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1" r:id="rId7"/>
    <p:sldId id="265"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0D9A3-E24B-455C-8809-E58A53D3BC57}" v="50" dt="2022-05-02T01:18:29.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25" autoAdjust="0"/>
    <p:restoredTop sz="94724" autoAdjust="0"/>
  </p:normalViewPr>
  <p:slideViewPr>
    <p:cSldViewPr snapToGrid="0">
      <p:cViewPr varScale="1">
        <p:scale>
          <a:sx n="102" d="100"/>
          <a:sy n="102" d="100"/>
        </p:scale>
        <p:origin x="3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omi Nash" userId="4d939ad3-b8d2-48ee-bdc7-ef1ae4d38ea2" providerId="ADAL" clId="{5800D9A3-E24B-455C-8809-E58A53D3BC57}"/>
    <pc:docChg chg="undo custSel delSld modSld sldOrd">
      <pc:chgData name="Naomi Nash" userId="4d939ad3-b8d2-48ee-bdc7-ef1ae4d38ea2" providerId="ADAL" clId="{5800D9A3-E24B-455C-8809-E58A53D3BC57}" dt="2022-05-02T01:18:29.584" v="9074"/>
      <pc:docMkLst>
        <pc:docMk/>
      </pc:docMkLst>
      <pc:sldChg chg="addSp delSp modSp mod modAnim">
        <pc:chgData name="Naomi Nash" userId="4d939ad3-b8d2-48ee-bdc7-ef1ae4d38ea2" providerId="ADAL" clId="{5800D9A3-E24B-455C-8809-E58A53D3BC57}" dt="2022-05-02T01:05:37.842" v="7950"/>
        <pc:sldMkLst>
          <pc:docMk/>
          <pc:sldMk cId="3762027029" sldId="256"/>
        </pc:sldMkLst>
        <pc:spChg chg="mod">
          <ac:chgData name="Naomi Nash" userId="4d939ad3-b8d2-48ee-bdc7-ef1ae4d38ea2" providerId="ADAL" clId="{5800D9A3-E24B-455C-8809-E58A53D3BC57}" dt="2022-05-01T22:43:06.083" v="8" actId="1076"/>
          <ac:spMkLst>
            <pc:docMk/>
            <pc:sldMk cId="3762027029" sldId="256"/>
            <ac:spMk id="2" creationId="{EE255D15-6EC9-1FA5-A2A1-E062D6BD66E0}"/>
          </ac:spMkLst>
        </pc:spChg>
        <pc:spChg chg="mod">
          <ac:chgData name="Naomi Nash" userId="4d939ad3-b8d2-48ee-bdc7-ef1ae4d38ea2" providerId="ADAL" clId="{5800D9A3-E24B-455C-8809-E58A53D3BC57}" dt="2022-05-01T23:04:06.632" v="516" actId="20577"/>
          <ac:spMkLst>
            <pc:docMk/>
            <pc:sldMk cId="3762027029" sldId="256"/>
            <ac:spMk id="3" creationId="{812713BA-C41E-4EF0-F47E-F9A3E61AE972}"/>
          </ac:spMkLst>
        </pc:spChg>
        <pc:spChg chg="add mod">
          <ac:chgData name="Naomi Nash" userId="4d939ad3-b8d2-48ee-bdc7-ef1ae4d38ea2" providerId="ADAL" clId="{5800D9A3-E24B-455C-8809-E58A53D3BC57}" dt="2022-05-02T00:59:27.659" v="7903" actId="571"/>
          <ac:spMkLst>
            <pc:docMk/>
            <pc:sldMk cId="3762027029" sldId="256"/>
            <ac:spMk id="52" creationId="{A3C316D5-1004-B486-A753-FB851B56ADAD}"/>
          </ac:spMkLst>
        </pc:spChg>
        <pc:spChg chg="add del mod">
          <ac:chgData name="Naomi Nash" userId="4d939ad3-b8d2-48ee-bdc7-ef1ae4d38ea2" providerId="ADAL" clId="{5800D9A3-E24B-455C-8809-E58A53D3BC57}" dt="2022-05-02T01:05:11.978" v="7943"/>
          <ac:spMkLst>
            <pc:docMk/>
            <pc:sldMk cId="3762027029" sldId="256"/>
            <ac:spMk id="54" creationId="{259CABCE-2E33-6672-3D6F-3BEA91A044C4}"/>
          </ac:spMkLst>
        </pc:spChg>
        <pc:spChg chg="add del mod">
          <ac:chgData name="Naomi Nash" userId="4d939ad3-b8d2-48ee-bdc7-ef1ae4d38ea2" providerId="ADAL" clId="{5800D9A3-E24B-455C-8809-E58A53D3BC57}" dt="2022-05-02T01:05:37.842" v="7950"/>
          <ac:spMkLst>
            <pc:docMk/>
            <pc:sldMk cId="3762027029" sldId="256"/>
            <ac:spMk id="63" creationId="{96D7EC11-CA3C-F35C-6B9F-7EBDE125A661}"/>
          </ac:spMkLst>
        </pc:spChg>
        <pc:picChg chg="add mod">
          <ac:chgData name="Naomi Nash" userId="4d939ad3-b8d2-48ee-bdc7-ef1ae4d38ea2" providerId="ADAL" clId="{5800D9A3-E24B-455C-8809-E58A53D3BC57}" dt="2022-05-01T22:48:36.735" v="58" actId="1076"/>
          <ac:picMkLst>
            <pc:docMk/>
            <pc:sldMk cId="3762027029" sldId="256"/>
            <ac:picMk id="5" creationId="{7EC60058-56A3-DEDF-0A43-07D337F63B72}"/>
          </ac:picMkLst>
        </pc:picChg>
        <pc:picChg chg="add mod modCrop">
          <ac:chgData name="Naomi Nash" userId="4d939ad3-b8d2-48ee-bdc7-ef1ae4d38ea2" providerId="ADAL" clId="{5800D9A3-E24B-455C-8809-E58A53D3BC57}" dt="2022-05-01T22:48:36.735" v="58" actId="1076"/>
          <ac:picMkLst>
            <pc:docMk/>
            <pc:sldMk cId="3762027029" sldId="256"/>
            <ac:picMk id="7" creationId="{DC580082-559C-0F34-229A-443F83851CCB}"/>
          </ac:picMkLst>
        </pc:picChg>
        <pc:picChg chg="add del mod">
          <ac:chgData name="Naomi Nash" userId="4d939ad3-b8d2-48ee-bdc7-ef1ae4d38ea2" providerId="ADAL" clId="{5800D9A3-E24B-455C-8809-E58A53D3BC57}" dt="2022-05-02T01:05:11.978" v="7943"/>
          <ac:picMkLst>
            <pc:docMk/>
            <pc:sldMk cId="3762027029" sldId="256"/>
            <ac:picMk id="57" creationId="{F89F8F64-41E3-9832-10AA-8F77C07A87B7}"/>
          </ac:picMkLst>
        </pc:picChg>
        <pc:picChg chg="add del mod">
          <ac:chgData name="Naomi Nash" userId="4d939ad3-b8d2-48ee-bdc7-ef1ae4d38ea2" providerId="ADAL" clId="{5800D9A3-E24B-455C-8809-E58A53D3BC57}" dt="2022-05-02T01:05:11.978" v="7943"/>
          <ac:picMkLst>
            <pc:docMk/>
            <pc:sldMk cId="3762027029" sldId="256"/>
            <ac:picMk id="62" creationId="{A69037EB-7ACA-42EA-40A7-8A02B42B7064}"/>
          </ac:picMkLst>
        </pc:picChg>
        <pc:picChg chg="add del mod">
          <ac:chgData name="Naomi Nash" userId="4d939ad3-b8d2-48ee-bdc7-ef1ae4d38ea2" providerId="ADAL" clId="{5800D9A3-E24B-455C-8809-E58A53D3BC57}" dt="2022-05-02T01:05:37.842" v="7950"/>
          <ac:picMkLst>
            <pc:docMk/>
            <pc:sldMk cId="3762027029" sldId="256"/>
            <ac:picMk id="64" creationId="{9D43F265-8224-A3A4-0EAD-1AAF7401F3BE}"/>
          </ac:picMkLst>
        </pc:picChg>
        <pc:picChg chg="add del mod">
          <ac:chgData name="Naomi Nash" userId="4d939ad3-b8d2-48ee-bdc7-ef1ae4d38ea2" providerId="ADAL" clId="{5800D9A3-E24B-455C-8809-E58A53D3BC57}" dt="2022-05-02T01:05:37.842" v="7950"/>
          <ac:picMkLst>
            <pc:docMk/>
            <pc:sldMk cId="3762027029" sldId="256"/>
            <ac:picMk id="65" creationId="{DA8AECBB-29E9-DD63-83D5-97B8AA50C725}"/>
          </ac:picMkLst>
        </pc:picChg>
      </pc:sldChg>
      <pc:sldChg chg="addSp delSp modSp mod modAnim">
        <pc:chgData name="Naomi Nash" userId="4d939ad3-b8d2-48ee-bdc7-ef1ae4d38ea2" providerId="ADAL" clId="{5800D9A3-E24B-455C-8809-E58A53D3BC57}" dt="2022-05-02T01:18:29.584" v="9074"/>
        <pc:sldMkLst>
          <pc:docMk/>
          <pc:sldMk cId="4212140946" sldId="257"/>
        </pc:sldMkLst>
        <pc:spChg chg="mod">
          <ac:chgData name="Naomi Nash" userId="4d939ad3-b8d2-48ee-bdc7-ef1ae4d38ea2" providerId="ADAL" clId="{5800D9A3-E24B-455C-8809-E58A53D3BC57}" dt="2022-05-02T00:57:50.974" v="7876" actId="403"/>
          <ac:spMkLst>
            <pc:docMk/>
            <pc:sldMk cId="4212140946" sldId="257"/>
            <ac:spMk id="2" creationId="{DE393D61-23E0-0384-E3DD-247DF3F51447}"/>
          </ac:spMkLst>
        </pc:spChg>
        <pc:spChg chg="mod">
          <ac:chgData name="Naomi Nash" userId="4d939ad3-b8d2-48ee-bdc7-ef1ae4d38ea2" providerId="ADAL" clId="{5800D9A3-E24B-455C-8809-E58A53D3BC57}" dt="2022-05-01T23:20:23.707" v="2519" actId="27636"/>
          <ac:spMkLst>
            <pc:docMk/>
            <pc:sldMk cId="4212140946" sldId="257"/>
            <ac:spMk id="3" creationId="{9C1166C0-403A-CB48-5A91-7E19C517214F}"/>
          </ac:spMkLst>
        </pc:spChg>
        <pc:spChg chg="add mod">
          <ac:chgData name="Naomi Nash" userId="4d939ad3-b8d2-48ee-bdc7-ef1ae4d38ea2" providerId="ADAL" clId="{5800D9A3-E24B-455C-8809-E58A53D3BC57}" dt="2022-05-02T01:02:38.827" v="7932" actId="207"/>
          <ac:spMkLst>
            <pc:docMk/>
            <pc:sldMk cId="4212140946" sldId="257"/>
            <ac:spMk id="13" creationId="{EB5C298E-4510-C145-6B62-2BE59101F7A2}"/>
          </ac:spMkLst>
        </pc:spChg>
        <pc:picChg chg="add del mod">
          <ac:chgData name="Naomi Nash" userId="4d939ad3-b8d2-48ee-bdc7-ef1ae4d38ea2" providerId="ADAL" clId="{5800D9A3-E24B-455C-8809-E58A53D3BC57}" dt="2022-05-02T01:18:27.874" v="9072" actId="478"/>
          <ac:picMkLst>
            <pc:docMk/>
            <pc:sldMk cId="4212140946" sldId="257"/>
            <ac:picMk id="9" creationId="{BCDF63A8-8994-CD33-5BFB-4F75A60293F0}"/>
          </ac:picMkLst>
        </pc:picChg>
        <pc:picChg chg="add del mod">
          <ac:chgData name="Naomi Nash" userId="4d939ad3-b8d2-48ee-bdc7-ef1ae4d38ea2" providerId="ADAL" clId="{5800D9A3-E24B-455C-8809-E58A53D3BC57}" dt="2022-05-02T01:18:28.989" v="9073" actId="478"/>
          <ac:picMkLst>
            <pc:docMk/>
            <pc:sldMk cId="4212140946" sldId="257"/>
            <ac:picMk id="11" creationId="{A24F8795-05E4-B67E-E156-89A2016BF50D}"/>
          </ac:picMkLst>
        </pc:picChg>
        <pc:picChg chg="add mod">
          <ac:chgData name="Naomi Nash" userId="4d939ad3-b8d2-48ee-bdc7-ef1ae4d38ea2" providerId="ADAL" clId="{5800D9A3-E24B-455C-8809-E58A53D3BC57}" dt="2022-05-02T01:02:54.267" v="7933" actId="207"/>
          <ac:picMkLst>
            <pc:docMk/>
            <pc:sldMk cId="4212140946" sldId="257"/>
            <ac:picMk id="15" creationId="{41E22F0F-41C5-5267-065D-0B284B84167F}"/>
          </ac:picMkLst>
        </pc:picChg>
        <pc:picChg chg="add mod">
          <ac:chgData name="Naomi Nash" userId="4d939ad3-b8d2-48ee-bdc7-ef1ae4d38ea2" providerId="ADAL" clId="{5800D9A3-E24B-455C-8809-E58A53D3BC57}" dt="2022-05-02T01:03:02.860" v="7934" actId="207"/>
          <ac:picMkLst>
            <pc:docMk/>
            <pc:sldMk cId="4212140946" sldId="257"/>
            <ac:picMk id="17" creationId="{41F9200C-15DF-92EB-775A-ABDDCE5B89D5}"/>
          </ac:picMkLst>
        </pc:picChg>
        <pc:picChg chg="add mod">
          <ac:chgData name="Naomi Nash" userId="4d939ad3-b8d2-48ee-bdc7-ef1ae4d38ea2" providerId="ADAL" clId="{5800D9A3-E24B-455C-8809-E58A53D3BC57}" dt="2022-05-02T01:18:29.584" v="9074"/>
          <ac:picMkLst>
            <pc:docMk/>
            <pc:sldMk cId="4212140946" sldId="257"/>
            <ac:picMk id="18" creationId="{04176716-B3CB-DA16-168E-E63A754BCC9A}"/>
          </ac:picMkLst>
        </pc:picChg>
        <pc:picChg chg="add mod">
          <ac:chgData name="Naomi Nash" userId="4d939ad3-b8d2-48ee-bdc7-ef1ae4d38ea2" providerId="ADAL" clId="{5800D9A3-E24B-455C-8809-E58A53D3BC57}" dt="2022-05-02T01:18:29.584" v="9074"/>
          <ac:picMkLst>
            <pc:docMk/>
            <pc:sldMk cId="4212140946" sldId="257"/>
            <ac:picMk id="19" creationId="{77DB167F-4F1B-44F2-0AC6-ED1F05E1F12E}"/>
          </ac:picMkLst>
        </pc:picChg>
      </pc:sldChg>
      <pc:sldChg chg="addSp delSp modSp mod modAnim">
        <pc:chgData name="Naomi Nash" userId="4d939ad3-b8d2-48ee-bdc7-ef1ae4d38ea2" providerId="ADAL" clId="{5800D9A3-E24B-455C-8809-E58A53D3BC57}" dt="2022-05-02T01:04:37.342" v="7935"/>
        <pc:sldMkLst>
          <pc:docMk/>
          <pc:sldMk cId="1614591803" sldId="258"/>
        </pc:sldMkLst>
        <pc:spChg chg="del">
          <ac:chgData name="Naomi Nash" userId="4d939ad3-b8d2-48ee-bdc7-ef1ae4d38ea2" providerId="ADAL" clId="{5800D9A3-E24B-455C-8809-E58A53D3BC57}" dt="2022-05-01T22:51:37.681" v="119" actId="478"/>
          <ac:spMkLst>
            <pc:docMk/>
            <pc:sldMk cId="1614591803" sldId="258"/>
            <ac:spMk id="2" creationId="{86709E23-C8CB-CEC5-A6C4-D3FEBEA63C98}"/>
          </ac:spMkLst>
        </pc:spChg>
        <pc:spChg chg="del">
          <ac:chgData name="Naomi Nash" userId="4d939ad3-b8d2-48ee-bdc7-ef1ae4d38ea2" providerId="ADAL" clId="{5800D9A3-E24B-455C-8809-E58A53D3BC57}" dt="2022-05-01T22:51:40.886" v="120" actId="478"/>
          <ac:spMkLst>
            <pc:docMk/>
            <pc:sldMk cId="1614591803" sldId="258"/>
            <ac:spMk id="3" creationId="{260FAA66-A26D-A630-ACD4-12527FA5097F}"/>
          </ac:spMkLst>
        </pc:spChg>
        <pc:spChg chg="add mod">
          <ac:chgData name="Naomi Nash" userId="4d939ad3-b8d2-48ee-bdc7-ef1ae4d38ea2" providerId="ADAL" clId="{5800D9A3-E24B-455C-8809-E58A53D3BC57}" dt="2022-05-02T00:57:45.547" v="7874" actId="403"/>
          <ac:spMkLst>
            <pc:docMk/>
            <pc:sldMk cId="1614591803" sldId="258"/>
            <ac:spMk id="15" creationId="{2D967AAF-8424-124D-D02F-C89C2BE84204}"/>
          </ac:spMkLst>
        </pc:spChg>
        <pc:spChg chg="add mod">
          <ac:chgData name="Naomi Nash" userId="4d939ad3-b8d2-48ee-bdc7-ef1ae4d38ea2" providerId="ADAL" clId="{5800D9A3-E24B-455C-8809-E58A53D3BC57}" dt="2022-05-02T00:57:39.641" v="7872" actId="403"/>
          <ac:spMkLst>
            <pc:docMk/>
            <pc:sldMk cId="1614591803" sldId="258"/>
            <ac:spMk id="17" creationId="{79B7AA35-B0C2-FFA0-E75B-DB63EE68711B}"/>
          </ac:spMkLst>
        </pc:spChg>
        <pc:spChg chg="add mod">
          <ac:chgData name="Naomi Nash" userId="4d939ad3-b8d2-48ee-bdc7-ef1ae4d38ea2" providerId="ADAL" clId="{5800D9A3-E24B-455C-8809-E58A53D3BC57}" dt="2022-05-02T01:04:37.342" v="7935"/>
          <ac:spMkLst>
            <pc:docMk/>
            <pc:sldMk cId="1614591803" sldId="258"/>
            <ac:spMk id="19" creationId="{FB54D570-3364-6285-ACC1-AF23EB3A293C}"/>
          </ac:spMkLst>
        </pc:spChg>
        <pc:picChg chg="add mod">
          <ac:chgData name="Naomi Nash" userId="4d939ad3-b8d2-48ee-bdc7-ef1ae4d38ea2" providerId="ADAL" clId="{5800D9A3-E24B-455C-8809-E58A53D3BC57}" dt="2022-05-01T22:47:34.952" v="41"/>
          <ac:picMkLst>
            <pc:docMk/>
            <pc:sldMk cId="1614591803" sldId="258"/>
            <ac:picMk id="11" creationId="{B18E9030-F42C-DAF6-B64C-747EBA857BE3}"/>
          </ac:picMkLst>
        </pc:picChg>
        <pc:picChg chg="add mod">
          <ac:chgData name="Naomi Nash" userId="4d939ad3-b8d2-48ee-bdc7-ef1ae4d38ea2" providerId="ADAL" clId="{5800D9A3-E24B-455C-8809-E58A53D3BC57}" dt="2022-05-01T22:47:34.952" v="41"/>
          <ac:picMkLst>
            <pc:docMk/>
            <pc:sldMk cId="1614591803" sldId="258"/>
            <ac:picMk id="13" creationId="{62F8ED84-5A5C-3A47-3777-4297ADAAFC93}"/>
          </ac:picMkLst>
        </pc:picChg>
        <pc:picChg chg="add mod">
          <ac:chgData name="Naomi Nash" userId="4d939ad3-b8d2-48ee-bdc7-ef1ae4d38ea2" providerId="ADAL" clId="{5800D9A3-E24B-455C-8809-E58A53D3BC57}" dt="2022-05-02T01:04:37.342" v="7935"/>
          <ac:picMkLst>
            <pc:docMk/>
            <pc:sldMk cId="1614591803" sldId="258"/>
            <ac:picMk id="21" creationId="{92085F4F-DDBB-2FA0-8487-66EC53AD6B33}"/>
          </ac:picMkLst>
        </pc:picChg>
        <pc:picChg chg="add mod">
          <ac:chgData name="Naomi Nash" userId="4d939ad3-b8d2-48ee-bdc7-ef1ae4d38ea2" providerId="ADAL" clId="{5800D9A3-E24B-455C-8809-E58A53D3BC57}" dt="2022-05-02T01:04:37.342" v="7935"/>
          <ac:picMkLst>
            <pc:docMk/>
            <pc:sldMk cId="1614591803" sldId="258"/>
            <ac:picMk id="22" creationId="{5AABED41-2F94-05A8-2C7E-A4A7F3A85EDC}"/>
          </ac:picMkLst>
        </pc:picChg>
      </pc:sldChg>
      <pc:sldChg chg="addSp delSp modSp mod modAnim">
        <pc:chgData name="Naomi Nash" userId="4d939ad3-b8d2-48ee-bdc7-ef1ae4d38ea2" providerId="ADAL" clId="{5800D9A3-E24B-455C-8809-E58A53D3BC57}" dt="2022-05-02T01:04:39.737" v="7936"/>
        <pc:sldMkLst>
          <pc:docMk/>
          <pc:sldMk cId="331322951" sldId="259"/>
        </pc:sldMkLst>
        <pc:spChg chg="del">
          <ac:chgData name="Naomi Nash" userId="4d939ad3-b8d2-48ee-bdc7-ef1ae4d38ea2" providerId="ADAL" clId="{5800D9A3-E24B-455C-8809-E58A53D3BC57}" dt="2022-05-01T22:51:43.822" v="121" actId="478"/>
          <ac:spMkLst>
            <pc:docMk/>
            <pc:sldMk cId="331322951" sldId="259"/>
            <ac:spMk id="2" creationId="{E8DC28AD-E05A-1131-7194-54F3BFD86717}"/>
          </ac:spMkLst>
        </pc:spChg>
        <pc:spChg chg="del mod">
          <ac:chgData name="Naomi Nash" userId="4d939ad3-b8d2-48ee-bdc7-ef1ae4d38ea2" providerId="ADAL" clId="{5800D9A3-E24B-455C-8809-E58A53D3BC57}" dt="2022-05-01T22:51:47.051" v="123" actId="478"/>
          <ac:spMkLst>
            <pc:docMk/>
            <pc:sldMk cId="331322951" sldId="259"/>
            <ac:spMk id="3" creationId="{D4136739-73B5-8E9B-67B2-3AF9A2422E7E}"/>
          </ac:spMkLst>
        </pc:spChg>
        <pc:spChg chg="add mod">
          <ac:chgData name="Naomi Nash" userId="4d939ad3-b8d2-48ee-bdc7-ef1ae4d38ea2" providerId="ADAL" clId="{5800D9A3-E24B-455C-8809-E58A53D3BC57}" dt="2022-05-02T00:58:13.053" v="7878" actId="403"/>
          <ac:spMkLst>
            <pc:docMk/>
            <pc:sldMk cId="331322951" sldId="259"/>
            <ac:spMk id="15" creationId="{E582F748-BF68-19C0-14E6-FF7F9D5E7B79}"/>
          </ac:spMkLst>
        </pc:spChg>
        <pc:spChg chg="add mod">
          <ac:chgData name="Naomi Nash" userId="4d939ad3-b8d2-48ee-bdc7-ef1ae4d38ea2" providerId="ADAL" clId="{5800D9A3-E24B-455C-8809-E58A53D3BC57}" dt="2022-05-01T23:53:11.553" v="4007" actId="20577"/>
          <ac:spMkLst>
            <pc:docMk/>
            <pc:sldMk cId="331322951" sldId="259"/>
            <ac:spMk id="17" creationId="{7205F076-DD93-52A4-8D24-4D0267BD0A6E}"/>
          </ac:spMkLst>
        </pc:spChg>
        <pc:spChg chg="add mod">
          <ac:chgData name="Naomi Nash" userId="4d939ad3-b8d2-48ee-bdc7-ef1ae4d38ea2" providerId="ADAL" clId="{5800D9A3-E24B-455C-8809-E58A53D3BC57}" dt="2022-05-02T01:04:39.737" v="7936"/>
          <ac:spMkLst>
            <pc:docMk/>
            <pc:sldMk cId="331322951" sldId="259"/>
            <ac:spMk id="19" creationId="{B083C47A-9BAF-FFE8-9EB3-EC1950C4C247}"/>
          </ac:spMkLst>
        </pc:spChg>
        <pc:picChg chg="add mod">
          <ac:chgData name="Naomi Nash" userId="4d939ad3-b8d2-48ee-bdc7-ef1ae4d38ea2" providerId="ADAL" clId="{5800D9A3-E24B-455C-8809-E58A53D3BC57}" dt="2022-05-01T22:47:36.579" v="42"/>
          <ac:picMkLst>
            <pc:docMk/>
            <pc:sldMk cId="331322951" sldId="259"/>
            <ac:picMk id="11" creationId="{00093E3D-A686-D41F-BCF3-D4CAFF5D25B2}"/>
          </ac:picMkLst>
        </pc:picChg>
        <pc:picChg chg="add mod">
          <ac:chgData name="Naomi Nash" userId="4d939ad3-b8d2-48ee-bdc7-ef1ae4d38ea2" providerId="ADAL" clId="{5800D9A3-E24B-455C-8809-E58A53D3BC57}" dt="2022-05-01T22:47:36.579" v="42"/>
          <ac:picMkLst>
            <pc:docMk/>
            <pc:sldMk cId="331322951" sldId="259"/>
            <ac:picMk id="13" creationId="{301F54DF-8A21-C32D-34F0-BD41E77089D3}"/>
          </ac:picMkLst>
        </pc:picChg>
        <pc:picChg chg="add mod">
          <ac:chgData name="Naomi Nash" userId="4d939ad3-b8d2-48ee-bdc7-ef1ae4d38ea2" providerId="ADAL" clId="{5800D9A3-E24B-455C-8809-E58A53D3BC57}" dt="2022-05-02T01:04:39.737" v="7936"/>
          <ac:picMkLst>
            <pc:docMk/>
            <pc:sldMk cId="331322951" sldId="259"/>
            <ac:picMk id="21" creationId="{DEF0AD29-CC22-0AFA-5182-939AFC79BD04}"/>
          </ac:picMkLst>
        </pc:picChg>
        <pc:picChg chg="add mod">
          <ac:chgData name="Naomi Nash" userId="4d939ad3-b8d2-48ee-bdc7-ef1ae4d38ea2" providerId="ADAL" clId="{5800D9A3-E24B-455C-8809-E58A53D3BC57}" dt="2022-05-02T01:04:39.737" v="7936"/>
          <ac:picMkLst>
            <pc:docMk/>
            <pc:sldMk cId="331322951" sldId="259"/>
            <ac:picMk id="22" creationId="{EF049935-5078-3158-2467-E91D5C218437}"/>
          </ac:picMkLst>
        </pc:picChg>
      </pc:sldChg>
      <pc:sldChg chg="addSp delSp modSp mod ord modAnim">
        <pc:chgData name="Naomi Nash" userId="4d939ad3-b8d2-48ee-bdc7-ef1ae4d38ea2" providerId="ADAL" clId="{5800D9A3-E24B-455C-8809-E58A53D3BC57}" dt="2022-05-02T01:17:13.702" v="9071" actId="1076"/>
        <pc:sldMkLst>
          <pc:docMk/>
          <pc:sldMk cId="142420214" sldId="260"/>
        </pc:sldMkLst>
        <pc:spChg chg="del">
          <ac:chgData name="Naomi Nash" userId="4d939ad3-b8d2-48ee-bdc7-ef1ae4d38ea2" providerId="ADAL" clId="{5800D9A3-E24B-455C-8809-E58A53D3BC57}" dt="2022-05-01T22:51:53.920" v="125" actId="478"/>
          <ac:spMkLst>
            <pc:docMk/>
            <pc:sldMk cId="142420214" sldId="260"/>
            <ac:spMk id="2" creationId="{F1C6A90A-40F1-EEA3-CC04-144B982FB563}"/>
          </ac:spMkLst>
        </pc:spChg>
        <pc:spChg chg="del">
          <ac:chgData name="Naomi Nash" userId="4d939ad3-b8d2-48ee-bdc7-ef1ae4d38ea2" providerId="ADAL" clId="{5800D9A3-E24B-455C-8809-E58A53D3BC57}" dt="2022-05-01T22:51:50.450" v="124" actId="478"/>
          <ac:spMkLst>
            <pc:docMk/>
            <pc:sldMk cId="142420214" sldId="260"/>
            <ac:spMk id="3" creationId="{4A1D0947-EBDA-D7E1-188C-C5E01A53C83A}"/>
          </ac:spMkLst>
        </pc:spChg>
        <pc:spChg chg="add mod">
          <ac:chgData name="Naomi Nash" userId="4d939ad3-b8d2-48ee-bdc7-ef1ae4d38ea2" providerId="ADAL" clId="{5800D9A3-E24B-455C-8809-E58A53D3BC57}" dt="2022-05-02T01:17:13.702" v="9071" actId="1076"/>
          <ac:spMkLst>
            <pc:docMk/>
            <pc:sldMk cId="142420214" sldId="260"/>
            <ac:spMk id="15" creationId="{3DAD2FDF-9B42-DDB9-9005-DB9C25E02A8E}"/>
          </ac:spMkLst>
        </pc:spChg>
        <pc:spChg chg="add mod">
          <ac:chgData name="Naomi Nash" userId="4d939ad3-b8d2-48ee-bdc7-ef1ae4d38ea2" providerId="ADAL" clId="{5800D9A3-E24B-455C-8809-E58A53D3BC57}" dt="2022-05-02T01:16:49.030" v="9069" actId="27636"/>
          <ac:spMkLst>
            <pc:docMk/>
            <pc:sldMk cId="142420214" sldId="260"/>
            <ac:spMk id="17" creationId="{3DC0AD3E-52A8-AE7F-0CEB-1443FB6306B0}"/>
          </ac:spMkLst>
        </pc:spChg>
        <pc:spChg chg="add mod">
          <ac:chgData name="Naomi Nash" userId="4d939ad3-b8d2-48ee-bdc7-ef1ae4d38ea2" providerId="ADAL" clId="{5800D9A3-E24B-455C-8809-E58A53D3BC57}" dt="2022-05-02T01:04:50.319" v="7940"/>
          <ac:spMkLst>
            <pc:docMk/>
            <pc:sldMk cId="142420214" sldId="260"/>
            <ac:spMk id="19" creationId="{CBC2E9E3-0DBE-F6B8-515C-A803BAB83D93}"/>
          </ac:spMkLst>
        </pc:spChg>
        <pc:picChg chg="add mod">
          <ac:chgData name="Naomi Nash" userId="4d939ad3-b8d2-48ee-bdc7-ef1ae4d38ea2" providerId="ADAL" clId="{5800D9A3-E24B-455C-8809-E58A53D3BC57}" dt="2022-05-01T22:47:37.878" v="43"/>
          <ac:picMkLst>
            <pc:docMk/>
            <pc:sldMk cId="142420214" sldId="260"/>
            <ac:picMk id="11" creationId="{7EB83882-A324-0D49-C1AF-5D1C0584629F}"/>
          </ac:picMkLst>
        </pc:picChg>
        <pc:picChg chg="add mod">
          <ac:chgData name="Naomi Nash" userId="4d939ad3-b8d2-48ee-bdc7-ef1ae4d38ea2" providerId="ADAL" clId="{5800D9A3-E24B-455C-8809-E58A53D3BC57}" dt="2022-05-01T22:47:37.878" v="43"/>
          <ac:picMkLst>
            <pc:docMk/>
            <pc:sldMk cId="142420214" sldId="260"/>
            <ac:picMk id="13" creationId="{A1754226-202B-CA8F-BD57-81804B2DAAC6}"/>
          </ac:picMkLst>
        </pc:picChg>
        <pc:picChg chg="add mod">
          <ac:chgData name="Naomi Nash" userId="4d939ad3-b8d2-48ee-bdc7-ef1ae4d38ea2" providerId="ADAL" clId="{5800D9A3-E24B-455C-8809-E58A53D3BC57}" dt="2022-05-02T01:04:50.319" v="7940"/>
          <ac:picMkLst>
            <pc:docMk/>
            <pc:sldMk cId="142420214" sldId="260"/>
            <ac:picMk id="21" creationId="{AEEC310D-1C20-C041-DA25-A2FF45E3EFF2}"/>
          </ac:picMkLst>
        </pc:picChg>
        <pc:picChg chg="add mod">
          <ac:chgData name="Naomi Nash" userId="4d939ad3-b8d2-48ee-bdc7-ef1ae4d38ea2" providerId="ADAL" clId="{5800D9A3-E24B-455C-8809-E58A53D3BC57}" dt="2022-05-02T01:04:50.319" v="7940"/>
          <ac:picMkLst>
            <pc:docMk/>
            <pc:sldMk cId="142420214" sldId="260"/>
            <ac:picMk id="22" creationId="{3CE1236A-1AB1-9854-2A3F-32E12DDC9162}"/>
          </ac:picMkLst>
        </pc:picChg>
      </pc:sldChg>
      <pc:sldChg chg="addSp modSp mod modAnim">
        <pc:chgData name="Naomi Nash" userId="4d939ad3-b8d2-48ee-bdc7-ef1ae4d38ea2" providerId="ADAL" clId="{5800D9A3-E24B-455C-8809-E58A53D3BC57}" dt="2022-05-02T01:04:42.484" v="7938"/>
        <pc:sldMkLst>
          <pc:docMk/>
          <pc:sldMk cId="4013368918" sldId="261"/>
        </pc:sldMkLst>
        <pc:spChg chg="mod">
          <ac:chgData name="Naomi Nash" userId="4d939ad3-b8d2-48ee-bdc7-ef1ae4d38ea2" providerId="ADAL" clId="{5800D9A3-E24B-455C-8809-E58A53D3BC57}" dt="2022-05-02T00:58:23.515" v="7882" actId="403"/>
          <ac:spMkLst>
            <pc:docMk/>
            <pc:sldMk cId="4013368918" sldId="261"/>
            <ac:spMk id="2" creationId="{7C0FA818-6C4E-27C9-D901-E42408C1E265}"/>
          </ac:spMkLst>
        </pc:spChg>
        <pc:spChg chg="mod">
          <ac:chgData name="Naomi Nash" userId="4d939ad3-b8d2-48ee-bdc7-ef1ae4d38ea2" providerId="ADAL" clId="{5800D9A3-E24B-455C-8809-E58A53D3BC57}" dt="2022-05-02T00:22:15.825" v="6834" actId="403"/>
          <ac:spMkLst>
            <pc:docMk/>
            <pc:sldMk cId="4013368918" sldId="261"/>
            <ac:spMk id="3" creationId="{BABAB577-FA40-EEC5-3C06-3B602F8CF886}"/>
          </ac:spMkLst>
        </pc:spChg>
        <pc:spChg chg="add mod">
          <ac:chgData name="Naomi Nash" userId="4d939ad3-b8d2-48ee-bdc7-ef1ae4d38ea2" providerId="ADAL" clId="{5800D9A3-E24B-455C-8809-E58A53D3BC57}" dt="2022-05-02T01:04:42.484" v="7938"/>
          <ac:spMkLst>
            <pc:docMk/>
            <pc:sldMk cId="4013368918" sldId="261"/>
            <ac:spMk id="13" creationId="{FAF26EAD-AE9A-0112-50B9-89D9353E8196}"/>
          </ac:spMkLst>
        </pc:spChg>
        <pc:picChg chg="add mod">
          <ac:chgData name="Naomi Nash" userId="4d939ad3-b8d2-48ee-bdc7-ef1ae4d38ea2" providerId="ADAL" clId="{5800D9A3-E24B-455C-8809-E58A53D3BC57}" dt="2022-05-01T22:47:39.787" v="44"/>
          <ac:picMkLst>
            <pc:docMk/>
            <pc:sldMk cId="4013368918" sldId="261"/>
            <ac:picMk id="9" creationId="{94A842AF-C132-0486-DC82-E63EAF552A7C}"/>
          </ac:picMkLst>
        </pc:picChg>
        <pc:picChg chg="add mod">
          <ac:chgData name="Naomi Nash" userId="4d939ad3-b8d2-48ee-bdc7-ef1ae4d38ea2" providerId="ADAL" clId="{5800D9A3-E24B-455C-8809-E58A53D3BC57}" dt="2022-05-01T22:47:39.787" v="44"/>
          <ac:picMkLst>
            <pc:docMk/>
            <pc:sldMk cId="4013368918" sldId="261"/>
            <ac:picMk id="11" creationId="{3C6A1FF8-4E14-29F3-B8B6-936131906265}"/>
          </ac:picMkLst>
        </pc:picChg>
        <pc:picChg chg="add mod">
          <ac:chgData name="Naomi Nash" userId="4d939ad3-b8d2-48ee-bdc7-ef1ae4d38ea2" providerId="ADAL" clId="{5800D9A3-E24B-455C-8809-E58A53D3BC57}" dt="2022-05-02T01:04:42.484" v="7938"/>
          <ac:picMkLst>
            <pc:docMk/>
            <pc:sldMk cId="4013368918" sldId="261"/>
            <ac:picMk id="15" creationId="{19145229-4B5D-4207-43F3-833B3AE20AE0}"/>
          </ac:picMkLst>
        </pc:picChg>
        <pc:picChg chg="add mod">
          <ac:chgData name="Naomi Nash" userId="4d939ad3-b8d2-48ee-bdc7-ef1ae4d38ea2" providerId="ADAL" clId="{5800D9A3-E24B-455C-8809-E58A53D3BC57}" dt="2022-05-02T01:04:42.484" v="7938"/>
          <ac:picMkLst>
            <pc:docMk/>
            <pc:sldMk cId="4013368918" sldId="261"/>
            <ac:picMk id="17" creationId="{0030325D-F7E7-F2BD-4B32-8531541569E6}"/>
          </ac:picMkLst>
        </pc:picChg>
      </pc:sldChg>
      <pc:sldChg chg="addSp delSp modSp mod delAnim modAnim">
        <pc:chgData name="Naomi Nash" userId="4d939ad3-b8d2-48ee-bdc7-ef1ae4d38ea2" providerId="ADAL" clId="{5800D9A3-E24B-455C-8809-E58A53D3BC57}" dt="2022-05-02T01:08:33.605" v="7954" actId="478"/>
        <pc:sldMkLst>
          <pc:docMk/>
          <pc:sldMk cId="3763119930" sldId="262"/>
        </pc:sldMkLst>
        <pc:spChg chg="mod">
          <ac:chgData name="Naomi Nash" userId="4d939ad3-b8d2-48ee-bdc7-ef1ae4d38ea2" providerId="ADAL" clId="{5800D9A3-E24B-455C-8809-E58A53D3BC57}" dt="2022-05-01T23:32:08.034" v="3359" actId="1076"/>
          <ac:spMkLst>
            <pc:docMk/>
            <pc:sldMk cId="3763119930" sldId="262"/>
            <ac:spMk id="2" creationId="{E88EDA73-B5DF-EC76-E611-5E313351C226}"/>
          </ac:spMkLst>
        </pc:spChg>
        <pc:spChg chg="add del mod">
          <ac:chgData name="Naomi Nash" userId="4d939ad3-b8d2-48ee-bdc7-ef1ae4d38ea2" providerId="ADAL" clId="{5800D9A3-E24B-455C-8809-E58A53D3BC57}" dt="2022-05-02T01:05:12.565" v="7944"/>
          <ac:spMkLst>
            <pc:docMk/>
            <pc:sldMk cId="3763119930" sldId="262"/>
            <ac:spMk id="23" creationId="{8B69E70E-3BC4-6835-5341-3476C0ACC459}"/>
          </ac:spMkLst>
        </pc:spChg>
        <pc:spChg chg="add del mod">
          <ac:chgData name="Naomi Nash" userId="4d939ad3-b8d2-48ee-bdc7-ef1ae4d38ea2" providerId="ADAL" clId="{5800D9A3-E24B-455C-8809-E58A53D3BC57}" dt="2022-05-02T01:08:30.376" v="7952" actId="478"/>
          <ac:spMkLst>
            <pc:docMk/>
            <pc:sldMk cId="3763119930" sldId="262"/>
            <ac:spMk id="29" creationId="{91DA239C-8316-51B5-29ED-E47FA5DD2451}"/>
          </ac:spMkLst>
        </pc:spChg>
        <pc:picChg chg="add del mod">
          <ac:chgData name="Naomi Nash" userId="4d939ad3-b8d2-48ee-bdc7-ef1ae4d38ea2" providerId="ADAL" clId="{5800D9A3-E24B-455C-8809-E58A53D3BC57}" dt="2022-05-01T22:47:54.589" v="51" actId="478"/>
          <ac:picMkLst>
            <pc:docMk/>
            <pc:sldMk cId="3763119930" sldId="262"/>
            <ac:picMk id="15" creationId="{00E83915-4DDE-B14A-18D3-8D2810FFCC19}"/>
          </ac:picMkLst>
        </pc:picChg>
        <pc:picChg chg="add del mod">
          <ac:chgData name="Naomi Nash" userId="4d939ad3-b8d2-48ee-bdc7-ef1ae4d38ea2" providerId="ADAL" clId="{5800D9A3-E24B-455C-8809-E58A53D3BC57}" dt="2022-05-01T22:47:54.589" v="51" actId="478"/>
          <ac:picMkLst>
            <pc:docMk/>
            <pc:sldMk cId="3763119930" sldId="262"/>
            <ac:picMk id="17" creationId="{F0F241BE-9BCE-0004-2A80-668EF80B0AC7}"/>
          </ac:picMkLst>
        </pc:picChg>
        <pc:picChg chg="add mod">
          <ac:chgData name="Naomi Nash" userId="4d939ad3-b8d2-48ee-bdc7-ef1ae4d38ea2" providerId="ADAL" clId="{5800D9A3-E24B-455C-8809-E58A53D3BC57}" dt="2022-05-01T22:48:22.846" v="57" actId="1076"/>
          <ac:picMkLst>
            <pc:docMk/>
            <pc:sldMk cId="3763119930" sldId="262"/>
            <ac:picMk id="19" creationId="{8386BB47-FF74-DE33-9383-0C22686F657F}"/>
          </ac:picMkLst>
        </pc:picChg>
        <pc:picChg chg="add mod">
          <ac:chgData name="Naomi Nash" userId="4d939ad3-b8d2-48ee-bdc7-ef1ae4d38ea2" providerId="ADAL" clId="{5800D9A3-E24B-455C-8809-E58A53D3BC57}" dt="2022-05-01T22:48:22.846" v="57" actId="1076"/>
          <ac:picMkLst>
            <pc:docMk/>
            <pc:sldMk cId="3763119930" sldId="262"/>
            <ac:picMk id="21" creationId="{06AE559E-D0B4-B3C5-0A33-82F3E86A2025}"/>
          </ac:picMkLst>
        </pc:picChg>
        <pc:picChg chg="add del mod">
          <ac:chgData name="Naomi Nash" userId="4d939ad3-b8d2-48ee-bdc7-ef1ae4d38ea2" providerId="ADAL" clId="{5800D9A3-E24B-455C-8809-E58A53D3BC57}" dt="2022-05-02T01:05:12.565" v="7944"/>
          <ac:picMkLst>
            <pc:docMk/>
            <pc:sldMk cId="3763119930" sldId="262"/>
            <ac:picMk id="25" creationId="{11FED461-B7C1-CC19-DAF6-2226EFD065B8}"/>
          </ac:picMkLst>
        </pc:picChg>
        <pc:picChg chg="add del mod">
          <ac:chgData name="Naomi Nash" userId="4d939ad3-b8d2-48ee-bdc7-ef1ae4d38ea2" providerId="ADAL" clId="{5800D9A3-E24B-455C-8809-E58A53D3BC57}" dt="2022-05-02T01:05:12.565" v="7944"/>
          <ac:picMkLst>
            <pc:docMk/>
            <pc:sldMk cId="3763119930" sldId="262"/>
            <ac:picMk id="27" creationId="{B964AA9C-2CBB-9475-524A-4359EEAE1A9C}"/>
          </ac:picMkLst>
        </pc:picChg>
        <pc:picChg chg="add del mod">
          <ac:chgData name="Naomi Nash" userId="4d939ad3-b8d2-48ee-bdc7-ef1ae4d38ea2" providerId="ADAL" clId="{5800D9A3-E24B-455C-8809-E58A53D3BC57}" dt="2022-05-02T01:08:32.220" v="7953" actId="478"/>
          <ac:picMkLst>
            <pc:docMk/>
            <pc:sldMk cId="3763119930" sldId="262"/>
            <ac:picMk id="30" creationId="{D406D3AE-DCA4-56C2-BC86-3AF06479EA79}"/>
          </ac:picMkLst>
        </pc:picChg>
        <pc:picChg chg="add del mod">
          <ac:chgData name="Naomi Nash" userId="4d939ad3-b8d2-48ee-bdc7-ef1ae4d38ea2" providerId="ADAL" clId="{5800D9A3-E24B-455C-8809-E58A53D3BC57}" dt="2022-05-02T01:08:33.605" v="7954" actId="478"/>
          <ac:picMkLst>
            <pc:docMk/>
            <pc:sldMk cId="3763119930" sldId="262"/>
            <ac:picMk id="31" creationId="{C97E7B15-62DB-D27D-9341-F98552F1C527}"/>
          </ac:picMkLst>
        </pc:picChg>
      </pc:sldChg>
      <pc:sldChg chg="addSp delSp modSp del mod">
        <pc:chgData name="Naomi Nash" userId="4d939ad3-b8d2-48ee-bdc7-ef1ae4d38ea2" providerId="ADAL" clId="{5800D9A3-E24B-455C-8809-E58A53D3BC57}" dt="2022-05-02T00:47:34.619" v="7765" actId="2696"/>
        <pc:sldMkLst>
          <pc:docMk/>
          <pc:sldMk cId="3145955493" sldId="263"/>
        </pc:sldMkLst>
        <pc:spChg chg="del">
          <ac:chgData name="Naomi Nash" userId="4d939ad3-b8d2-48ee-bdc7-ef1ae4d38ea2" providerId="ADAL" clId="{5800D9A3-E24B-455C-8809-E58A53D3BC57}" dt="2022-05-01T22:52:07.292" v="132" actId="478"/>
          <ac:spMkLst>
            <pc:docMk/>
            <pc:sldMk cId="3145955493" sldId="263"/>
            <ac:spMk id="2" creationId="{B0CA0FC5-28D5-8302-B07A-3C9E944BD16D}"/>
          </ac:spMkLst>
        </pc:spChg>
        <pc:spChg chg="del">
          <ac:chgData name="Naomi Nash" userId="4d939ad3-b8d2-48ee-bdc7-ef1ae4d38ea2" providerId="ADAL" clId="{5800D9A3-E24B-455C-8809-E58A53D3BC57}" dt="2022-05-01T22:52:09.680" v="133" actId="478"/>
          <ac:spMkLst>
            <pc:docMk/>
            <pc:sldMk cId="3145955493" sldId="263"/>
            <ac:spMk id="3" creationId="{1E04B0FA-B578-0043-B1EA-C61731603291}"/>
          </ac:spMkLst>
        </pc:spChg>
        <pc:spChg chg="add mod">
          <ac:chgData name="Naomi Nash" userId="4d939ad3-b8d2-48ee-bdc7-ef1ae4d38ea2" providerId="ADAL" clId="{5800D9A3-E24B-455C-8809-E58A53D3BC57}" dt="2022-05-01T23:21:46.662" v="2529" actId="113"/>
          <ac:spMkLst>
            <pc:docMk/>
            <pc:sldMk cId="3145955493" sldId="263"/>
            <ac:spMk id="17" creationId="{63942CBC-FD60-D61B-7198-3D4144FE8017}"/>
          </ac:spMkLst>
        </pc:spChg>
        <pc:spChg chg="add mod">
          <ac:chgData name="Naomi Nash" userId="4d939ad3-b8d2-48ee-bdc7-ef1ae4d38ea2" providerId="ADAL" clId="{5800D9A3-E24B-455C-8809-E58A53D3BC57}" dt="2022-05-02T00:47:30.967" v="7764" actId="20577"/>
          <ac:spMkLst>
            <pc:docMk/>
            <pc:sldMk cId="3145955493" sldId="263"/>
            <ac:spMk id="21" creationId="{5EB5A5AB-BFE5-AF88-AAF6-9519BA6240B6}"/>
          </ac:spMkLst>
        </pc:spChg>
        <pc:picChg chg="add mod">
          <ac:chgData name="Naomi Nash" userId="4d939ad3-b8d2-48ee-bdc7-ef1ae4d38ea2" providerId="ADAL" clId="{5800D9A3-E24B-455C-8809-E58A53D3BC57}" dt="2022-05-01T22:47:46.550" v="48"/>
          <ac:picMkLst>
            <pc:docMk/>
            <pc:sldMk cId="3145955493" sldId="263"/>
            <ac:picMk id="13" creationId="{F28CB369-0381-4155-B682-E38D7DBE4781}"/>
          </ac:picMkLst>
        </pc:picChg>
        <pc:picChg chg="add mod">
          <ac:chgData name="Naomi Nash" userId="4d939ad3-b8d2-48ee-bdc7-ef1ae4d38ea2" providerId="ADAL" clId="{5800D9A3-E24B-455C-8809-E58A53D3BC57}" dt="2022-05-01T22:47:46.550" v="48"/>
          <ac:picMkLst>
            <pc:docMk/>
            <pc:sldMk cId="3145955493" sldId="263"/>
            <ac:picMk id="15" creationId="{4470A7C7-91D8-7AD2-20E8-CD379650D8B6}"/>
          </ac:picMkLst>
        </pc:picChg>
      </pc:sldChg>
      <pc:sldChg chg="addSp delSp modSp mod ord modAnim">
        <pc:chgData name="Naomi Nash" userId="4d939ad3-b8d2-48ee-bdc7-ef1ae4d38ea2" providerId="ADAL" clId="{5800D9A3-E24B-455C-8809-E58A53D3BC57}" dt="2022-05-02T01:04:41.119" v="7937"/>
        <pc:sldMkLst>
          <pc:docMk/>
          <pc:sldMk cId="463767395" sldId="264"/>
        </pc:sldMkLst>
        <pc:spChg chg="del">
          <ac:chgData name="Naomi Nash" userId="4d939ad3-b8d2-48ee-bdc7-ef1ae4d38ea2" providerId="ADAL" clId="{5800D9A3-E24B-455C-8809-E58A53D3BC57}" dt="2022-05-01T22:52:02.621" v="129" actId="478"/>
          <ac:spMkLst>
            <pc:docMk/>
            <pc:sldMk cId="463767395" sldId="264"/>
            <ac:spMk id="2" creationId="{DADE1FE6-9475-5DFB-950B-78684A1FBA16}"/>
          </ac:spMkLst>
        </pc:spChg>
        <pc:spChg chg="del mod">
          <ac:chgData name="Naomi Nash" userId="4d939ad3-b8d2-48ee-bdc7-ef1ae4d38ea2" providerId="ADAL" clId="{5800D9A3-E24B-455C-8809-E58A53D3BC57}" dt="2022-05-01T22:52:04.104" v="131" actId="478"/>
          <ac:spMkLst>
            <pc:docMk/>
            <pc:sldMk cId="463767395" sldId="264"/>
            <ac:spMk id="3" creationId="{86573AA4-6C65-781D-E2B6-D22193153AF0}"/>
          </ac:spMkLst>
        </pc:spChg>
        <pc:spChg chg="add mod">
          <ac:chgData name="Naomi Nash" userId="4d939ad3-b8d2-48ee-bdc7-ef1ae4d38ea2" providerId="ADAL" clId="{5800D9A3-E24B-455C-8809-E58A53D3BC57}" dt="2022-05-02T00:58:19.146" v="7880" actId="403"/>
          <ac:spMkLst>
            <pc:docMk/>
            <pc:sldMk cId="463767395" sldId="264"/>
            <ac:spMk id="19" creationId="{702FA67A-0740-5297-CC3F-83B6BFCC973C}"/>
          </ac:spMkLst>
        </pc:spChg>
        <pc:spChg chg="add mod">
          <ac:chgData name="Naomi Nash" userId="4d939ad3-b8d2-48ee-bdc7-ef1ae4d38ea2" providerId="ADAL" clId="{5800D9A3-E24B-455C-8809-E58A53D3BC57}" dt="2022-05-02T00:05:47.678" v="5170" actId="403"/>
          <ac:spMkLst>
            <pc:docMk/>
            <pc:sldMk cId="463767395" sldId="264"/>
            <ac:spMk id="21" creationId="{8986CDAD-238E-01B5-D520-FC4C0825656E}"/>
          </ac:spMkLst>
        </pc:spChg>
        <pc:spChg chg="add mod">
          <ac:chgData name="Naomi Nash" userId="4d939ad3-b8d2-48ee-bdc7-ef1ae4d38ea2" providerId="ADAL" clId="{5800D9A3-E24B-455C-8809-E58A53D3BC57}" dt="2022-05-02T01:04:41.119" v="7937"/>
          <ac:spMkLst>
            <pc:docMk/>
            <pc:sldMk cId="463767395" sldId="264"/>
            <ac:spMk id="22" creationId="{B4A9CCE6-38B3-60D7-0821-5967BD093EBD}"/>
          </ac:spMkLst>
        </pc:spChg>
        <pc:picChg chg="add mod">
          <ac:chgData name="Naomi Nash" userId="4d939ad3-b8d2-48ee-bdc7-ef1ae4d38ea2" providerId="ADAL" clId="{5800D9A3-E24B-455C-8809-E58A53D3BC57}" dt="2022-05-01T22:47:42.604" v="46"/>
          <ac:picMkLst>
            <pc:docMk/>
            <pc:sldMk cId="463767395" sldId="264"/>
            <ac:picMk id="11" creationId="{510DE362-7A88-2B40-7C16-1DEF0B8E4A8B}"/>
          </ac:picMkLst>
        </pc:picChg>
        <pc:picChg chg="add mod">
          <ac:chgData name="Naomi Nash" userId="4d939ad3-b8d2-48ee-bdc7-ef1ae4d38ea2" providerId="ADAL" clId="{5800D9A3-E24B-455C-8809-E58A53D3BC57}" dt="2022-05-01T22:47:42.604" v="46"/>
          <ac:picMkLst>
            <pc:docMk/>
            <pc:sldMk cId="463767395" sldId="264"/>
            <ac:picMk id="13" creationId="{AB3AAE71-B36F-0B7A-2136-E84C1B6939B2}"/>
          </ac:picMkLst>
        </pc:picChg>
        <pc:picChg chg="add del mod">
          <ac:chgData name="Naomi Nash" userId="4d939ad3-b8d2-48ee-bdc7-ef1ae4d38ea2" providerId="ADAL" clId="{5800D9A3-E24B-455C-8809-E58A53D3BC57}" dt="2022-05-01T22:47:59.364" v="52" actId="478"/>
          <ac:picMkLst>
            <pc:docMk/>
            <pc:sldMk cId="463767395" sldId="264"/>
            <ac:picMk id="15" creationId="{C7B4A64E-756D-B791-16BC-DA02902AD38A}"/>
          </ac:picMkLst>
        </pc:picChg>
        <pc:picChg chg="add del mod">
          <ac:chgData name="Naomi Nash" userId="4d939ad3-b8d2-48ee-bdc7-ef1ae4d38ea2" providerId="ADAL" clId="{5800D9A3-E24B-455C-8809-E58A53D3BC57}" dt="2022-05-01T22:48:00.469" v="53" actId="478"/>
          <ac:picMkLst>
            <pc:docMk/>
            <pc:sldMk cId="463767395" sldId="264"/>
            <ac:picMk id="17" creationId="{7611C6D0-39A3-7D2A-C27B-4F96CFF9D0A0}"/>
          </ac:picMkLst>
        </pc:picChg>
        <pc:picChg chg="add mod">
          <ac:chgData name="Naomi Nash" userId="4d939ad3-b8d2-48ee-bdc7-ef1ae4d38ea2" providerId="ADAL" clId="{5800D9A3-E24B-455C-8809-E58A53D3BC57}" dt="2022-05-02T01:04:41.119" v="7937"/>
          <ac:picMkLst>
            <pc:docMk/>
            <pc:sldMk cId="463767395" sldId="264"/>
            <ac:picMk id="23" creationId="{1C99E45A-4A98-9E39-D87E-0AB01A4A14E4}"/>
          </ac:picMkLst>
        </pc:picChg>
        <pc:picChg chg="add mod">
          <ac:chgData name="Naomi Nash" userId="4d939ad3-b8d2-48ee-bdc7-ef1ae4d38ea2" providerId="ADAL" clId="{5800D9A3-E24B-455C-8809-E58A53D3BC57}" dt="2022-05-02T01:04:41.119" v="7937"/>
          <ac:picMkLst>
            <pc:docMk/>
            <pc:sldMk cId="463767395" sldId="264"/>
            <ac:picMk id="24" creationId="{8AA8D0C4-2D12-5AFB-A9D4-43951CF73E94}"/>
          </ac:picMkLst>
        </pc:picChg>
      </pc:sldChg>
      <pc:sldChg chg="addSp delSp modSp mod modAnim">
        <pc:chgData name="Naomi Nash" userId="4d939ad3-b8d2-48ee-bdc7-ef1ae4d38ea2" providerId="ADAL" clId="{5800D9A3-E24B-455C-8809-E58A53D3BC57}" dt="2022-05-02T01:04:43.816" v="7939"/>
        <pc:sldMkLst>
          <pc:docMk/>
          <pc:sldMk cId="2222121996" sldId="265"/>
        </pc:sldMkLst>
        <pc:spChg chg="del">
          <ac:chgData name="Naomi Nash" userId="4d939ad3-b8d2-48ee-bdc7-ef1ae4d38ea2" providerId="ADAL" clId="{5800D9A3-E24B-455C-8809-E58A53D3BC57}" dt="2022-05-01T22:51:57.894" v="126" actId="478"/>
          <ac:spMkLst>
            <pc:docMk/>
            <pc:sldMk cId="2222121996" sldId="265"/>
            <ac:spMk id="2" creationId="{C5DB3283-56B0-34B8-1047-080CB8FD4B36}"/>
          </ac:spMkLst>
        </pc:spChg>
        <pc:spChg chg="del mod">
          <ac:chgData name="Naomi Nash" userId="4d939ad3-b8d2-48ee-bdc7-ef1ae4d38ea2" providerId="ADAL" clId="{5800D9A3-E24B-455C-8809-E58A53D3BC57}" dt="2022-05-01T22:51:59.974" v="128" actId="478"/>
          <ac:spMkLst>
            <pc:docMk/>
            <pc:sldMk cId="2222121996" sldId="265"/>
            <ac:spMk id="3" creationId="{32B62EA1-0228-2A56-5FF8-198F4183E0A5}"/>
          </ac:spMkLst>
        </pc:spChg>
        <pc:spChg chg="add mod">
          <ac:chgData name="Naomi Nash" userId="4d939ad3-b8d2-48ee-bdc7-ef1ae4d38ea2" providerId="ADAL" clId="{5800D9A3-E24B-455C-8809-E58A53D3BC57}" dt="2022-05-02T00:58:27.650" v="7884" actId="403"/>
          <ac:spMkLst>
            <pc:docMk/>
            <pc:sldMk cId="2222121996" sldId="265"/>
            <ac:spMk id="23" creationId="{7BA4F4C4-E642-954A-908D-5D03692B7B44}"/>
          </ac:spMkLst>
        </pc:spChg>
        <pc:spChg chg="add mod">
          <ac:chgData name="Naomi Nash" userId="4d939ad3-b8d2-48ee-bdc7-ef1ae4d38ea2" providerId="ADAL" clId="{5800D9A3-E24B-455C-8809-E58A53D3BC57}" dt="2022-05-02T00:45:57.913" v="7478" actId="404"/>
          <ac:spMkLst>
            <pc:docMk/>
            <pc:sldMk cId="2222121996" sldId="265"/>
            <ac:spMk id="24" creationId="{0EF37AF3-3069-C163-1B98-B543595348E0}"/>
          </ac:spMkLst>
        </pc:spChg>
        <pc:spChg chg="add mod">
          <ac:chgData name="Naomi Nash" userId="4d939ad3-b8d2-48ee-bdc7-ef1ae4d38ea2" providerId="ADAL" clId="{5800D9A3-E24B-455C-8809-E58A53D3BC57}" dt="2022-05-02T01:04:43.816" v="7939"/>
          <ac:spMkLst>
            <pc:docMk/>
            <pc:sldMk cId="2222121996" sldId="265"/>
            <ac:spMk id="25" creationId="{377B1FFB-A646-A7B8-CE2B-5410E930B8E1}"/>
          </ac:spMkLst>
        </pc:spChg>
        <pc:picChg chg="add mod">
          <ac:chgData name="Naomi Nash" userId="4d939ad3-b8d2-48ee-bdc7-ef1ae4d38ea2" providerId="ADAL" clId="{5800D9A3-E24B-455C-8809-E58A53D3BC57}" dt="2022-05-01T22:47:40.771" v="45"/>
          <ac:picMkLst>
            <pc:docMk/>
            <pc:sldMk cId="2222121996" sldId="265"/>
            <ac:picMk id="15" creationId="{9C7DF1AF-364C-227A-26FF-4A4A1C9B46E3}"/>
          </ac:picMkLst>
        </pc:picChg>
        <pc:picChg chg="add mod">
          <ac:chgData name="Naomi Nash" userId="4d939ad3-b8d2-48ee-bdc7-ef1ae4d38ea2" providerId="ADAL" clId="{5800D9A3-E24B-455C-8809-E58A53D3BC57}" dt="2022-05-01T22:47:40.771" v="45"/>
          <ac:picMkLst>
            <pc:docMk/>
            <pc:sldMk cId="2222121996" sldId="265"/>
            <ac:picMk id="17" creationId="{525DC914-5485-8055-F4CE-2EC1CA289EF7}"/>
          </ac:picMkLst>
        </pc:picChg>
        <pc:picChg chg="add mod">
          <ac:chgData name="Naomi Nash" userId="4d939ad3-b8d2-48ee-bdc7-ef1ae4d38ea2" providerId="ADAL" clId="{5800D9A3-E24B-455C-8809-E58A53D3BC57}" dt="2022-05-02T01:04:43.816" v="7939"/>
          <ac:picMkLst>
            <pc:docMk/>
            <pc:sldMk cId="2222121996" sldId="265"/>
            <ac:picMk id="26" creationId="{76176621-BEB6-49BC-9C4A-D3B9F337C200}"/>
          </ac:picMkLst>
        </pc:picChg>
        <pc:picChg chg="add mod">
          <ac:chgData name="Naomi Nash" userId="4d939ad3-b8d2-48ee-bdc7-ef1ae4d38ea2" providerId="ADAL" clId="{5800D9A3-E24B-455C-8809-E58A53D3BC57}" dt="2022-05-02T01:04:43.816" v="7939"/>
          <ac:picMkLst>
            <pc:docMk/>
            <pc:sldMk cId="2222121996" sldId="265"/>
            <ac:picMk id="27" creationId="{02D69D83-400E-54B9-A043-605CCB924D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8D1ED-B7BE-43C4-94B7-980F666CC0D7}"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3E592-B148-46E6-9611-4E5A55AAFDE9}" type="slidenum">
              <a:rPr lang="en-US" smtClean="0"/>
              <a:t>‹#›</a:t>
            </a:fld>
            <a:endParaRPr lang="en-US"/>
          </a:p>
        </p:txBody>
      </p:sp>
    </p:spTree>
    <p:extLst>
      <p:ext uri="{BB962C8B-B14F-4D97-AF65-F5344CB8AC3E}">
        <p14:creationId xmlns:p14="http://schemas.microsoft.com/office/powerpoint/2010/main" val="3245074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94C4E"/>
                </a:solidFill>
                <a:effectLst/>
                <a:latin typeface="Lato" panose="020F0502020204030203" pitchFamily="34" charset="0"/>
              </a:rPr>
              <a:t>Make this an elevator pitch. This is only a summary of your entire experience, your build, what your goals where and to what milestone you made it to in your overall project.</a:t>
            </a:r>
            <a:endParaRPr lang="en-US" dirty="0"/>
          </a:p>
        </p:txBody>
      </p:sp>
      <p:sp>
        <p:nvSpPr>
          <p:cNvPr id="4" name="Slide Number Placeholder 3"/>
          <p:cNvSpPr>
            <a:spLocks noGrp="1"/>
          </p:cNvSpPr>
          <p:nvPr>
            <p:ph type="sldNum" sz="quarter" idx="5"/>
          </p:nvPr>
        </p:nvSpPr>
        <p:spPr/>
        <p:txBody>
          <a:bodyPr/>
          <a:lstStyle/>
          <a:p>
            <a:fld id="{4CD3E592-B148-46E6-9611-4E5A55AAFDE9}" type="slidenum">
              <a:rPr lang="en-US" smtClean="0"/>
              <a:t>1</a:t>
            </a:fld>
            <a:endParaRPr lang="en-US"/>
          </a:p>
        </p:txBody>
      </p:sp>
    </p:spTree>
    <p:extLst>
      <p:ext uri="{BB962C8B-B14F-4D97-AF65-F5344CB8AC3E}">
        <p14:creationId xmlns:p14="http://schemas.microsoft.com/office/powerpoint/2010/main" val="1303365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08E3-06F5-5317-B362-9BE1576B0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E1D15-CED1-DD9E-1009-D6A2227C4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3E1393-7392-C51F-3826-ACF2CB28B4BA}"/>
              </a:ext>
            </a:extLst>
          </p:cNvPr>
          <p:cNvSpPr>
            <a:spLocks noGrp="1"/>
          </p:cNvSpPr>
          <p:nvPr>
            <p:ph type="dt" sz="half" idx="10"/>
          </p:nvPr>
        </p:nvSpPr>
        <p:spPr/>
        <p:txBody>
          <a:bodyPr/>
          <a:lstStyle/>
          <a:p>
            <a:fld id="{CA006D86-A051-4C57-958C-7D030073FCCE}" type="datetimeFigureOut">
              <a:rPr lang="en-US" smtClean="0"/>
              <a:t>5/1/2022</a:t>
            </a:fld>
            <a:endParaRPr lang="en-US"/>
          </a:p>
        </p:txBody>
      </p:sp>
      <p:sp>
        <p:nvSpPr>
          <p:cNvPr id="5" name="Footer Placeholder 4">
            <a:extLst>
              <a:ext uri="{FF2B5EF4-FFF2-40B4-BE49-F238E27FC236}">
                <a16:creationId xmlns:a16="http://schemas.microsoft.com/office/drawing/2014/main" id="{52C184B7-CC1B-4745-437B-7BFD2D299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78181-6D5D-F937-B2CD-E3F061EEED8A}"/>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382783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4B82-0ED8-3095-E377-D779C94649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AFB1ED-D803-DB6C-E5C4-BDAEE191E7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4DED0-3468-6E87-79D8-DDE6EB9C5D14}"/>
              </a:ext>
            </a:extLst>
          </p:cNvPr>
          <p:cNvSpPr>
            <a:spLocks noGrp="1"/>
          </p:cNvSpPr>
          <p:nvPr>
            <p:ph type="dt" sz="half" idx="10"/>
          </p:nvPr>
        </p:nvSpPr>
        <p:spPr/>
        <p:txBody>
          <a:bodyPr/>
          <a:lstStyle/>
          <a:p>
            <a:fld id="{CA006D86-A051-4C57-958C-7D030073FCCE}" type="datetimeFigureOut">
              <a:rPr lang="en-US" smtClean="0"/>
              <a:t>5/1/2022</a:t>
            </a:fld>
            <a:endParaRPr lang="en-US"/>
          </a:p>
        </p:txBody>
      </p:sp>
      <p:sp>
        <p:nvSpPr>
          <p:cNvPr id="5" name="Footer Placeholder 4">
            <a:extLst>
              <a:ext uri="{FF2B5EF4-FFF2-40B4-BE49-F238E27FC236}">
                <a16:creationId xmlns:a16="http://schemas.microsoft.com/office/drawing/2014/main" id="{3BA2F6D5-8714-C352-00F7-DC9638E91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379AD-75F8-1562-25DC-CDBCA1C6385E}"/>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32868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8C235-FF27-57DC-097D-A1FE532043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AF1DA6-343C-2D2E-73AC-675D1FBAB7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660E8-27F3-4DA9-52A5-FE97C971FAA7}"/>
              </a:ext>
            </a:extLst>
          </p:cNvPr>
          <p:cNvSpPr>
            <a:spLocks noGrp="1"/>
          </p:cNvSpPr>
          <p:nvPr>
            <p:ph type="dt" sz="half" idx="10"/>
          </p:nvPr>
        </p:nvSpPr>
        <p:spPr/>
        <p:txBody>
          <a:bodyPr/>
          <a:lstStyle/>
          <a:p>
            <a:fld id="{CA006D86-A051-4C57-958C-7D030073FCCE}" type="datetimeFigureOut">
              <a:rPr lang="en-US" smtClean="0"/>
              <a:t>5/1/2022</a:t>
            </a:fld>
            <a:endParaRPr lang="en-US"/>
          </a:p>
        </p:txBody>
      </p:sp>
      <p:sp>
        <p:nvSpPr>
          <p:cNvPr id="5" name="Footer Placeholder 4">
            <a:extLst>
              <a:ext uri="{FF2B5EF4-FFF2-40B4-BE49-F238E27FC236}">
                <a16:creationId xmlns:a16="http://schemas.microsoft.com/office/drawing/2014/main" id="{96C3C2E2-CCB0-0ECD-512D-3B86BC2E7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99358-7C69-2979-80C6-35DFB804B8E1}"/>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302059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9FB0-4867-385F-DC12-7CEB9C67E8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D0B34-68E0-6CFB-7F7A-1A427E1421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E0998-A18D-E0D7-0B56-35686BADCDDA}"/>
              </a:ext>
            </a:extLst>
          </p:cNvPr>
          <p:cNvSpPr>
            <a:spLocks noGrp="1"/>
          </p:cNvSpPr>
          <p:nvPr>
            <p:ph type="dt" sz="half" idx="10"/>
          </p:nvPr>
        </p:nvSpPr>
        <p:spPr/>
        <p:txBody>
          <a:bodyPr/>
          <a:lstStyle/>
          <a:p>
            <a:fld id="{CA006D86-A051-4C57-958C-7D030073FCCE}" type="datetimeFigureOut">
              <a:rPr lang="en-US" smtClean="0"/>
              <a:t>5/1/2022</a:t>
            </a:fld>
            <a:endParaRPr lang="en-US"/>
          </a:p>
        </p:txBody>
      </p:sp>
      <p:sp>
        <p:nvSpPr>
          <p:cNvPr id="5" name="Footer Placeholder 4">
            <a:extLst>
              <a:ext uri="{FF2B5EF4-FFF2-40B4-BE49-F238E27FC236}">
                <a16:creationId xmlns:a16="http://schemas.microsoft.com/office/drawing/2014/main" id="{3306A8A9-A165-793F-B055-1DF1841F5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E4966-EC70-FCA8-7A1E-E42AE30BC1AA}"/>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106798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F50C-3F27-FB15-981B-8A5F027A0D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F8640F-C41C-5041-605A-AEEF5A0D2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A574E-32D6-B70A-CEBB-13B7D82AB703}"/>
              </a:ext>
            </a:extLst>
          </p:cNvPr>
          <p:cNvSpPr>
            <a:spLocks noGrp="1"/>
          </p:cNvSpPr>
          <p:nvPr>
            <p:ph type="dt" sz="half" idx="10"/>
          </p:nvPr>
        </p:nvSpPr>
        <p:spPr/>
        <p:txBody>
          <a:bodyPr/>
          <a:lstStyle/>
          <a:p>
            <a:fld id="{CA006D86-A051-4C57-958C-7D030073FCCE}" type="datetimeFigureOut">
              <a:rPr lang="en-US" smtClean="0"/>
              <a:t>5/1/2022</a:t>
            </a:fld>
            <a:endParaRPr lang="en-US"/>
          </a:p>
        </p:txBody>
      </p:sp>
      <p:sp>
        <p:nvSpPr>
          <p:cNvPr id="5" name="Footer Placeholder 4">
            <a:extLst>
              <a:ext uri="{FF2B5EF4-FFF2-40B4-BE49-F238E27FC236}">
                <a16:creationId xmlns:a16="http://schemas.microsoft.com/office/drawing/2014/main" id="{F6CE3C91-293A-4340-5FFD-F9FE5E6C0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2A7AF-D468-A37C-3867-6AF7845A171B}"/>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161920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F801-E86C-4DDF-1757-71AD5E1EC4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9005A-304F-44EA-42E5-A21A082EA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0926B3-D2B2-9565-831F-7772858E7C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01E4B4-CF55-5D97-5BD7-D0CE33C99226}"/>
              </a:ext>
            </a:extLst>
          </p:cNvPr>
          <p:cNvSpPr>
            <a:spLocks noGrp="1"/>
          </p:cNvSpPr>
          <p:nvPr>
            <p:ph type="dt" sz="half" idx="10"/>
          </p:nvPr>
        </p:nvSpPr>
        <p:spPr/>
        <p:txBody>
          <a:bodyPr/>
          <a:lstStyle/>
          <a:p>
            <a:fld id="{CA006D86-A051-4C57-958C-7D030073FCCE}" type="datetimeFigureOut">
              <a:rPr lang="en-US" smtClean="0"/>
              <a:t>5/1/2022</a:t>
            </a:fld>
            <a:endParaRPr lang="en-US"/>
          </a:p>
        </p:txBody>
      </p:sp>
      <p:sp>
        <p:nvSpPr>
          <p:cNvPr id="6" name="Footer Placeholder 5">
            <a:extLst>
              <a:ext uri="{FF2B5EF4-FFF2-40B4-BE49-F238E27FC236}">
                <a16:creationId xmlns:a16="http://schemas.microsoft.com/office/drawing/2014/main" id="{422514BA-67E6-E83D-6BA6-6CE172E26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041F5-1CAB-F8AC-4C20-C6BD8114AB6E}"/>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227747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CD88-4EEF-315A-2A36-FF53F597A1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071AA-ECD5-BB6A-2A63-043E3AEA9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AE8A8-48F6-629C-46F2-9B2A688BB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3D26C-49BC-1412-E5A2-A60BBCFF53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A10AC-EB69-B1FE-D89D-C78321FC73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61EE56-0A24-B36B-426E-3869C60E0196}"/>
              </a:ext>
            </a:extLst>
          </p:cNvPr>
          <p:cNvSpPr>
            <a:spLocks noGrp="1"/>
          </p:cNvSpPr>
          <p:nvPr>
            <p:ph type="dt" sz="half" idx="10"/>
          </p:nvPr>
        </p:nvSpPr>
        <p:spPr/>
        <p:txBody>
          <a:bodyPr/>
          <a:lstStyle/>
          <a:p>
            <a:fld id="{CA006D86-A051-4C57-958C-7D030073FCCE}" type="datetimeFigureOut">
              <a:rPr lang="en-US" smtClean="0"/>
              <a:t>5/1/2022</a:t>
            </a:fld>
            <a:endParaRPr lang="en-US"/>
          </a:p>
        </p:txBody>
      </p:sp>
      <p:sp>
        <p:nvSpPr>
          <p:cNvPr id="8" name="Footer Placeholder 7">
            <a:extLst>
              <a:ext uri="{FF2B5EF4-FFF2-40B4-BE49-F238E27FC236}">
                <a16:creationId xmlns:a16="http://schemas.microsoft.com/office/drawing/2014/main" id="{7C91FB2C-6000-856B-44EA-AE1CDA7C2A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7CF10-A391-2D3B-5B63-4CEE6D9B3B70}"/>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25933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16DF-14B2-C7DD-4DB7-AFA4CFB768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5AC492-BFF2-F5DC-F2B8-192F08774D07}"/>
              </a:ext>
            </a:extLst>
          </p:cNvPr>
          <p:cNvSpPr>
            <a:spLocks noGrp="1"/>
          </p:cNvSpPr>
          <p:nvPr>
            <p:ph type="dt" sz="half" idx="10"/>
          </p:nvPr>
        </p:nvSpPr>
        <p:spPr/>
        <p:txBody>
          <a:bodyPr/>
          <a:lstStyle/>
          <a:p>
            <a:fld id="{CA006D86-A051-4C57-958C-7D030073FCCE}" type="datetimeFigureOut">
              <a:rPr lang="en-US" smtClean="0"/>
              <a:t>5/1/2022</a:t>
            </a:fld>
            <a:endParaRPr lang="en-US"/>
          </a:p>
        </p:txBody>
      </p:sp>
      <p:sp>
        <p:nvSpPr>
          <p:cNvPr id="4" name="Footer Placeholder 3">
            <a:extLst>
              <a:ext uri="{FF2B5EF4-FFF2-40B4-BE49-F238E27FC236}">
                <a16:creationId xmlns:a16="http://schemas.microsoft.com/office/drawing/2014/main" id="{D33C0B0D-531E-A392-BBF4-A09C4846A4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FD3EB4-AF39-9579-9F45-4E33ECE22144}"/>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344990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11A8-44A0-79CA-2E08-056A72059615}"/>
              </a:ext>
            </a:extLst>
          </p:cNvPr>
          <p:cNvSpPr>
            <a:spLocks noGrp="1"/>
          </p:cNvSpPr>
          <p:nvPr>
            <p:ph type="dt" sz="half" idx="10"/>
          </p:nvPr>
        </p:nvSpPr>
        <p:spPr/>
        <p:txBody>
          <a:bodyPr/>
          <a:lstStyle/>
          <a:p>
            <a:fld id="{CA006D86-A051-4C57-958C-7D030073FCCE}" type="datetimeFigureOut">
              <a:rPr lang="en-US" smtClean="0"/>
              <a:t>5/1/2022</a:t>
            </a:fld>
            <a:endParaRPr lang="en-US"/>
          </a:p>
        </p:txBody>
      </p:sp>
      <p:sp>
        <p:nvSpPr>
          <p:cNvPr id="3" name="Footer Placeholder 2">
            <a:extLst>
              <a:ext uri="{FF2B5EF4-FFF2-40B4-BE49-F238E27FC236}">
                <a16:creationId xmlns:a16="http://schemas.microsoft.com/office/drawing/2014/main" id="{E9739AE9-81F2-8FF2-94B9-2B1CB33A50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8BB1A-965E-373A-BABA-86B022F79633}"/>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334801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61C1-D909-52E8-36F8-769E88ADB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ED1433-722B-C247-771F-324FACB15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D8CB3-4BFB-087C-49A7-BEC245613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43BC1-750F-4D93-E094-6E9580162044}"/>
              </a:ext>
            </a:extLst>
          </p:cNvPr>
          <p:cNvSpPr>
            <a:spLocks noGrp="1"/>
          </p:cNvSpPr>
          <p:nvPr>
            <p:ph type="dt" sz="half" idx="10"/>
          </p:nvPr>
        </p:nvSpPr>
        <p:spPr/>
        <p:txBody>
          <a:bodyPr/>
          <a:lstStyle/>
          <a:p>
            <a:fld id="{CA006D86-A051-4C57-958C-7D030073FCCE}" type="datetimeFigureOut">
              <a:rPr lang="en-US" smtClean="0"/>
              <a:t>5/1/2022</a:t>
            </a:fld>
            <a:endParaRPr lang="en-US"/>
          </a:p>
        </p:txBody>
      </p:sp>
      <p:sp>
        <p:nvSpPr>
          <p:cNvPr id="6" name="Footer Placeholder 5">
            <a:extLst>
              <a:ext uri="{FF2B5EF4-FFF2-40B4-BE49-F238E27FC236}">
                <a16:creationId xmlns:a16="http://schemas.microsoft.com/office/drawing/2014/main" id="{E884052A-7EF5-7C9B-379B-CFEA6A6BC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1A306-AC2E-A689-8B3B-E9E55E860831}"/>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226026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940A-D8F0-3494-3E8D-F8F6A687AA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F5A8AC-325B-7DE4-9B0A-DE7C51573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4396A6-C875-87BA-57A2-E37EEBB7B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002DC-4AF5-F891-5A21-13CC078C2F68}"/>
              </a:ext>
            </a:extLst>
          </p:cNvPr>
          <p:cNvSpPr>
            <a:spLocks noGrp="1"/>
          </p:cNvSpPr>
          <p:nvPr>
            <p:ph type="dt" sz="half" idx="10"/>
          </p:nvPr>
        </p:nvSpPr>
        <p:spPr/>
        <p:txBody>
          <a:bodyPr/>
          <a:lstStyle/>
          <a:p>
            <a:fld id="{CA006D86-A051-4C57-958C-7D030073FCCE}" type="datetimeFigureOut">
              <a:rPr lang="en-US" smtClean="0"/>
              <a:t>5/1/2022</a:t>
            </a:fld>
            <a:endParaRPr lang="en-US"/>
          </a:p>
        </p:txBody>
      </p:sp>
      <p:sp>
        <p:nvSpPr>
          <p:cNvPr id="6" name="Footer Placeholder 5">
            <a:extLst>
              <a:ext uri="{FF2B5EF4-FFF2-40B4-BE49-F238E27FC236}">
                <a16:creationId xmlns:a16="http://schemas.microsoft.com/office/drawing/2014/main" id="{499FE672-2328-904B-6AFB-8118453909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474FD-C122-DE62-903D-28A350EE43F6}"/>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95934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DA522-C0B9-4E4F-D421-5A0872C30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543F0-B02E-5FD6-23F9-7ACF90006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9B8B0B-1083-EE62-E3C8-461BA0FB3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06D86-A051-4C57-958C-7D030073FCCE}" type="datetimeFigureOut">
              <a:rPr lang="en-US" smtClean="0"/>
              <a:t>5/1/2022</a:t>
            </a:fld>
            <a:endParaRPr lang="en-US"/>
          </a:p>
        </p:txBody>
      </p:sp>
      <p:sp>
        <p:nvSpPr>
          <p:cNvPr id="5" name="Footer Placeholder 4">
            <a:extLst>
              <a:ext uri="{FF2B5EF4-FFF2-40B4-BE49-F238E27FC236}">
                <a16:creationId xmlns:a16="http://schemas.microsoft.com/office/drawing/2014/main" id="{46DAA537-358E-7317-7CF3-A84A74884F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4F73A4-37D3-9A9A-0EEF-C421173FA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23675-346B-4AA8-857C-8D551EC11525}" type="slidenum">
              <a:rPr lang="en-US" smtClean="0"/>
              <a:t>‹#›</a:t>
            </a:fld>
            <a:endParaRPr lang="en-US"/>
          </a:p>
        </p:txBody>
      </p:sp>
    </p:spTree>
    <p:extLst>
      <p:ext uri="{BB962C8B-B14F-4D97-AF65-F5344CB8AC3E}">
        <p14:creationId xmlns:p14="http://schemas.microsoft.com/office/powerpoint/2010/main" val="1057929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812713BA-C41E-4EF0-F47E-F9A3E61AE972}"/>
              </a:ext>
            </a:extLst>
          </p:cNvPr>
          <p:cNvSpPr>
            <a:spLocks noGrp="1"/>
          </p:cNvSpPr>
          <p:nvPr>
            <p:ph type="subTitle" idx="1"/>
          </p:nvPr>
        </p:nvSpPr>
        <p:spPr>
          <a:xfrm>
            <a:off x="3679516" y="4620207"/>
            <a:ext cx="4832967" cy="1141851"/>
          </a:xfrm>
          <a:noFill/>
        </p:spPr>
        <p:txBody>
          <a:bodyPr>
            <a:normAutofit/>
          </a:bodyPr>
          <a:lstStyle/>
          <a:p>
            <a:r>
              <a:rPr lang="en-US" sz="2000" dirty="0">
                <a:solidFill>
                  <a:srgbClr val="080808"/>
                </a:solidFill>
                <a:latin typeface="Avenir Next LT Pro Light" panose="020B0304020202020204" pitchFamily="34" charset="0"/>
              </a:rPr>
              <a:t>COM-430 Software Engineering Project</a:t>
            </a:r>
          </a:p>
          <a:p>
            <a:r>
              <a:rPr lang="en-US" sz="2000" dirty="0">
                <a:solidFill>
                  <a:srgbClr val="080808"/>
                </a:solidFill>
                <a:latin typeface="Avenir Next LT Pro Light" panose="020B0304020202020204" pitchFamily="34" charset="0"/>
              </a:rPr>
              <a:t>Naomi Nash &amp; Daria Pacheco</a:t>
            </a:r>
          </a:p>
        </p:txBody>
      </p:sp>
      <p:sp>
        <p:nvSpPr>
          <p:cNvPr id="2" name="Title 1">
            <a:extLst>
              <a:ext uri="{FF2B5EF4-FFF2-40B4-BE49-F238E27FC236}">
                <a16:creationId xmlns:a16="http://schemas.microsoft.com/office/drawing/2014/main" id="{EE255D15-6EC9-1FA5-A2A1-E062D6BD66E0}"/>
              </a:ext>
            </a:extLst>
          </p:cNvPr>
          <p:cNvSpPr>
            <a:spLocks noGrp="1"/>
          </p:cNvSpPr>
          <p:nvPr>
            <p:ph type="ctrTitle"/>
          </p:nvPr>
        </p:nvSpPr>
        <p:spPr>
          <a:xfrm>
            <a:off x="3204641" y="2353640"/>
            <a:ext cx="5782716" cy="2150719"/>
          </a:xfrm>
          <a:noFill/>
        </p:spPr>
        <p:txBody>
          <a:bodyPr anchor="ctr">
            <a:normAutofit/>
          </a:bodyPr>
          <a:lstStyle/>
          <a:p>
            <a:r>
              <a:rPr lang="en-US" sz="7200" dirty="0">
                <a:solidFill>
                  <a:srgbClr val="080808"/>
                </a:solidFill>
                <a:latin typeface="Avenir Next LT Pro Light" panose="020B0304020202020204" pitchFamily="34" charset="0"/>
              </a:rPr>
              <a:t>DripCards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Joker outline">
            <a:extLst>
              <a:ext uri="{FF2B5EF4-FFF2-40B4-BE49-F238E27FC236}">
                <a16:creationId xmlns:a16="http://schemas.microsoft.com/office/drawing/2014/main" id="{7EC60058-56A3-DEDF-0A43-07D337F63B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33056">
            <a:off x="5227430" y="617244"/>
            <a:ext cx="1604169" cy="1604169"/>
          </a:xfrm>
          <a:prstGeom prst="rect">
            <a:avLst/>
          </a:prstGeom>
        </p:spPr>
      </p:pic>
      <p:pic>
        <p:nvPicPr>
          <p:cNvPr id="7" name="Graphic 6" descr="Watering pot outline">
            <a:extLst>
              <a:ext uri="{FF2B5EF4-FFF2-40B4-BE49-F238E27FC236}">
                <a16:creationId xmlns:a16="http://schemas.microsoft.com/office/drawing/2014/main" id="{DC580082-559C-0F34-229A-443F83851CC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7313" t="65721" r="-1" b="9329"/>
          <a:stretch/>
        </p:blipFill>
        <p:spPr>
          <a:xfrm rot="18849817">
            <a:off x="6105239" y="1620162"/>
            <a:ext cx="862944" cy="676939"/>
          </a:xfrm>
          <a:prstGeom prst="rect">
            <a:avLst/>
          </a:prstGeom>
        </p:spPr>
      </p:pic>
      <p:sp>
        <p:nvSpPr>
          <p:cNvPr id="52" name="Title 1">
            <a:extLst>
              <a:ext uri="{FF2B5EF4-FFF2-40B4-BE49-F238E27FC236}">
                <a16:creationId xmlns:a16="http://schemas.microsoft.com/office/drawing/2014/main" id="{A3C316D5-1004-B486-A753-FB851B56ADAD}"/>
              </a:ext>
            </a:extLst>
          </p:cNvPr>
          <p:cNvSpPr txBox="1">
            <a:spLocks/>
          </p:cNvSpPr>
          <p:nvPr/>
        </p:nvSpPr>
        <p:spPr>
          <a:xfrm>
            <a:off x="3204642" y="2353640"/>
            <a:ext cx="5782716" cy="2150719"/>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rgbClr val="080808"/>
                </a:solidFill>
                <a:latin typeface="Avenir Next LT Pro Light" panose="020B0304020202020204" pitchFamily="34" charset="0"/>
              </a:rPr>
              <a:t>DripCards</a:t>
            </a:r>
          </a:p>
        </p:txBody>
      </p:sp>
    </p:spTree>
    <p:extLst>
      <p:ext uri="{BB962C8B-B14F-4D97-AF65-F5344CB8AC3E}">
        <p14:creationId xmlns:p14="http://schemas.microsoft.com/office/powerpoint/2010/main" val="376202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2"/>
                                        </p:tgtEl>
                                        <p:attrNameLst>
                                          <p:attrName>style.visibility</p:attrName>
                                        </p:attrNameLst>
                                      </p:cBhvr>
                                      <p:to>
                                        <p:strVal val="visible"/>
                                      </p:to>
                                    </p:set>
                                    <p:animEffect transition="in" filter="fade">
                                      <p:cBhvr>
                                        <p:cTn id="10"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93D61-23E0-0384-E3DD-247DF3F51447}"/>
              </a:ext>
            </a:extLst>
          </p:cNvPr>
          <p:cNvSpPr>
            <a:spLocks noGrp="1"/>
          </p:cNvSpPr>
          <p:nvPr>
            <p:ph type="title"/>
          </p:nvPr>
        </p:nvSpPr>
        <p:spPr>
          <a:xfrm>
            <a:off x="639432" y="593516"/>
            <a:ext cx="10905066" cy="1135737"/>
          </a:xfrm>
        </p:spPr>
        <p:txBody>
          <a:bodyPr>
            <a:normAutofit/>
          </a:bodyPr>
          <a:lstStyle/>
          <a:p>
            <a:r>
              <a:rPr lang="en-US" b="1" dirty="0"/>
              <a:t>DripCards – What is it?</a:t>
            </a:r>
          </a:p>
        </p:txBody>
      </p:sp>
      <p:sp>
        <p:nvSpPr>
          <p:cNvPr id="3" name="Content Placeholder 2">
            <a:extLst>
              <a:ext uri="{FF2B5EF4-FFF2-40B4-BE49-F238E27FC236}">
                <a16:creationId xmlns:a16="http://schemas.microsoft.com/office/drawing/2014/main" id="{9C1166C0-403A-CB48-5A91-7E19C517214F}"/>
              </a:ext>
            </a:extLst>
          </p:cNvPr>
          <p:cNvSpPr>
            <a:spLocks noGrp="1"/>
          </p:cNvSpPr>
          <p:nvPr>
            <p:ph idx="1"/>
          </p:nvPr>
        </p:nvSpPr>
        <p:spPr>
          <a:xfrm>
            <a:off x="643467" y="1782981"/>
            <a:ext cx="10905066" cy="4393982"/>
          </a:xfrm>
        </p:spPr>
        <p:txBody>
          <a:bodyPr>
            <a:normAutofit lnSpcReduction="10000"/>
          </a:bodyPr>
          <a:lstStyle/>
          <a:p>
            <a:pPr marL="0" indent="0">
              <a:lnSpc>
                <a:spcPct val="150000"/>
              </a:lnSpc>
              <a:buNone/>
            </a:pPr>
            <a:r>
              <a:rPr lang="en-US" dirty="0"/>
              <a:t>DripCards is a web application developed by Naomi Nash and Daria Pacheco that allows users to plan their outfits for the week without touching their closets. It also offers plenty of wonderful features that allow users to find clothes they don’t wear as often anymore to sell or donate, communicate and interact with other users interested in the world of fashion, and find clothing items on other user’s Outfit Cards that are calling their name!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EB5C298E-4510-C145-6B62-2BE59101F7A2}"/>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bg2">
                    <a:lumMod val="75000"/>
                  </a:schemeClr>
                </a:solidFill>
                <a:latin typeface="Avenir Next LT Pro Light" panose="020B0304020202020204" pitchFamily="34" charset="0"/>
              </a:rPr>
              <a:t>DripCards</a:t>
            </a:r>
          </a:p>
        </p:txBody>
      </p:sp>
      <p:pic>
        <p:nvPicPr>
          <p:cNvPr id="15" name="Graphic 14" descr="Joker outline">
            <a:extLst>
              <a:ext uri="{FF2B5EF4-FFF2-40B4-BE49-F238E27FC236}">
                <a16:creationId xmlns:a16="http://schemas.microsoft.com/office/drawing/2014/main" id="{41E22F0F-41C5-5267-065D-0B284B8416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1313072" y="6355336"/>
            <a:ext cx="390137" cy="415482"/>
          </a:xfrm>
          <a:prstGeom prst="rect">
            <a:avLst/>
          </a:prstGeom>
        </p:spPr>
      </p:pic>
      <p:pic>
        <p:nvPicPr>
          <p:cNvPr id="17" name="Graphic 16" descr="Watering pot outline">
            <a:extLst>
              <a:ext uri="{FF2B5EF4-FFF2-40B4-BE49-F238E27FC236}">
                <a16:creationId xmlns:a16="http://schemas.microsoft.com/office/drawing/2014/main" id="{41F9200C-15DF-92EB-775A-ABDDCE5B89D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1516839" y="6602077"/>
            <a:ext cx="223503" cy="175327"/>
          </a:xfrm>
          <a:prstGeom prst="rect">
            <a:avLst/>
          </a:prstGeom>
        </p:spPr>
      </p:pic>
      <p:pic>
        <p:nvPicPr>
          <p:cNvPr id="18" name="Graphic 17" descr="Joker outline">
            <a:extLst>
              <a:ext uri="{FF2B5EF4-FFF2-40B4-BE49-F238E27FC236}">
                <a16:creationId xmlns:a16="http://schemas.microsoft.com/office/drawing/2014/main" id="{04176716-B3CB-DA16-168E-E63A754BCC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8548" y="-17582"/>
            <a:ext cx="833016" cy="833016"/>
          </a:xfrm>
          <a:prstGeom prst="rect">
            <a:avLst/>
          </a:prstGeom>
        </p:spPr>
      </p:pic>
      <p:pic>
        <p:nvPicPr>
          <p:cNvPr id="19" name="Graphic 18" descr="Watering pot outline">
            <a:extLst>
              <a:ext uri="{FF2B5EF4-FFF2-40B4-BE49-F238E27FC236}">
                <a16:creationId xmlns:a16="http://schemas.microsoft.com/office/drawing/2014/main" id="{77DB167F-4F1B-44F2-0AC6-ED1F05E1F12E}"/>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483186" y="506346"/>
            <a:ext cx="448110" cy="351521"/>
          </a:xfrm>
          <a:prstGeom prst="rect">
            <a:avLst/>
          </a:prstGeom>
        </p:spPr>
      </p:pic>
    </p:spTree>
    <p:extLst>
      <p:ext uri="{BB962C8B-B14F-4D97-AF65-F5344CB8AC3E}">
        <p14:creationId xmlns:p14="http://schemas.microsoft.com/office/powerpoint/2010/main" val="421214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Joker outline">
            <a:extLst>
              <a:ext uri="{FF2B5EF4-FFF2-40B4-BE49-F238E27FC236}">
                <a16:creationId xmlns:a16="http://schemas.microsoft.com/office/drawing/2014/main" id="{B18E9030-F42C-DAF6-B64C-747EBA857B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8548" y="-17582"/>
            <a:ext cx="833016" cy="833016"/>
          </a:xfrm>
          <a:prstGeom prst="rect">
            <a:avLst/>
          </a:prstGeom>
        </p:spPr>
      </p:pic>
      <p:pic>
        <p:nvPicPr>
          <p:cNvPr id="13" name="Graphic 12" descr="Watering pot outline">
            <a:extLst>
              <a:ext uri="{FF2B5EF4-FFF2-40B4-BE49-F238E27FC236}">
                <a16:creationId xmlns:a16="http://schemas.microsoft.com/office/drawing/2014/main" id="{62F8ED84-5A5C-3A47-3777-4297ADAAFC9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483186" y="506346"/>
            <a:ext cx="448110" cy="351521"/>
          </a:xfrm>
          <a:prstGeom prst="rect">
            <a:avLst/>
          </a:prstGeom>
        </p:spPr>
      </p:pic>
      <p:sp>
        <p:nvSpPr>
          <p:cNvPr id="15" name="Title 1">
            <a:extLst>
              <a:ext uri="{FF2B5EF4-FFF2-40B4-BE49-F238E27FC236}">
                <a16:creationId xmlns:a16="http://schemas.microsoft.com/office/drawing/2014/main" id="{2D967AAF-8424-124D-D02F-C89C2BE84204}"/>
              </a:ext>
            </a:extLst>
          </p:cNvPr>
          <p:cNvSpPr>
            <a:spLocks noGrp="1"/>
          </p:cNvSpPr>
          <p:nvPr>
            <p:ph type="title"/>
          </p:nvPr>
        </p:nvSpPr>
        <p:spPr>
          <a:xfrm>
            <a:off x="643467" y="603391"/>
            <a:ext cx="10905066" cy="1135737"/>
          </a:xfrm>
        </p:spPr>
        <p:txBody>
          <a:bodyPr>
            <a:normAutofit/>
          </a:bodyPr>
          <a:lstStyle/>
          <a:p>
            <a:r>
              <a:rPr lang="en-US" b="1" dirty="0"/>
              <a:t>The Build</a:t>
            </a:r>
          </a:p>
        </p:txBody>
      </p:sp>
      <p:sp>
        <p:nvSpPr>
          <p:cNvPr id="17" name="Content Placeholder 2">
            <a:extLst>
              <a:ext uri="{FF2B5EF4-FFF2-40B4-BE49-F238E27FC236}">
                <a16:creationId xmlns:a16="http://schemas.microsoft.com/office/drawing/2014/main" id="{79B7AA35-B0C2-FFA0-E75B-DB63EE68711B}"/>
              </a:ext>
            </a:extLst>
          </p:cNvPr>
          <p:cNvSpPr>
            <a:spLocks noGrp="1"/>
          </p:cNvSpPr>
          <p:nvPr>
            <p:ph idx="1"/>
          </p:nvPr>
        </p:nvSpPr>
        <p:spPr>
          <a:xfrm>
            <a:off x="643467" y="1782981"/>
            <a:ext cx="10905066" cy="4393982"/>
          </a:xfrm>
        </p:spPr>
        <p:txBody>
          <a:bodyPr>
            <a:normAutofit/>
          </a:bodyPr>
          <a:lstStyle/>
          <a:p>
            <a:pPr>
              <a:lnSpc>
                <a:spcPct val="100000"/>
              </a:lnSpc>
              <a:buClr>
                <a:schemeClr val="accent5">
                  <a:lumMod val="50000"/>
                </a:schemeClr>
              </a:buClr>
              <a:buFont typeface="Wingdings" panose="05000000000000000000" pitchFamily="2" charset="2"/>
              <a:buChar char="v"/>
            </a:pPr>
            <a:r>
              <a:rPr lang="en-US" dirty="0"/>
              <a:t> DripCards is a web-based application coded in HTML</a:t>
            </a:r>
          </a:p>
          <a:p>
            <a:pPr>
              <a:lnSpc>
                <a:spcPct val="100000"/>
              </a:lnSpc>
              <a:buClr>
                <a:schemeClr val="accent5">
                  <a:lumMod val="50000"/>
                </a:schemeClr>
              </a:buClr>
              <a:buFont typeface="Wingdings" panose="05000000000000000000" pitchFamily="2" charset="2"/>
              <a:buChar char="v"/>
            </a:pPr>
            <a:r>
              <a:rPr lang="en-US" dirty="0"/>
              <a:t> It is a multi-paged site with pages pertaining to the home page, an upload page for photos of clothing items in the user’s closet, a page to view the user’s Drip Deck as well as make new Outfit Cards, a page to view/delete previously created Outfit Cards, a page listing the contact information of the developers (Naomi and Daria), and a final page explaining the purpose of DripCards as well as the creators themselves. </a:t>
            </a:r>
          </a:p>
        </p:txBody>
      </p:sp>
      <p:sp>
        <p:nvSpPr>
          <p:cNvPr id="19" name="Title 1">
            <a:extLst>
              <a:ext uri="{FF2B5EF4-FFF2-40B4-BE49-F238E27FC236}">
                <a16:creationId xmlns:a16="http://schemas.microsoft.com/office/drawing/2014/main" id="{FB54D570-3364-6285-ACC1-AF23EB3A293C}"/>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bg2">
                    <a:lumMod val="75000"/>
                  </a:schemeClr>
                </a:solidFill>
                <a:latin typeface="Avenir Next LT Pro Light" panose="020B0304020202020204" pitchFamily="34" charset="0"/>
              </a:rPr>
              <a:t>DripCards</a:t>
            </a:r>
          </a:p>
        </p:txBody>
      </p:sp>
      <p:pic>
        <p:nvPicPr>
          <p:cNvPr id="21" name="Graphic 20" descr="Joker outline">
            <a:extLst>
              <a:ext uri="{FF2B5EF4-FFF2-40B4-BE49-F238E27FC236}">
                <a16:creationId xmlns:a16="http://schemas.microsoft.com/office/drawing/2014/main" id="{92085F4F-DDBB-2FA0-8487-66EC53AD6B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1313072" y="6355336"/>
            <a:ext cx="390137" cy="415482"/>
          </a:xfrm>
          <a:prstGeom prst="rect">
            <a:avLst/>
          </a:prstGeom>
        </p:spPr>
      </p:pic>
      <p:pic>
        <p:nvPicPr>
          <p:cNvPr id="22" name="Graphic 21" descr="Watering pot outline">
            <a:extLst>
              <a:ext uri="{FF2B5EF4-FFF2-40B4-BE49-F238E27FC236}">
                <a16:creationId xmlns:a16="http://schemas.microsoft.com/office/drawing/2014/main" id="{5AABED41-2F94-05A8-2C7E-A4A7F3A85EDC}"/>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1516839" y="6602077"/>
            <a:ext cx="223503" cy="175327"/>
          </a:xfrm>
          <a:prstGeom prst="rect">
            <a:avLst/>
          </a:prstGeom>
        </p:spPr>
      </p:pic>
    </p:spTree>
    <p:extLst>
      <p:ext uri="{BB962C8B-B14F-4D97-AF65-F5344CB8AC3E}">
        <p14:creationId xmlns:p14="http://schemas.microsoft.com/office/powerpoint/2010/main" val="161459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Joker outline">
            <a:extLst>
              <a:ext uri="{FF2B5EF4-FFF2-40B4-BE49-F238E27FC236}">
                <a16:creationId xmlns:a16="http://schemas.microsoft.com/office/drawing/2014/main" id="{00093E3D-A686-D41F-BCF3-D4CAFF5D25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8548" y="-17582"/>
            <a:ext cx="833016" cy="833016"/>
          </a:xfrm>
          <a:prstGeom prst="rect">
            <a:avLst/>
          </a:prstGeom>
        </p:spPr>
      </p:pic>
      <p:pic>
        <p:nvPicPr>
          <p:cNvPr id="13" name="Graphic 12" descr="Watering pot outline">
            <a:extLst>
              <a:ext uri="{FF2B5EF4-FFF2-40B4-BE49-F238E27FC236}">
                <a16:creationId xmlns:a16="http://schemas.microsoft.com/office/drawing/2014/main" id="{301F54DF-8A21-C32D-34F0-BD41E77089D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483186" y="506346"/>
            <a:ext cx="448110" cy="351521"/>
          </a:xfrm>
          <a:prstGeom prst="rect">
            <a:avLst/>
          </a:prstGeom>
        </p:spPr>
      </p:pic>
      <p:sp>
        <p:nvSpPr>
          <p:cNvPr id="15" name="Title 1">
            <a:extLst>
              <a:ext uri="{FF2B5EF4-FFF2-40B4-BE49-F238E27FC236}">
                <a16:creationId xmlns:a16="http://schemas.microsoft.com/office/drawing/2014/main" id="{E582F748-BF68-19C0-14E6-FF7F9D5E7B79}"/>
              </a:ext>
            </a:extLst>
          </p:cNvPr>
          <p:cNvSpPr>
            <a:spLocks noGrp="1"/>
          </p:cNvSpPr>
          <p:nvPr>
            <p:ph type="title"/>
          </p:nvPr>
        </p:nvSpPr>
        <p:spPr>
          <a:xfrm>
            <a:off x="643467" y="610141"/>
            <a:ext cx="10905066" cy="1135737"/>
          </a:xfrm>
        </p:spPr>
        <p:txBody>
          <a:bodyPr>
            <a:normAutofit/>
          </a:bodyPr>
          <a:lstStyle/>
          <a:p>
            <a:r>
              <a:rPr lang="en-US" b="1" dirty="0"/>
              <a:t>Feature Highlights</a:t>
            </a:r>
          </a:p>
        </p:txBody>
      </p:sp>
      <p:sp>
        <p:nvSpPr>
          <p:cNvPr id="17" name="Content Placeholder 2">
            <a:extLst>
              <a:ext uri="{FF2B5EF4-FFF2-40B4-BE49-F238E27FC236}">
                <a16:creationId xmlns:a16="http://schemas.microsoft.com/office/drawing/2014/main" id="{7205F076-DD93-52A4-8D24-4D0267BD0A6E}"/>
              </a:ext>
            </a:extLst>
          </p:cNvPr>
          <p:cNvSpPr>
            <a:spLocks noGrp="1"/>
          </p:cNvSpPr>
          <p:nvPr>
            <p:ph idx="1"/>
          </p:nvPr>
        </p:nvSpPr>
        <p:spPr>
          <a:xfrm>
            <a:off x="643467" y="1782981"/>
            <a:ext cx="10905066" cy="4393982"/>
          </a:xfrm>
        </p:spPr>
        <p:txBody>
          <a:bodyPr>
            <a:normAutofit lnSpcReduction="10000"/>
          </a:bodyPr>
          <a:lstStyle/>
          <a:p>
            <a:pPr>
              <a:buClr>
                <a:schemeClr val="accent5">
                  <a:lumMod val="50000"/>
                </a:schemeClr>
              </a:buClr>
              <a:buFont typeface="Wingdings" panose="05000000000000000000" pitchFamily="2" charset="2"/>
              <a:buChar char="v"/>
            </a:pPr>
            <a:r>
              <a:rPr lang="en-US" sz="2400" dirty="0"/>
              <a:t> By uploading their clothing pieces into the web applications, the newly created Drip Cards can be combined by the user, either purposefully or randomly, into Outfit Cards as they plan their outfits for the day, week, or any occasion. </a:t>
            </a:r>
          </a:p>
          <a:p>
            <a:pPr>
              <a:buClr>
                <a:schemeClr val="accent5">
                  <a:lumMod val="50000"/>
                </a:schemeClr>
              </a:buClr>
              <a:buFont typeface="Wingdings" panose="05000000000000000000" pitchFamily="2" charset="2"/>
              <a:buChar char="v"/>
            </a:pPr>
            <a:r>
              <a:rPr lang="en-US" sz="2400" dirty="0"/>
              <a:t> Users can revisit their “online closet” by looking into their Drip Deck, a display of their Drip Cards with a timer on each that allows the user to know when the last time they used that item for an Outfit Card was.</a:t>
            </a:r>
          </a:p>
          <a:p>
            <a:pPr lvl="1">
              <a:buClr>
                <a:schemeClr val="accent5">
                  <a:lumMod val="50000"/>
                </a:schemeClr>
              </a:buClr>
              <a:buFont typeface="Wingdings" panose="05000000000000000000" pitchFamily="2" charset="2"/>
              <a:buChar char="v"/>
            </a:pPr>
            <a:r>
              <a:rPr lang="en-US" sz="1800" dirty="0"/>
              <a:t>*A splendid way to clean out your closet of all the clothes you don’t wear anymore!</a:t>
            </a:r>
          </a:p>
          <a:p>
            <a:pPr>
              <a:buClr>
                <a:schemeClr val="accent5">
                  <a:lumMod val="50000"/>
                </a:schemeClr>
              </a:buClr>
              <a:buFont typeface="Wingdings" panose="05000000000000000000" pitchFamily="2" charset="2"/>
              <a:buChar char="v"/>
            </a:pPr>
            <a:r>
              <a:rPr lang="en-US" sz="2400" dirty="0"/>
              <a:t> After paying a subscription fee and going from a Dripster to Drip Specialist status, users can explore the World Map which offers many wonder chances to learn about current fashion trends and wear to find that shirt or pant on the Outfit Card that’s calling your name.</a:t>
            </a:r>
          </a:p>
          <a:p>
            <a:pPr lvl="1">
              <a:buClr>
                <a:schemeClr val="accent5">
                  <a:lumMod val="50000"/>
                </a:schemeClr>
              </a:buClr>
              <a:buFont typeface="Wingdings" panose="05000000000000000000" pitchFamily="2" charset="2"/>
              <a:buChar char="v"/>
            </a:pPr>
            <a:r>
              <a:rPr lang="en-US" sz="1800" dirty="0"/>
              <a:t>User’s have to ability to follow Drip Specialists they like as well as comment on other Drip Specialist’s posts</a:t>
            </a:r>
          </a:p>
          <a:p>
            <a:pPr lvl="1">
              <a:buClr>
                <a:schemeClr val="accent5">
                  <a:lumMod val="50000"/>
                </a:schemeClr>
              </a:buClr>
              <a:buFont typeface="Wingdings" panose="05000000000000000000" pitchFamily="2" charset="2"/>
              <a:buChar char="v"/>
            </a:pPr>
            <a:r>
              <a:rPr lang="en-US" sz="1800" dirty="0"/>
              <a:t>User’s can use the Drip Finder tool to view clothing items they like from a specific Outfit Card and find an online store where they can purchase it for themselves</a:t>
            </a:r>
          </a:p>
        </p:txBody>
      </p:sp>
      <p:sp>
        <p:nvSpPr>
          <p:cNvPr id="19" name="Title 1">
            <a:extLst>
              <a:ext uri="{FF2B5EF4-FFF2-40B4-BE49-F238E27FC236}">
                <a16:creationId xmlns:a16="http://schemas.microsoft.com/office/drawing/2014/main" id="{B083C47A-9BAF-FFE8-9EB3-EC1950C4C247}"/>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bg2">
                    <a:lumMod val="75000"/>
                  </a:schemeClr>
                </a:solidFill>
                <a:latin typeface="Avenir Next LT Pro Light" panose="020B0304020202020204" pitchFamily="34" charset="0"/>
              </a:rPr>
              <a:t>DripCards</a:t>
            </a:r>
          </a:p>
        </p:txBody>
      </p:sp>
      <p:pic>
        <p:nvPicPr>
          <p:cNvPr id="21" name="Graphic 20" descr="Joker outline">
            <a:extLst>
              <a:ext uri="{FF2B5EF4-FFF2-40B4-BE49-F238E27FC236}">
                <a16:creationId xmlns:a16="http://schemas.microsoft.com/office/drawing/2014/main" id="{DEF0AD29-CC22-0AFA-5182-939AFC79BD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1313072" y="6355336"/>
            <a:ext cx="390137" cy="415482"/>
          </a:xfrm>
          <a:prstGeom prst="rect">
            <a:avLst/>
          </a:prstGeom>
        </p:spPr>
      </p:pic>
      <p:pic>
        <p:nvPicPr>
          <p:cNvPr id="22" name="Graphic 21" descr="Watering pot outline">
            <a:extLst>
              <a:ext uri="{FF2B5EF4-FFF2-40B4-BE49-F238E27FC236}">
                <a16:creationId xmlns:a16="http://schemas.microsoft.com/office/drawing/2014/main" id="{EF049935-5078-3158-2467-E91D5C218437}"/>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1516839" y="6602077"/>
            <a:ext cx="223503" cy="175327"/>
          </a:xfrm>
          <a:prstGeom prst="rect">
            <a:avLst/>
          </a:prstGeom>
        </p:spPr>
      </p:pic>
    </p:spTree>
    <p:extLst>
      <p:ext uri="{BB962C8B-B14F-4D97-AF65-F5344CB8AC3E}">
        <p14:creationId xmlns:p14="http://schemas.microsoft.com/office/powerpoint/2010/main" val="33132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Joker outline">
            <a:extLst>
              <a:ext uri="{FF2B5EF4-FFF2-40B4-BE49-F238E27FC236}">
                <a16:creationId xmlns:a16="http://schemas.microsoft.com/office/drawing/2014/main" id="{510DE362-7A88-2B40-7C16-1DEF0B8E4A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8548" y="-17582"/>
            <a:ext cx="833016" cy="833016"/>
          </a:xfrm>
          <a:prstGeom prst="rect">
            <a:avLst/>
          </a:prstGeom>
        </p:spPr>
      </p:pic>
      <p:pic>
        <p:nvPicPr>
          <p:cNvPr id="13" name="Graphic 12" descr="Watering pot outline">
            <a:extLst>
              <a:ext uri="{FF2B5EF4-FFF2-40B4-BE49-F238E27FC236}">
                <a16:creationId xmlns:a16="http://schemas.microsoft.com/office/drawing/2014/main" id="{AB3AAE71-B36F-0B7A-2136-E84C1B6939B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483186" y="506346"/>
            <a:ext cx="448110" cy="351521"/>
          </a:xfrm>
          <a:prstGeom prst="rect">
            <a:avLst/>
          </a:prstGeom>
        </p:spPr>
      </p:pic>
      <p:sp>
        <p:nvSpPr>
          <p:cNvPr id="19" name="Title 1">
            <a:extLst>
              <a:ext uri="{FF2B5EF4-FFF2-40B4-BE49-F238E27FC236}">
                <a16:creationId xmlns:a16="http://schemas.microsoft.com/office/drawing/2014/main" id="{702FA67A-0740-5297-CC3F-83B6BFCC973C}"/>
              </a:ext>
            </a:extLst>
          </p:cNvPr>
          <p:cNvSpPr>
            <a:spLocks noGrp="1"/>
          </p:cNvSpPr>
          <p:nvPr>
            <p:ph type="title"/>
          </p:nvPr>
        </p:nvSpPr>
        <p:spPr>
          <a:xfrm>
            <a:off x="643467" y="615636"/>
            <a:ext cx="10905066" cy="1135737"/>
          </a:xfrm>
        </p:spPr>
        <p:txBody>
          <a:bodyPr>
            <a:normAutofit/>
          </a:bodyPr>
          <a:lstStyle/>
          <a:p>
            <a:r>
              <a:rPr lang="en-US" b="1" dirty="0"/>
              <a:t>Project Progression Check Point</a:t>
            </a:r>
          </a:p>
        </p:txBody>
      </p:sp>
      <p:sp>
        <p:nvSpPr>
          <p:cNvPr id="21" name="Content Placeholder 2">
            <a:extLst>
              <a:ext uri="{FF2B5EF4-FFF2-40B4-BE49-F238E27FC236}">
                <a16:creationId xmlns:a16="http://schemas.microsoft.com/office/drawing/2014/main" id="{8986CDAD-238E-01B5-D520-FC4C0825656E}"/>
              </a:ext>
            </a:extLst>
          </p:cNvPr>
          <p:cNvSpPr>
            <a:spLocks noGrp="1"/>
          </p:cNvSpPr>
          <p:nvPr>
            <p:ph idx="1"/>
          </p:nvPr>
        </p:nvSpPr>
        <p:spPr>
          <a:xfrm>
            <a:off x="643467" y="1782981"/>
            <a:ext cx="10905066" cy="4393982"/>
          </a:xfrm>
        </p:spPr>
        <p:txBody>
          <a:bodyPr>
            <a:normAutofit fontScale="92500"/>
          </a:bodyPr>
          <a:lstStyle/>
          <a:p>
            <a:pPr>
              <a:buClr>
                <a:schemeClr val="accent5">
                  <a:lumMod val="50000"/>
                </a:schemeClr>
              </a:buClr>
              <a:buFont typeface="Wingdings" panose="05000000000000000000" pitchFamily="2" charset="2"/>
              <a:buChar char="v"/>
            </a:pPr>
            <a:r>
              <a:rPr lang="en-US" dirty="0"/>
              <a:t> DripCards is currently as the stage where it has the beginnings of intricate webpages for the site as well as detailed plans for the progression of the application for the future.</a:t>
            </a:r>
          </a:p>
          <a:p>
            <a:pPr>
              <a:buClr>
                <a:schemeClr val="accent5">
                  <a:lumMod val="50000"/>
                </a:schemeClr>
              </a:buClr>
              <a:buFont typeface="Wingdings" panose="05000000000000000000" pitchFamily="2" charset="2"/>
              <a:buChar char="v"/>
            </a:pPr>
            <a:r>
              <a:rPr lang="en-US" dirty="0"/>
              <a:t> A fully complete report has also been created for DripCards that outlines the entire application including, but not limited to, the software, the architecture, the users that will be utilizing the application, all notes from meetings as well as documented points of progress, and initial features and scenarios as well. </a:t>
            </a:r>
          </a:p>
          <a:p>
            <a:pPr>
              <a:buClr>
                <a:schemeClr val="accent5">
                  <a:lumMod val="50000"/>
                </a:schemeClr>
              </a:buClr>
              <a:buFont typeface="Wingdings" panose="05000000000000000000" pitchFamily="2" charset="2"/>
              <a:buChar char="v"/>
            </a:pPr>
            <a:r>
              <a:rPr lang="en-US" dirty="0"/>
              <a:t> A GitHub repository dedicated only to the DripCards web application has also been created to allow for online organization of all materials related to project including its code, diagrams, images, and completed report. </a:t>
            </a:r>
          </a:p>
        </p:txBody>
      </p:sp>
      <p:sp>
        <p:nvSpPr>
          <p:cNvPr id="22" name="Title 1">
            <a:extLst>
              <a:ext uri="{FF2B5EF4-FFF2-40B4-BE49-F238E27FC236}">
                <a16:creationId xmlns:a16="http://schemas.microsoft.com/office/drawing/2014/main" id="{B4A9CCE6-38B3-60D7-0821-5967BD093EBD}"/>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bg2">
                    <a:lumMod val="75000"/>
                  </a:schemeClr>
                </a:solidFill>
                <a:latin typeface="Avenir Next LT Pro Light" panose="020B0304020202020204" pitchFamily="34" charset="0"/>
              </a:rPr>
              <a:t>DripCards</a:t>
            </a:r>
          </a:p>
        </p:txBody>
      </p:sp>
      <p:pic>
        <p:nvPicPr>
          <p:cNvPr id="23" name="Graphic 22" descr="Joker outline">
            <a:extLst>
              <a:ext uri="{FF2B5EF4-FFF2-40B4-BE49-F238E27FC236}">
                <a16:creationId xmlns:a16="http://schemas.microsoft.com/office/drawing/2014/main" id="{1C99E45A-4A98-9E39-D87E-0AB01A4A14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1313072" y="6355336"/>
            <a:ext cx="390137" cy="415482"/>
          </a:xfrm>
          <a:prstGeom prst="rect">
            <a:avLst/>
          </a:prstGeom>
        </p:spPr>
      </p:pic>
      <p:pic>
        <p:nvPicPr>
          <p:cNvPr id="24" name="Graphic 23" descr="Watering pot outline">
            <a:extLst>
              <a:ext uri="{FF2B5EF4-FFF2-40B4-BE49-F238E27FC236}">
                <a16:creationId xmlns:a16="http://schemas.microsoft.com/office/drawing/2014/main" id="{8AA8D0C4-2D12-5AFB-A9D4-43951CF73E94}"/>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1516839" y="6602077"/>
            <a:ext cx="223503" cy="175327"/>
          </a:xfrm>
          <a:prstGeom prst="rect">
            <a:avLst/>
          </a:prstGeom>
        </p:spPr>
      </p:pic>
    </p:spTree>
    <p:extLst>
      <p:ext uri="{BB962C8B-B14F-4D97-AF65-F5344CB8AC3E}">
        <p14:creationId xmlns:p14="http://schemas.microsoft.com/office/powerpoint/2010/main" val="46376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0FA818-6C4E-27C9-D901-E42408C1E265}"/>
              </a:ext>
            </a:extLst>
          </p:cNvPr>
          <p:cNvSpPr>
            <a:spLocks noGrp="1"/>
          </p:cNvSpPr>
          <p:nvPr>
            <p:ph type="title"/>
          </p:nvPr>
        </p:nvSpPr>
        <p:spPr>
          <a:xfrm>
            <a:off x="643467" y="611703"/>
            <a:ext cx="10905066" cy="1135737"/>
          </a:xfrm>
        </p:spPr>
        <p:txBody>
          <a:bodyPr>
            <a:normAutofit/>
          </a:bodyPr>
          <a:lstStyle/>
          <a:p>
            <a:r>
              <a:rPr lang="en-US" b="1" dirty="0"/>
              <a:t>DripCards – The Goals for the Semester</a:t>
            </a:r>
          </a:p>
        </p:txBody>
      </p:sp>
      <p:sp>
        <p:nvSpPr>
          <p:cNvPr id="3" name="Content Placeholder 2">
            <a:extLst>
              <a:ext uri="{FF2B5EF4-FFF2-40B4-BE49-F238E27FC236}">
                <a16:creationId xmlns:a16="http://schemas.microsoft.com/office/drawing/2014/main" id="{BABAB577-FA40-EEC5-3C06-3B602F8CF886}"/>
              </a:ext>
            </a:extLst>
          </p:cNvPr>
          <p:cNvSpPr>
            <a:spLocks noGrp="1"/>
          </p:cNvSpPr>
          <p:nvPr>
            <p:ph idx="1"/>
          </p:nvPr>
        </p:nvSpPr>
        <p:spPr>
          <a:xfrm>
            <a:off x="643467" y="1782981"/>
            <a:ext cx="10905066" cy="4393982"/>
          </a:xfrm>
        </p:spPr>
        <p:txBody>
          <a:bodyPr>
            <a:normAutofit fontScale="92500"/>
          </a:bodyPr>
          <a:lstStyle/>
          <a:p>
            <a:pPr>
              <a:buClr>
                <a:schemeClr val="accent5">
                  <a:lumMod val="50000"/>
                </a:schemeClr>
              </a:buClr>
              <a:buFont typeface="Wingdings" panose="05000000000000000000" pitchFamily="2" charset="2"/>
              <a:buChar char="v"/>
            </a:pPr>
            <a:r>
              <a:rPr lang="en-US" sz="2400" dirty="0"/>
              <a:t> This first goal was to learn the DevOps development processes so that we could implement it ourselves with our own software engineering project</a:t>
            </a:r>
          </a:p>
          <a:p>
            <a:pPr>
              <a:buClr>
                <a:schemeClr val="accent5">
                  <a:lumMod val="50000"/>
                </a:schemeClr>
              </a:buClr>
              <a:buFont typeface="Wingdings" panose="05000000000000000000" pitchFamily="2" charset="2"/>
              <a:buChar char="v"/>
            </a:pPr>
            <a:r>
              <a:rPr lang="en-US" sz="2400" dirty="0"/>
              <a:t> The second goal was to learn how to utilize applications such as Azure DevOps and GitHub so that we could properly develop our project with software applications we would find out in the field if we were to ever look into the software engineering field. </a:t>
            </a:r>
          </a:p>
          <a:p>
            <a:pPr>
              <a:buClr>
                <a:schemeClr val="accent5">
                  <a:lumMod val="50000"/>
                </a:schemeClr>
              </a:buClr>
              <a:buFont typeface="Wingdings" panose="05000000000000000000" pitchFamily="2" charset="2"/>
              <a:buChar char="v"/>
            </a:pPr>
            <a:r>
              <a:rPr lang="en-US" sz="2400" dirty="0"/>
              <a:t> The third goal for the DripCards web application was for it to be multi-paged with a dedicated idea of what the page layouts would be for future development</a:t>
            </a:r>
          </a:p>
          <a:p>
            <a:pPr>
              <a:buClr>
                <a:schemeClr val="accent5">
                  <a:lumMod val="50000"/>
                </a:schemeClr>
              </a:buClr>
              <a:buFont typeface="Wingdings" panose="05000000000000000000" pitchFamily="2" charset="2"/>
              <a:buChar char="v"/>
            </a:pPr>
            <a:r>
              <a:rPr lang="en-US" sz="2400" dirty="0"/>
              <a:t> The fourth goal was to have access to a fully organized GitHub to have a shared, organized space to hold all files dedicated to the DripCards web application project</a:t>
            </a:r>
          </a:p>
          <a:p>
            <a:pPr>
              <a:buClr>
                <a:schemeClr val="accent5">
                  <a:lumMod val="50000"/>
                </a:schemeClr>
              </a:buClr>
              <a:buFont typeface="Wingdings" panose="05000000000000000000" pitchFamily="2" charset="2"/>
              <a:buChar char="v"/>
            </a:pPr>
            <a:r>
              <a:rPr lang="en-US" sz="2400" dirty="0"/>
              <a:t> The fifth and final goal was to have a fully itemized report that displayed important development information such as user stories, features, and scenarios as well as diagrams illustrating the software, architecture, database, testing, and so much more.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Joker outline">
            <a:extLst>
              <a:ext uri="{FF2B5EF4-FFF2-40B4-BE49-F238E27FC236}">
                <a16:creationId xmlns:a16="http://schemas.microsoft.com/office/drawing/2014/main" id="{94A842AF-C132-0486-DC82-E63EAF552A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8548" y="-17582"/>
            <a:ext cx="833016" cy="833016"/>
          </a:xfrm>
          <a:prstGeom prst="rect">
            <a:avLst/>
          </a:prstGeom>
        </p:spPr>
      </p:pic>
      <p:pic>
        <p:nvPicPr>
          <p:cNvPr id="11" name="Graphic 10" descr="Watering pot outline">
            <a:extLst>
              <a:ext uri="{FF2B5EF4-FFF2-40B4-BE49-F238E27FC236}">
                <a16:creationId xmlns:a16="http://schemas.microsoft.com/office/drawing/2014/main" id="{3C6A1FF8-4E14-29F3-B8B6-93613190626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483186" y="506346"/>
            <a:ext cx="448110" cy="351521"/>
          </a:xfrm>
          <a:prstGeom prst="rect">
            <a:avLst/>
          </a:prstGeom>
        </p:spPr>
      </p:pic>
      <p:sp>
        <p:nvSpPr>
          <p:cNvPr id="13" name="Title 1">
            <a:extLst>
              <a:ext uri="{FF2B5EF4-FFF2-40B4-BE49-F238E27FC236}">
                <a16:creationId xmlns:a16="http://schemas.microsoft.com/office/drawing/2014/main" id="{FAF26EAD-AE9A-0112-50B9-89D9353E8196}"/>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bg2">
                    <a:lumMod val="75000"/>
                  </a:schemeClr>
                </a:solidFill>
                <a:latin typeface="Avenir Next LT Pro Light" panose="020B0304020202020204" pitchFamily="34" charset="0"/>
              </a:rPr>
              <a:t>DripCards</a:t>
            </a:r>
          </a:p>
        </p:txBody>
      </p:sp>
      <p:pic>
        <p:nvPicPr>
          <p:cNvPr id="15" name="Graphic 14" descr="Joker outline">
            <a:extLst>
              <a:ext uri="{FF2B5EF4-FFF2-40B4-BE49-F238E27FC236}">
                <a16:creationId xmlns:a16="http://schemas.microsoft.com/office/drawing/2014/main" id="{19145229-4B5D-4207-43F3-833B3AE20A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1313072" y="6355336"/>
            <a:ext cx="390137" cy="415482"/>
          </a:xfrm>
          <a:prstGeom prst="rect">
            <a:avLst/>
          </a:prstGeom>
        </p:spPr>
      </p:pic>
      <p:pic>
        <p:nvPicPr>
          <p:cNvPr id="17" name="Graphic 16" descr="Watering pot outline">
            <a:extLst>
              <a:ext uri="{FF2B5EF4-FFF2-40B4-BE49-F238E27FC236}">
                <a16:creationId xmlns:a16="http://schemas.microsoft.com/office/drawing/2014/main" id="{0030325D-F7E7-F2BD-4B32-8531541569E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1516839" y="6602077"/>
            <a:ext cx="223503" cy="175327"/>
          </a:xfrm>
          <a:prstGeom prst="rect">
            <a:avLst/>
          </a:prstGeom>
        </p:spPr>
      </p:pic>
    </p:spTree>
    <p:extLst>
      <p:ext uri="{BB962C8B-B14F-4D97-AF65-F5344CB8AC3E}">
        <p14:creationId xmlns:p14="http://schemas.microsoft.com/office/powerpoint/2010/main" val="401336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Joker outline">
            <a:extLst>
              <a:ext uri="{FF2B5EF4-FFF2-40B4-BE49-F238E27FC236}">
                <a16:creationId xmlns:a16="http://schemas.microsoft.com/office/drawing/2014/main" id="{9C7DF1AF-364C-227A-26FF-4A4A1C9B4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8548" y="-17582"/>
            <a:ext cx="833016" cy="833016"/>
          </a:xfrm>
          <a:prstGeom prst="rect">
            <a:avLst/>
          </a:prstGeom>
        </p:spPr>
      </p:pic>
      <p:pic>
        <p:nvPicPr>
          <p:cNvPr id="17" name="Graphic 16" descr="Watering pot outline">
            <a:extLst>
              <a:ext uri="{FF2B5EF4-FFF2-40B4-BE49-F238E27FC236}">
                <a16:creationId xmlns:a16="http://schemas.microsoft.com/office/drawing/2014/main" id="{525DC914-5485-8055-F4CE-2EC1CA289EF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483186" y="506346"/>
            <a:ext cx="448110" cy="351521"/>
          </a:xfrm>
          <a:prstGeom prst="rect">
            <a:avLst/>
          </a:prstGeom>
        </p:spPr>
      </p:pic>
      <p:sp>
        <p:nvSpPr>
          <p:cNvPr id="23" name="Title 1">
            <a:extLst>
              <a:ext uri="{FF2B5EF4-FFF2-40B4-BE49-F238E27FC236}">
                <a16:creationId xmlns:a16="http://schemas.microsoft.com/office/drawing/2014/main" id="{7BA4F4C4-E642-954A-908D-5D03692B7B44}"/>
              </a:ext>
            </a:extLst>
          </p:cNvPr>
          <p:cNvSpPr>
            <a:spLocks noGrp="1"/>
          </p:cNvSpPr>
          <p:nvPr>
            <p:ph type="title"/>
          </p:nvPr>
        </p:nvSpPr>
        <p:spPr>
          <a:xfrm>
            <a:off x="643467" y="610141"/>
            <a:ext cx="10905066" cy="1135737"/>
          </a:xfrm>
        </p:spPr>
        <p:txBody>
          <a:bodyPr>
            <a:normAutofit/>
          </a:bodyPr>
          <a:lstStyle/>
          <a:p>
            <a:r>
              <a:rPr lang="en-US" b="1" dirty="0"/>
              <a:t>DripCards – The Goals for the Future</a:t>
            </a:r>
          </a:p>
        </p:txBody>
      </p:sp>
      <p:sp>
        <p:nvSpPr>
          <p:cNvPr id="24" name="Content Placeholder 2">
            <a:extLst>
              <a:ext uri="{FF2B5EF4-FFF2-40B4-BE49-F238E27FC236}">
                <a16:creationId xmlns:a16="http://schemas.microsoft.com/office/drawing/2014/main" id="{0EF37AF3-3069-C163-1B98-B543595348E0}"/>
              </a:ext>
            </a:extLst>
          </p:cNvPr>
          <p:cNvSpPr>
            <a:spLocks noGrp="1"/>
          </p:cNvSpPr>
          <p:nvPr>
            <p:ph idx="1"/>
          </p:nvPr>
        </p:nvSpPr>
        <p:spPr>
          <a:xfrm>
            <a:off x="643467" y="1782981"/>
            <a:ext cx="10905066" cy="4393982"/>
          </a:xfrm>
        </p:spPr>
        <p:txBody>
          <a:bodyPr>
            <a:normAutofit/>
          </a:bodyPr>
          <a:lstStyle/>
          <a:p>
            <a:pPr>
              <a:buClr>
                <a:schemeClr val="accent5">
                  <a:lumMod val="50000"/>
                </a:schemeClr>
              </a:buClr>
              <a:buFont typeface="Wingdings" panose="05000000000000000000" pitchFamily="2" charset="2"/>
              <a:buChar char="v"/>
            </a:pPr>
            <a:r>
              <a:rPr lang="en-US" sz="2400" dirty="0"/>
              <a:t> The first goal is to continue to develop the code for DripCards the application with CSS and JavaScript additions</a:t>
            </a:r>
          </a:p>
          <a:p>
            <a:pPr>
              <a:buClr>
                <a:schemeClr val="accent5">
                  <a:lumMod val="50000"/>
                </a:schemeClr>
              </a:buClr>
              <a:buFont typeface="Wingdings" panose="05000000000000000000" pitchFamily="2" charset="2"/>
              <a:buChar char="v"/>
            </a:pPr>
            <a:r>
              <a:rPr lang="en-US" sz="2400" dirty="0"/>
              <a:t> The second goal is to make the features we planned out for the application, the uploading of clothing item photos, the creation of outfit cards, the World Map subscription and social aspect, and the Drip Finder (Cloud Vision API) fully functional </a:t>
            </a:r>
          </a:p>
          <a:p>
            <a:pPr>
              <a:buClr>
                <a:schemeClr val="accent5">
                  <a:lumMod val="50000"/>
                </a:schemeClr>
              </a:buClr>
              <a:buFont typeface="Wingdings" panose="05000000000000000000" pitchFamily="2" charset="2"/>
              <a:buChar char="v"/>
            </a:pPr>
            <a:r>
              <a:rPr lang="en-US" sz="2400" dirty="0"/>
              <a:t> The third goal is to develop a personalized logo for the application that can be easily used for the web front, promotional ventures, and more </a:t>
            </a:r>
          </a:p>
        </p:txBody>
      </p:sp>
      <p:sp>
        <p:nvSpPr>
          <p:cNvPr id="25" name="Title 1">
            <a:extLst>
              <a:ext uri="{FF2B5EF4-FFF2-40B4-BE49-F238E27FC236}">
                <a16:creationId xmlns:a16="http://schemas.microsoft.com/office/drawing/2014/main" id="{377B1FFB-A646-A7B8-CE2B-5410E930B8E1}"/>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bg2">
                    <a:lumMod val="75000"/>
                  </a:schemeClr>
                </a:solidFill>
                <a:latin typeface="Avenir Next LT Pro Light" panose="020B0304020202020204" pitchFamily="34" charset="0"/>
              </a:rPr>
              <a:t>DripCards</a:t>
            </a:r>
          </a:p>
        </p:txBody>
      </p:sp>
      <p:pic>
        <p:nvPicPr>
          <p:cNvPr id="26" name="Graphic 25" descr="Joker outline">
            <a:extLst>
              <a:ext uri="{FF2B5EF4-FFF2-40B4-BE49-F238E27FC236}">
                <a16:creationId xmlns:a16="http://schemas.microsoft.com/office/drawing/2014/main" id="{76176621-BEB6-49BC-9C4A-D3B9F337C2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1313072" y="6355336"/>
            <a:ext cx="390137" cy="415482"/>
          </a:xfrm>
          <a:prstGeom prst="rect">
            <a:avLst/>
          </a:prstGeom>
        </p:spPr>
      </p:pic>
      <p:pic>
        <p:nvPicPr>
          <p:cNvPr id="27" name="Graphic 26" descr="Watering pot outline">
            <a:extLst>
              <a:ext uri="{FF2B5EF4-FFF2-40B4-BE49-F238E27FC236}">
                <a16:creationId xmlns:a16="http://schemas.microsoft.com/office/drawing/2014/main" id="{02D69D83-400E-54B9-A043-605CCB924D5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1516839" y="6602077"/>
            <a:ext cx="223503" cy="175327"/>
          </a:xfrm>
          <a:prstGeom prst="rect">
            <a:avLst/>
          </a:prstGeom>
        </p:spPr>
      </p:pic>
    </p:spTree>
    <p:extLst>
      <p:ext uri="{BB962C8B-B14F-4D97-AF65-F5344CB8AC3E}">
        <p14:creationId xmlns:p14="http://schemas.microsoft.com/office/powerpoint/2010/main" val="222212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Joker outline">
            <a:extLst>
              <a:ext uri="{FF2B5EF4-FFF2-40B4-BE49-F238E27FC236}">
                <a16:creationId xmlns:a16="http://schemas.microsoft.com/office/drawing/2014/main" id="{7EB83882-A324-0D49-C1AF-5D1C058462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8548" y="-17582"/>
            <a:ext cx="833016" cy="833016"/>
          </a:xfrm>
          <a:prstGeom prst="rect">
            <a:avLst/>
          </a:prstGeom>
        </p:spPr>
      </p:pic>
      <p:pic>
        <p:nvPicPr>
          <p:cNvPr id="13" name="Graphic 12" descr="Watering pot outline">
            <a:extLst>
              <a:ext uri="{FF2B5EF4-FFF2-40B4-BE49-F238E27FC236}">
                <a16:creationId xmlns:a16="http://schemas.microsoft.com/office/drawing/2014/main" id="{A1754226-202B-CA8F-BD57-81804B2DAAC6}"/>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483186" y="506346"/>
            <a:ext cx="448110" cy="351521"/>
          </a:xfrm>
          <a:prstGeom prst="rect">
            <a:avLst/>
          </a:prstGeom>
        </p:spPr>
      </p:pic>
      <p:sp>
        <p:nvSpPr>
          <p:cNvPr id="15" name="Title 1">
            <a:extLst>
              <a:ext uri="{FF2B5EF4-FFF2-40B4-BE49-F238E27FC236}">
                <a16:creationId xmlns:a16="http://schemas.microsoft.com/office/drawing/2014/main" id="{3DAD2FDF-9B42-DDB9-9005-DB9C25E02A8E}"/>
              </a:ext>
            </a:extLst>
          </p:cNvPr>
          <p:cNvSpPr>
            <a:spLocks noGrp="1"/>
          </p:cNvSpPr>
          <p:nvPr>
            <p:ph type="title"/>
          </p:nvPr>
        </p:nvSpPr>
        <p:spPr>
          <a:xfrm>
            <a:off x="643467" y="512759"/>
            <a:ext cx="8576389" cy="1472545"/>
          </a:xfrm>
        </p:spPr>
        <p:txBody>
          <a:bodyPr>
            <a:normAutofit/>
          </a:bodyPr>
          <a:lstStyle/>
          <a:p>
            <a:r>
              <a:rPr lang="en-US" sz="4000" b="1" dirty="0"/>
              <a:t>The Experience of Creating DripCards &amp; Our Next Step</a:t>
            </a:r>
          </a:p>
        </p:txBody>
      </p:sp>
      <p:sp>
        <p:nvSpPr>
          <p:cNvPr id="17" name="Content Placeholder 2">
            <a:extLst>
              <a:ext uri="{FF2B5EF4-FFF2-40B4-BE49-F238E27FC236}">
                <a16:creationId xmlns:a16="http://schemas.microsoft.com/office/drawing/2014/main" id="{3DC0AD3E-52A8-AE7F-0CEB-1443FB6306B0}"/>
              </a:ext>
            </a:extLst>
          </p:cNvPr>
          <p:cNvSpPr>
            <a:spLocks noGrp="1"/>
          </p:cNvSpPr>
          <p:nvPr>
            <p:ph idx="1"/>
          </p:nvPr>
        </p:nvSpPr>
        <p:spPr>
          <a:xfrm>
            <a:off x="643467" y="1782981"/>
            <a:ext cx="10905066" cy="4393982"/>
          </a:xfrm>
        </p:spPr>
        <p:txBody>
          <a:bodyPr>
            <a:normAutofit lnSpcReduction="10000"/>
          </a:bodyPr>
          <a:lstStyle/>
          <a:p>
            <a:pPr>
              <a:buClr>
                <a:schemeClr val="accent5">
                  <a:lumMod val="50000"/>
                </a:schemeClr>
              </a:buClr>
              <a:buFont typeface="Wingdings" panose="05000000000000000000" pitchFamily="2" charset="2"/>
              <a:buChar char="v"/>
            </a:pPr>
            <a:r>
              <a:rPr lang="en-US" sz="2400" dirty="0"/>
              <a:t> Our overall experience has been incredibly mixed, but with a more so positive view in the end. The development process has been chaotic and hectic and stressful at times, and we have gone back and forth on working out how to complete different tasks. However, there have also been many positive moments. We have created an application that we are deeply proud of. Throughout the process that has had moments where we never thought we would get even close to a finalized project, we found moments of motivation in developing ideas that we love for DripCards and many upon many long nights have led us to a detailed report that we feel suits exactly what we were imagining. </a:t>
            </a:r>
          </a:p>
          <a:p>
            <a:pPr>
              <a:buClr>
                <a:schemeClr val="accent5">
                  <a:lumMod val="50000"/>
                </a:schemeClr>
              </a:buClr>
              <a:buFont typeface="Wingdings" panose="05000000000000000000" pitchFamily="2" charset="2"/>
              <a:buChar char="v"/>
            </a:pPr>
            <a:r>
              <a:rPr lang="en-US" sz="2400" dirty="0"/>
              <a:t> The next step will be to develop the webpages more into the functional idealized versions we have been planning throughout this process. Developing DripCards has been incredibly interesting, and it is development is something that we want to explore further. </a:t>
            </a:r>
          </a:p>
        </p:txBody>
      </p:sp>
      <p:sp>
        <p:nvSpPr>
          <p:cNvPr id="19" name="Title 1">
            <a:extLst>
              <a:ext uri="{FF2B5EF4-FFF2-40B4-BE49-F238E27FC236}">
                <a16:creationId xmlns:a16="http://schemas.microsoft.com/office/drawing/2014/main" id="{CBC2E9E3-0DBE-F6B8-515C-A803BAB83D93}"/>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solidFill>
                  <a:schemeClr val="bg2">
                    <a:lumMod val="75000"/>
                  </a:schemeClr>
                </a:solidFill>
                <a:latin typeface="Avenir Next LT Pro Light" panose="020B0304020202020204" pitchFamily="34" charset="0"/>
              </a:rPr>
              <a:t>DripCards</a:t>
            </a:r>
          </a:p>
        </p:txBody>
      </p:sp>
      <p:pic>
        <p:nvPicPr>
          <p:cNvPr id="21" name="Graphic 20" descr="Joker outline">
            <a:extLst>
              <a:ext uri="{FF2B5EF4-FFF2-40B4-BE49-F238E27FC236}">
                <a16:creationId xmlns:a16="http://schemas.microsoft.com/office/drawing/2014/main" id="{AEEC310D-1C20-C041-DA25-A2FF45E3EF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1313072" y="6355336"/>
            <a:ext cx="390137" cy="415482"/>
          </a:xfrm>
          <a:prstGeom prst="rect">
            <a:avLst/>
          </a:prstGeom>
        </p:spPr>
      </p:pic>
      <p:pic>
        <p:nvPicPr>
          <p:cNvPr id="22" name="Graphic 21" descr="Watering pot outline">
            <a:extLst>
              <a:ext uri="{FF2B5EF4-FFF2-40B4-BE49-F238E27FC236}">
                <a16:creationId xmlns:a16="http://schemas.microsoft.com/office/drawing/2014/main" id="{3CE1236A-1AB1-9854-2A3F-32E12DDC916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1516839" y="6602077"/>
            <a:ext cx="223503" cy="175327"/>
          </a:xfrm>
          <a:prstGeom prst="rect">
            <a:avLst/>
          </a:prstGeom>
        </p:spPr>
      </p:pic>
    </p:spTree>
    <p:extLst>
      <p:ext uri="{BB962C8B-B14F-4D97-AF65-F5344CB8AC3E}">
        <p14:creationId xmlns:p14="http://schemas.microsoft.com/office/powerpoint/2010/main" val="14242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88EDA73-B5DF-EC76-E611-5E313351C226}"/>
              </a:ext>
            </a:extLst>
          </p:cNvPr>
          <p:cNvSpPr>
            <a:spLocks noGrp="1"/>
          </p:cNvSpPr>
          <p:nvPr>
            <p:ph type="title"/>
          </p:nvPr>
        </p:nvSpPr>
        <p:spPr>
          <a:xfrm>
            <a:off x="3156710" y="2875603"/>
            <a:ext cx="5782716" cy="2150719"/>
          </a:xfrm>
          <a:noFill/>
        </p:spPr>
        <p:txBody>
          <a:bodyPr vert="horz" lIns="91440" tIns="45720" rIns="91440" bIns="45720" rtlCol="0" anchor="ctr">
            <a:normAutofit/>
          </a:bodyPr>
          <a:lstStyle/>
          <a:p>
            <a:pPr algn="ctr"/>
            <a:r>
              <a:rPr lang="en-US" sz="3600" kern="1200" dirty="0">
                <a:solidFill>
                  <a:srgbClr val="080808"/>
                </a:solidFill>
                <a:latin typeface="+mj-lt"/>
                <a:ea typeface="+mj-ea"/>
                <a:cs typeface="+mj-cs"/>
              </a:rPr>
              <a:t>We hope you enjoyed our web application.</a:t>
            </a:r>
            <a:br>
              <a:rPr lang="en-US" sz="3600" kern="1200" dirty="0">
                <a:solidFill>
                  <a:srgbClr val="080808"/>
                </a:solidFill>
                <a:latin typeface="+mj-lt"/>
                <a:ea typeface="+mj-ea"/>
                <a:cs typeface="+mj-cs"/>
              </a:rPr>
            </a:br>
            <a:r>
              <a:rPr lang="en-US" sz="3600" kern="1200" dirty="0">
                <a:solidFill>
                  <a:srgbClr val="080808"/>
                </a:solidFill>
                <a:latin typeface="+mj-lt"/>
                <a:ea typeface="+mj-ea"/>
                <a:cs typeface="+mj-cs"/>
              </a:rPr>
              <a:t>Thanks for listening!</a:t>
            </a:r>
          </a:p>
        </p:txBody>
      </p:sp>
      <p:sp>
        <p:nvSpPr>
          <p:cNvPr id="26" name="Isosceles Triangle 25">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Joker outline">
            <a:extLst>
              <a:ext uri="{FF2B5EF4-FFF2-40B4-BE49-F238E27FC236}">
                <a16:creationId xmlns:a16="http://schemas.microsoft.com/office/drawing/2014/main" id="{8386BB47-FF74-DE33-9383-0C22686F6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5286355" y="825178"/>
            <a:ext cx="1604169" cy="1604169"/>
          </a:xfrm>
          <a:prstGeom prst="rect">
            <a:avLst/>
          </a:prstGeom>
        </p:spPr>
      </p:pic>
      <p:pic>
        <p:nvPicPr>
          <p:cNvPr id="21" name="Graphic 20" descr="Watering pot outline">
            <a:extLst>
              <a:ext uri="{FF2B5EF4-FFF2-40B4-BE49-F238E27FC236}">
                <a16:creationId xmlns:a16="http://schemas.microsoft.com/office/drawing/2014/main" id="{06AE559E-D0B4-B3C5-0A33-82F3E86A202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6164164" y="1828096"/>
            <a:ext cx="862944" cy="676939"/>
          </a:xfrm>
          <a:prstGeom prst="rect">
            <a:avLst/>
          </a:prstGeom>
        </p:spPr>
      </p:pic>
    </p:spTree>
    <p:extLst>
      <p:ext uri="{BB962C8B-B14F-4D97-AF65-F5344CB8AC3E}">
        <p14:creationId xmlns:p14="http://schemas.microsoft.com/office/powerpoint/2010/main" val="3763119930"/>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D8D8D8"/>
      </a:lt2>
      <a:accent1>
        <a:srgbClr val="92CDDC"/>
      </a:accent1>
      <a:accent2>
        <a:srgbClr val="C0504D"/>
      </a:accent2>
      <a:accent3>
        <a:srgbClr val="9BBB59"/>
      </a:accent3>
      <a:accent4>
        <a:srgbClr val="B2A1C7"/>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1061</Words>
  <Application>Microsoft Office PowerPoint</Application>
  <PresentationFormat>Widescreen</PresentationFormat>
  <Paragraphs>43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 Light</vt:lpstr>
      <vt:lpstr>Calibri</vt:lpstr>
      <vt:lpstr>Calibri Light</vt:lpstr>
      <vt:lpstr>Lato</vt:lpstr>
      <vt:lpstr>Wingdings</vt:lpstr>
      <vt:lpstr>Office Theme</vt:lpstr>
      <vt:lpstr>DripCards</vt:lpstr>
      <vt:lpstr>DripCards – What is it?</vt:lpstr>
      <vt:lpstr>The Build</vt:lpstr>
      <vt:lpstr>Feature Highlights</vt:lpstr>
      <vt:lpstr>Project Progression Check Point</vt:lpstr>
      <vt:lpstr>DripCards – The Goals for the Semester</vt:lpstr>
      <vt:lpstr>DripCards – The Goals for the Future</vt:lpstr>
      <vt:lpstr>The Experience of Creating DripCards &amp; Our Next Step</vt:lpstr>
      <vt:lpstr>We hope you enjoyed our web application. 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DripCards</dc:title>
  <dc:creator>Naomi Nash</dc:creator>
  <cp:lastModifiedBy>Naomi Nash</cp:lastModifiedBy>
  <cp:revision>1</cp:revision>
  <dcterms:created xsi:type="dcterms:W3CDTF">2022-05-01T22:28:06Z</dcterms:created>
  <dcterms:modified xsi:type="dcterms:W3CDTF">2022-05-02T01:18:34Z</dcterms:modified>
</cp:coreProperties>
</file>