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 Black"/>
      <p:bold r:id="rId25"/>
      <p:boldItalic r:id="rId26"/>
    </p:embeddedFont>
    <p:embeddedFont>
      <p:font typeface="Roboto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  <p:embeddedFont>
      <p:font typeface="Anaheim"/>
      <p:regular r:id="rId35"/>
      <p:bold r:id="rId36"/>
    </p:embeddedFont>
    <p:embeddedFont>
      <p:font typeface="Actor"/>
      <p:regular r:id="rId37"/>
    </p:embeddedFont>
    <p:embeddedFont>
      <p:font typeface="Roboto Mon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italic.fntdata"/><Relationship Id="rId20" Type="http://schemas.openxmlformats.org/officeDocument/2006/relationships/slide" Target="slides/slide15.xml"/><Relationship Id="rId41" Type="http://schemas.openxmlformats.org/officeDocument/2006/relationships/font" Target="fonts/RobotoMon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Black-boldItalic.fntdata"/><Relationship Id="rId25" Type="http://schemas.openxmlformats.org/officeDocument/2006/relationships/font" Target="fonts/RobotoBlack-bold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35" Type="http://schemas.openxmlformats.org/officeDocument/2006/relationships/font" Target="fonts/Anaheim-regular.fntdata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37" Type="http://schemas.openxmlformats.org/officeDocument/2006/relationships/font" Target="fonts/Actor-regular.fntdata"/><Relationship Id="rId14" Type="http://schemas.openxmlformats.org/officeDocument/2006/relationships/slide" Target="slides/slide9.xml"/><Relationship Id="rId36" Type="http://schemas.openxmlformats.org/officeDocument/2006/relationships/font" Target="fonts/Anaheim-bold.fntdata"/><Relationship Id="rId17" Type="http://schemas.openxmlformats.org/officeDocument/2006/relationships/slide" Target="slides/slide12.xml"/><Relationship Id="rId39" Type="http://schemas.openxmlformats.org/officeDocument/2006/relationships/font" Target="fonts/RobotoMono-bold.fntdata"/><Relationship Id="rId16" Type="http://schemas.openxmlformats.org/officeDocument/2006/relationships/slide" Target="slides/slide11.xml"/><Relationship Id="rId38" Type="http://schemas.openxmlformats.org/officeDocument/2006/relationships/font" Target="fonts/RobotoMon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0" name="Google Shape;4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37498a2f90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1" name="Google Shape;581;g37498a2f90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37498a2f90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37498a2f90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37498a2f900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37498a2f900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37498a2f90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6" name="Google Shape;616;g37498a2f90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37498a2f900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37498a2f90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37498a2f90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37498a2f90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37498a2f90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37498a2f90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37498a2f900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37498a2f900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37498a2f900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37498a2f900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37498a2f900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37498a2f900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1" name="Google Shape;45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6" name="Google Shape;5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9" name="Google Shape;52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37498a2f90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5" name="Google Shape;535;g37498a2f90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37498a2f90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37498a2f90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37498a2f90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37498a2f90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7498a2f900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7498a2f900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7498a2f900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7498a2f900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1235100"/>
            <a:ext cx="4791000" cy="250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oboto"/>
              <a:buNone/>
              <a:defRPr sz="70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3864700"/>
            <a:ext cx="479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4895850" y="4614825"/>
            <a:ext cx="1575900" cy="1575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241396" y="362854"/>
            <a:ext cx="188700" cy="188700"/>
          </a:xfrm>
          <a:prstGeom prst="mathPlus">
            <a:avLst>
              <a:gd fmla="val 2352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3" name="Google Shape;13;p2"/>
          <p:cNvGrpSpPr/>
          <p:nvPr/>
        </p:nvGrpSpPr>
        <p:grpSpPr>
          <a:xfrm rot="-1981349">
            <a:off x="5759499" y="4512294"/>
            <a:ext cx="932783" cy="1680384"/>
            <a:chOff x="9296400" y="3924912"/>
            <a:chExt cx="1079501" cy="1944692"/>
          </a:xfrm>
        </p:grpSpPr>
        <p:sp>
          <p:nvSpPr>
            <p:cNvPr id="14" name="Google Shape;14;p2"/>
            <p:cNvSpPr/>
            <p:nvPr/>
          </p:nvSpPr>
          <p:spPr>
            <a:xfrm>
              <a:off x="9326562" y="3947137"/>
              <a:ext cx="1049339" cy="1922467"/>
            </a:xfrm>
            <a:custGeom>
              <a:rect b="b" l="l" r="r" t="t"/>
              <a:pathLst>
                <a:path extrusionOk="0" h="5340" w="2914">
                  <a:moveTo>
                    <a:pt x="2580" y="5339"/>
                  </a:moveTo>
                  <a:lnTo>
                    <a:pt x="333" y="5339"/>
                  </a:lnTo>
                  <a:lnTo>
                    <a:pt x="333" y="5339"/>
                  </a:lnTo>
                  <a:cubicBezTo>
                    <a:pt x="150" y="5339"/>
                    <a:pt x="0" y="5189"/>
                    <a:pt x="0" y="5006"/>
                  </a:cubicBezTo>
                  <a:lnTo>
                    <a:pt x="0" y="333"/>
                  </a:lnTo>
                  <a:lnTo>
                    <a:pt x="0" y="333"/>
                  </a:lnTo>
                  <a:cubicBezTo>
                    <a:pt x="0" y="149"/>
                    <a:pt x="150" y="0"/>
                    <a:pt x="333" y="0"/>
                  </a:cubicBezTo>
                  <a:lnTo>
                    <a:pt x="2580" y="0"/>
                  </a:lnTo>
                  <a:lnTo>
                    <a:pt x="2580" y="0"/>
                  </a:lnTo>
                  <a:cubicBezTo>
                    <a:pt x="2763" y="0"/>
                    <a:pt x="2913" y="149"/>
                    <a:pt x="2913" y="333"/>
                  </a:cubicBezTo>
                  <a:lnTo>
                    <a:pt x="2913" y="5006"/>
                  </a:lnTo>
                  <a:lnTo>
                    <a:pt x="2913" y="5006"/>
                  </a:lnTo>
                  <a:cubicBezTo>
                    <a:pt x="2913" y="5189"/>
                    <a:pt x="2763" y="5339"/>
                    <a:pt x="2580" y="533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9296400" y="3924912"/>
              <a:ext cx="1049339" cy="1922466"/>
            </a:xfrm>
            <a:custGeom>
              <a:rect b="b" l="l" r="r" t="t"/>
              <a:pathLst>
                <a:path extrusionOk="0" h="5341" w="2914">
                  <a:moveTo>
                    <a:pt x="2580" y="5340"/>
                  </a:moveTo>
                  <a:lnTo>
                    <a:pt x="333" y="5340"/>
                  </a:lnTo>
                  <a:lnTo>
                    <a:pt x="333" y="5340"/>
                  </a:lnTo>
                  <a:cubicBezTo>
                    <a:pt x="149" y="5340"/>
                    <a:pt x="0" y="5190"/>
                    <a:pt x="0" y="5007"/>
                  </a:cubicBezTo>
                  <a:lnTo>
                    <a:pt x="0" y="333"/>
                  </a:lnTo>
                  <a:lnTo>
                    <a:pt x="0" y="333"/>
                  </a:lnTo>
                  <a:cubicBezTo>
                    <a:pt x="0" y="150"/>
                    <a:pt x="149" y="0"/>
                    <a:pt x="333" y="0"/>
                  </a:cubicBezTo>
                  <a:lnTo>
                    <a:pt x="2580" y="0"/>
                  </a:lnTo>
                  <a:lnTo>
                    <a:pt x="2580" y="0"/>
                  </a:lnTo>
                  <a:cubicBezTo>
                    <a:pt x="2763" y="0"/>
                    <a:pt x="2913" y="150"/>
                    <a:pt x="2913" y="333"/>
                  </a:cubicBezTo>
                  <a:lnTo>
                    <a:pt x="2913" y="5007"/>
                  </a:lnTo>
                  <a:lnTo>
                    <a:pt x="2913" y="5007"/>
                  </a:lnTo>
                  <a:cubicBezTo>
                    <a:pt x="2913" y="5190"/>
                    <a:pt x="2763" y="5340"/>
                    <a:pt x="2580" y="534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442450" y="4077312"/>
              <a:ext cx="758826" cy="1617659"/>
            </a:xfrm>
            <a:custGeom>
              <a:rect b="b" l="l" r="r" t="t"/>
              <a:pathLst>
                <a:path extrusionOk="0" h="4492" w="2107">
                  <a:moveTo>
                    <a:pt x="1958" y="159"/>
                  </a:moveTo>
                  <a:lnTo>
                    <a:pt x="1958" y="159"/>
                  </a:lnTo>
                  <a:cubicBezTo>
                    <a:pt x="2106" y="308"/>
                    <a:pt x="2106" y="549"/>
                    <a:pt x="1958" y="698"/>
                  </a:cubicBezTo>
                  <a:lnTo>
                    <a:pt x="1958" y="698"/>
                  </a:lnTo>
                  <a:cubicBezTo>
                    <a:pt x="1809" y="846"/>
                    <a:pt x="1568" y="846"/>
                    <a:pt x="1419" y="698"/>
                  </a:cubicBezTo>
                  <a:lnTo>
                    <a:pt x="1419" y="698"/>
                  </a:lnTo>
                  <a:cubicBezTo>
                    <a:pt x="1271" y="549"/>
                    <a:pt x="1271" y="308"/>
                    <a:pt x="1419" y="159"/>
                  </a:cubicBezTo>
                  <a:lnTo>
                    <a:pt x="1419" y="159"/>
                  </a:lnTo>
                  <a:cubicBezTo>
                    <a:pt x="1568" y="11"/>
                    <a:pt x="1809" y="11"/>
                    <a:pt x="1958" y="159"/>
                  </a:cubicBezTo>
                  <a:close/>
                  <a:moveTo>
                    <a:pt x="149" y="148"/>
                  </a:moveTo>
                  <a:lnTo>
                    <a:pt x="149" y="148"/>
                  </a:lnTo>
                  <a:cubicBezTo>
                    <a:pt x="0" y="297"/>
                    <a:pt x="0" y="538"/>
                    <a:pt x="149" y="686"/>
                  </a:cubicBezTo>
                  <a:lnTo>
                    <a:pt x="149" y="686"/>
                  </a:lnTo>
                  <a:cubicBezTo>
                    <a:pt x="297" y="835"/>
                    <a:pt x="538" y="835"/>
                    <a:pt x="687" y="686"/>
                  </a:cubicBezTo>
                  <a:lnTo>
                    <a:pt x="687" y="686"/>
                  </a:lnTo>
                  <a:cubicBezTo>
                    <a:pt x="836" y="537"/>
                    <a:pt x="836" y="297"/>
                    <a:pt x="687" y="148"/>
                  </a:cubicBezTo>
                  <a:lnTo>
                    <a:pt x="687" y="148"/>
                  </a:lnTo>
                  <a:cubicBezTo>
                    <a:pt x="538" y="0"/>
                    <a:pt x="297" y="0"/>
                    <a:pt x="149" y="148"/>
                  </a:cubicBezTo>
                  <a:close/>
                  <a:moveTo>
                    <a:pt x="1419" y="1374"/>
                  </a:moveTo>
                  <a:lnTo>
                    <a:pt x="1419" y="1374"/>
                  </a:lnTo>
                  <a:cubicBezTo>
                    <a:pt x="1271" y="1523"/>
                    <a:pt x="1271" y="1764"/>
                    <a:pt x="1419" y="1912"/>
                  </a:cubicBezTo>
                  <a:lnTo>
                    <a:pt x="1419" y="1912"/>
                  </a:lnTo>
                  <a:cubicBezTo>
                    <a:pt x="1568" y="2061"/>
                    <a:pt x="1809" y="2061"/>
                    <a:pt x="1958" y="1912"/>
                  </a:cubicBezTo>
                  <a:lnTo>
                    <a:pt x="1958" y="1912"/>
                  </a:lnTo>
                  <a:cubicBezTo>
                    <a:pt x="2106" y="1764"/>
                    <a:pt x="2106" y="1523"/>
                    <a:pt x="1958" y="1374"/>
                  </a:cubicBezTo>
                  <a:lnTo>
                    <a:pt x="1958" y="1374"/>
                  </a:lnTo>
                  <a:cubicBezTo>
                    <a:pt x="1809" y="1226"/>
                    <a:pt x="1568" y="1226"/>
                    <a:pt x="1419" y="1374"/>
                  </a:cubicBezTo>
                  <a:close/>
                  <a:moveTo>
                    <a:pt x="149" y="1363"/>
                  </a:moveTo>
                  <a:lnTo>
                    <a:pt x="149" y="1363"/>
                  </a:lnTo>
                  <a:cubicBezTo>
                    <a:pt x="0" y="1511"/>
                    <a:pt x="0" y="1753"/>
                    <a:pt x="149" y="1901"/>
                  </a:cubicBezTo>
                  <a:lnTo>
                    <a:pt x="149" y="1901"/>
                  </a:lnTo>
                  <a:cubicBezTo>
                    <a:pt x="297" y="2050"/>
                    <a:pt x="538" y="2050"/>
                    <a:pt x="687" y="1901"/>
                  </a:cubicBezTo>
                  <a:lnTo>
                    <a:pt x="687" y="1901"/>
                  </a:lnTo>
                  <a:cubicBezTo>
                    <a:pt x="836" y="1752"/>
                    <a:pt x="836" y="1511"/>
                    <a:pt x="687" y="1363"/>
                  </a:cubicBezTo>
                  <a:lnTo>
                    <a:pt x="687" y="1363"/>
                  </a:lnTo>
                  <a:cubicBezTo>
                    <a:pt x="538" y="1214"/>
                    <a:pt x="297" y="1214"/>
                    <a:pt x="149" y="1363"/>
                  </a:cubicBezTo>
                  <a:close/>
                  <a:moveTo>
                    <a:pt x="1419" y="2589"/>
                  </a:moveTo>
                  <a:lnTo>
                    <a:pt x="1419" y="2589"/>
                  </a:lnTo>
                  <a:cubicBezTo>
                    <a:pt x="1271" y="2738"/>
                    <a:pt x="1271" y="2979"/>
                    <a:pt x="1419" y="3127"/>
                  </a:cubicBezTo>
                  <a:lnTo>
                    <a:pt x="1419" y="3127"/>
                  </a:lnTo>
                  <a:cubicBezTo>
                    <a:pt x="1568" y="3276"/>
                    <a:pt x="1809" y="3276"/>
                    <a:pt x="1958" y="3127"/>
                  </a:cubicBezTo>
                  <a:lnTo>
                    <a:pt x="1958" y="3127"/>
                  </a:lnTo>
                  <a:cubicBezTo>
                    <a:pt x="2106" y="2978"/>
                    <a:pt x="2106" y="2738"/>
                    <a:pt x="1958" y="2589"/>
                  </a:cubicBezTo>
                  <a:lnTo>
                    <a:pt x="1958" y="2589"/>
                  </a:lnTo>
                  <a:cubicBezTo>
                    <a:pt x="1809" y="2440"/>
                    <a:pt x="1568" y="2440"/>
                    <a:pt x="1419" y="2589"/>
                  </a:cubicBezTo>
                  <a:close/>
                  <a:moveTo>
                    <a:pt x="149" y="2578"/>
                  </a:moveTo>
                  <a:lnTo>
                    <a:pt x="149" y="2578"/>
                  </a:lnTo>
                  <a:cubicBezTo>
                    <a:pt x="0" y="2726"/>
                    <a:pt x="0" y="2967"/>
                    <a:pt x="149" y="3116"/>
                  </a:cubicBezTo>
                  <a:lnTo>
                    <a:pt x="149" y="3116"/>
                  </a:lnTo>
                  <a:cubicBezTo>
                    <a:pt x="297" y="3264"/>
                    <a:pt x="538" y="3264"/>
                    <a:pt x="687" y="3116"/>
                  </a:cubicBezTo>
                  <a:lnTo>
                    <a:pt x="687" y="3116"/>
                  </a:lnTo>
                  <a:cubicBezTo>
                    <a:pt x="836" y="2967"/>
                    <a:pt x="836" y="2726"/>
                    <a:pt x="687" y="2578"/>
                  </a:cubicBezTo>
                  <a:lnTo>
                    <a:pt x="687" y="2578"/>
                  </a:lnTo>
                  <a:cubicBezTo>
                    <a:pt x="538" y="2429"/>
                    <a:pt x="297" y="2429"/>
                    <a:pt x="149" y="2578"/>
                  </a:cubicBezTo>
                  <a:close/>
                  <a:moveTo>
                    <a:pt x="1419" y="3804"/>
                  </a:moveTo>
                  <a:lnTo>
                    <a:pt x="1419" y="3804"/>
                  </a:lnTo>
                  <a:cubicBezTo>
                    <a:pt x="1271" y="3952"/>
                    <a:pt x="1271" y="4193"/>
                    <a:pt x="1419" y="4342"/>
                  </a:cubicBezTo>
                  <a:lnTo>
                    <a:pt x="1419" y="4342"/>
                  </a:lnTo>
                  <a:cubicBezTo>
                    <a:pt x="1568" y="4491"/>
                    <a:pt x="1809" y="4490"/>
                    <a:pt x="1958" y="4342"/>
                  </a:cubicBezTo>
                  <a:lnTo>
                    <a:pt x="1958" y="4342"/>
                  </a:lnTo>
                  <a:cubicBezTo>
                    <a:pt x="2106" y="4193"/>
                    <a:pt x="2106" y="3952"/>
                    <a:pt x="1958" y="3804"/>
                  </a:cubicBezTo>
                  <a:lnTo>
                    <a:pt x="1958" y="3804"/>
                  </a:lnTo>
                  <a:cubicBezTo>
                    <a:pt x="1809" y="3655"/>
                    <a:pt x="1568" y="3655"/>
                    <a:pt x="1419" y="3804"/>
                  </a:cubicBezTo>
                  <a:close/>
                  <a:moveTo>
                    <a:pt x="149" y="3792"/>
                  </a:moveTo>
                  <a:lnTo>
                    <a:pt x="149" y="3792"/>
                  </a:lnTo>
                  <a:cubicBezTo>
                    <a:pt x="0" y="3941"/>
                    <a:pt x="0" y="4182"/>
                    <a:pt x="149" y="4330"/>
                  </a:cubicBezTo>
                  <a:lnTo>
                    <a:pt x="149" y="4330"/>
                  </a:lnTo>
                  <a:cubicBezTo>
                    <a:pt x="297" y="4479"/>
                    <a:pt x="538" y="4479"/>
                    <a:pt x="687" y="4330"/>
                  </a:cubicBezTo>
                  <a:lnTo>
                    <a:pt x="687" y="4330"/>
                  </a:lnTo>
                  <a:cubicBezTo>
                    <a:pt x="836" y="4182"/>
                    <a:pt x="836" y="3941"/>
                    <a:pt x="687" y="3792"/>
                  </a:cubicBezTo>
                  <a:lnTo>
                    <a:pt x="687" y="3792"/>
                  </a:lnTo>
                  <a:cubicBezTo>
                    <a:pt x="538" y="3644"/>
                    <a:pt x="297" y="3644"/>
                    <a:pt x="149" y="37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9458325" y="4093187"/>
              <a:ext cx="730252" cy="1589092"/>
            </a:xfrm>
            <a:custGeom>
              <a:rect b="b" l="l" r="r" t="t"/>
              <a:pathLst>
                <a:path extrusionOk="0" h="4412" w="2027">
                  <a:moveTo>
                    <a:pt x="1405" y="146"/>
                  </a:moveTo>
                  <a:lnTo>
                    <a:pt x="1405" y="146"/>
                  </a:lnTo>
                  <a:cubicBezTo>
                    <a:pt x="1539" y="11"/>
                    <a:pt x="1757" y="11"/>
                    <a:pt x="1892" y="146"/>
                  </a:cubicBezTo>
                  <a:lnTo>
                    <a:pt x="1892" y="146"/>
                  </a:lnTo>
                  <a:cubicBezTo>
                    <a:pt x="2026" y="280"/>
                    <a:pt x="2026" y="499"/>
                    <a:pt x="1892" y="633"/>
                  </a:cubicBezTo>
                  <a:lnTo>
                    <a:pt x="1892" y="633"/>
                  </a:lnTo>
                  <a:cubicBezTo>
                    <a:pt x="1757" y="767"/>
                    <a:pt x="1539" y="767"/>
                    <a:pt x="1405" y="633"/>
                  </a:cubicBezTo>
                  <a:lnTo>
                    <a:pt x="1405" y="633"/>
                  </a:lnTo>
                  <a:cubicBezTo>
                    <a:pt x="1270" y="498"/>
                    <a:pt x="1270" y="280"/>
                    <a:pt x="1405" y="146"/>
                  </a:cubicBezTo>
                  <a:close/>
                  <a:moveTo>
                    <a:pt x="134" y="621"/>
                  </a:moveTo>
                  <a:lnTo>
                    <a:pt x="134" y="621"/>
                  </a:lnTo>
                  <a:cubicBezTo>
                    <a:pt x="268" y="756"/>
                    <a:pt x="487" y="756"/>
                    <a:pt x="621" y="621"/>
                  </a:cubicBezTo>
                  <a:lnTo>
                    <a:pt x="621" y="621"/>
                  </a:lnTo>
                  <a:cubicBezTo>
                    <a:pt x="755" y="487"/>
                    <a:pt x="755" y="269"/>
                    <a:pt x="621" y="134"/>
                  </a:cubicBezTo>
                  <a:lnTo>
                    <a:pt x="621" y="134"/>
                  </a:lnTo>
                  <a:cubicBezTo>
                    <a:pt x="487" y="0"/>
                    <a:pt x="268" y="0"/>
                    <a:pt x="134" y="134"/>
                  </a:cubicBezTo>
                  <a:lnTo>
                    <a:pt x="134" y="134"/>
                  </a:lnTo>
                  <a:cubicBezTo>
                    <a:pt x="0" y="269"/>
                    <a:pt x="0" y="487"/>
                    <a:pt x="134" y="621"/>
                  </a:cubicBezTo>
                  <a:close/>
                  <a:moveTo>
                    <a:pt x="1405" y="1847"/>
                  </a:moveTo>
                  <a:lnTo>
                    <a:pt x="1405" y="1847"/>
                  </a:lnTo>
                  <a:cubicBezTo>
                    <a:pt x="1539" y="1982"/>
                    <a:pt x="1757" y="1982"/>
                    <a:pt x="1892" y="1847"/>
                  </a:cubicBezTo>
                  <a:lnTo>
                    <a:pt x="1892" y="1847"/>
                  </a:lnTo>
                  <a:cubicBezTo>
                    <a:pt x="2026" y="1713"/>
                    <a:pt x="2026" y="1495"/>
                    <a:pt x="1892" y="1360"/>
                  </a:cubicBezTo>
                  <a:lnTo>
                    <a:pt x="1892" y="1360"/>
                  </a:lnTo>
                  <a:cubicBezTo>
                    <a:pt x="1757" y="1226"/>
                    <a:pt x="1539" y="1226"/>
                    <a:pt x="1405" y="1360"/>
                  </a:cubicBezTo>
                  <a:lnTo>
                    <a:pt x="1405" y="1360"/>
                  </a:lnTo>
                  <a:cubicBezTo>
                    <a:pt x="1270" y="1495"/>
                    <a:pt x="1270" y="1713"/>
                    <a:pt x="1405" y="1847"/>
                  </a:cubicBezTo>
                  <a:close/>
                  <a:moveTo>
                    <a:pt x="134" y="1836"/>
                  </a:moveTo>
                  <a:lnTo>
                    <a:pt x="134" y="1836"/>
                  </a:lnTo>
                  <a:cubicBezTo>
                    <a:pt x="268" y="1970"/>
                    <a:pt x="487" y="1970"/>
                    <a:pt x="621" y="1836"/>
                  </a:cubicBezTo>
                  <a:lnTo>
                    <a:pt x="621" y="1836"/>
                  </a:lnTo>
                  <a:cubicBezTo>
                    <a:pt x="755" y="1702"/>
                    <a:pt x="755" y="1483"/>
                    <a:pt x="621" y="1349"/>
                  </a:cubicBezTo>
                  <a:lnTo>
                    <a:pt x="621" y="1349"/>
                  </a:lnTo>
                  <a:cubicBezTo>
                    <a:pt x="487" y="1215"/>
                    <a:pt x="268" y="1215"/>
                    <a:pt x="134" y="1349"/>
                  </a:cubicBezTo>
                  <a:lnTo>
                    <a:pt x="134" y="1349"/>
                  </a:lnTo>
                  <a:cubicBezTo>
                    <a:pt x="0" y="1484"/>
                    <a:pt x="0" y="1702"/>
                    <a:pt x="134" y="1836"/>
                  </a:cubicBezTo>
                  <a:close/>
                  <a:moveTo>
                    <a:pt x="1405" y="3062"/>
                  </a:moveTo>
                  <a:lnTo>
                    <a:pt x="1405" y="3062"/>
                  </a:lnTo>
                  <a:cubicBezTo>
                    <a:pt x="1539" y="3196"/>
                    <a:pt x="1757" y="3196"/>
                    <a:pt x="1892" y="3062"/>
                  </a:cubicBezTo>
                  <a:lnTo>
                    <a:pt x="1892" y="3062"/>
                  </a:lnTo>
                  <a:cubicBezTo>
                    <a:pt x="2026" y="2928"/>
                    <a:pt x="2026" y="2709"/>
                    <a:pt x="1892" y="2575"/>
                  </a:cubicBezTo>
                  <a:lnTo>
                    <a:pt x="1892" y="2575"/>
                  </a:lnTo>
                  <a:cubicBezTo>
                    <a:pt x="1757" y="2441"/>
                    <a:pt x="1539" y="2441"/>
                    <a:pt x="1405" y="2575"/>
                  </a:cubicBezTo>
                  <a:lnTo>
                    <a:pt x="1405" y="2575"/>
                  </a:lnTo>
                  <a:cubicBezTo>
                    <a:pt x="1270" y="2709"/>
                    <a:pt x="1270" y="2928"/>
                    <a:pt x="1405" y="3062"/>
                  </a:cubicBezTo>
                  <a:close/>
                  <a:moveTo>
                    <a:pt x="134" y="3051"/>
                  </a:moveTo>
                  <a:lnTo>
                    <a:pt x="134" y="3051"/>
                  </a:lnTo>
                  <a:cubicBezTo>
                    <a:pt x="268" y="3185"/>
                    <a:pt x="487" y="3185"/>
                    <a:pt x="621" y="3051"/>
                  </a:cubicBezTo>
                  <a:lnTo>
                    <a:pt x="621" y="3051"/>
                  </a:lnTo>
                  <a:cubicBezTo>
                    <a:pt x="755" y="2916"/>
                    <a:pt x="755" y="2698"/>
                    <a:pt x="621" y="2564"/>
                  </a:cubicBezTo>
                  <a:lnTo>
                    <a:pt x="621" y="2564"/>
                  </a:lnTo>
                  <a:cubicBezTo>
                    <a:pt x="487" y="2430"/>
                    <a:pt x="268" y="2430"/>
                    <a:pt x="134" y="2564"/>
                  </a:cubicBezTo>
                  <a:lnTo>
                    <a:pt x="134" y="2564"/>
                  </a:lnTo>
                  <a:cubicBezTo>
                    <a:pt x="0" y="2698"/>
                    <a:pt x="0" y="2916"/>
                    <a:pt x="134" y="3051"/>
                  </a:cubicBezTo>
                  <a:close/>
                  <a:moveTo>
                    <a:pt x="1405" y="4277"/>
                  </a:moveTo>
                  <a:lnTo>
                    <a:pt x="1405" y="4277"/>
                  </a:lnTo>
                  <a:cubicBezTo>
                    <a:pt x="1539" y="4411"/>
                    <a:pt x="1757" y="4411"/>
                    <a:pt x="1892" y="4277"/>
                  </a:cubicBezTo>
                  <a:lnTo>
                    <a:pt x="1892" y="4277"/>
                  </a:lnTo>
                  <a:cubicBezTo>
                    <a:pt x="2026" y="4142"/>
                    <a:pt x="2026" y="3924"/>
                    <a:pt x="1892" y="3790"/>
                  </a:cubicBezTo>
                  <a:lnTo>
                    <a:pt x="1892" y="3790"/>
                  </a:lnTo>
                  <a:cubicBezTo>
                    <a:pt x="1757" y="3656"/>
                    <a:pt x="1539" y="3656"/>
                    <a:pt x="1405" y="3790"/>
                  </a:cubicBezTo>
                  <a:lnTo>
                    <a:pt x="1405" y="3790"/>
                  </a:lnTo>
                  <a:cubicBezTo>
                    <a:pt x="1270" y="3924"/>
                    <a:pt x="1270" y="4142"/>
                    <a:pt x="1405" y="4277"/>
                  </a:cubicBezTo>
                  <a:close/>
                  <a:moveTo>
                    <a:pt x="134" y="4266"/>
                  </a:moveTo>
                  <a:lnTo>
                    <a:pt x="134" y="4266"/>
                  </a:lnTo>
                  <a:cubicBezTo>
                    <a:pt x="268" y="4400"/>
                    <a:pt x="487" y="4400"/>
                    <a:pt x="621" y="4266"/>
                  </a:cubicBezTo>
                  <a:lnTo>
                    <a:pt x="621" y="4266"/>
                  </a:lnTo>
                  <a:cubicBezTo>
                    <a:pt x="755" y="4131"/>
                    <a:pt x="755" y="3913"/>
                    <a:pt x="621" y="3779"/>
                  </a:cubicBezTo>
                  <a:lnTo>
                    <a:pt x="621" y="3779"/>
                  </a:lnTo>
                  <a:cubicBezTo>
                    <a:pt x="487" y="3644"/>
                    <a:pt x="268" y="3644"/>
                    <a:pt x="134" y="3779"/>
                  </a:cubicBezTo>
                  <a:lnTo>
                    <a:pt x="134" y="3779"/>
                  </a:lnTo>
                  <a:cubicBezTo>
                    <a:pt x="0" y="3913"/>
                    <a:pt x="0" y="4131"/>
                    <a:pt x="134" y="426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9442450" y="4077312"/>
              <a:ext cx="735010" cy="1595442"/>
            </a:xfrm>
            <a:custGeom>
              <a:rect b="b" l="l" r="r" t="t"/>
              <a:pathLst>
                <a:path extrusionOk="0" h="4432" w="2043">
                  <a:moveTo>
                    <a:pt x="1506" y="208"/>
                  </a:moveTo>
                  <a:lnTo>
                    <a:pt x="1506" y="208"/>
                  </a:lnTo>
                  <a:cubicBezTo>
                    <a:pt x="1549" y="232"/>
                    <a:pt x="1588" y="259"/>
                    <a:pt x="1626" y="289"/>
                  </a:cubicBezTo>
                  <a:lnTo>
                    <a:pt x="1626" y="289"/>
                  </a:lnTo>
                  <a:cubicBezTo>
                    <a:pt x="1669" y="323"/>
                    <a:pt x="1710" y="359"/>
                    <a:pt x="1748" y="398"/>
                  </a:cubicBezTo>
                  <a:lnTo>
                    <a:pt x="1748" y="398"/>
                  </a:lnTo>
                  <a:cubicBezTo>
                    <a:pt x="1787" y="437"/>
                    <a:pt x="1824" y="477"/>
                    <a:pt x="1858" y="521"/>
                  </a:cubicBezTo>
                  <a:lnTo>
                    <a:pt x="1858" y="521"/>
                  </a:lnTo>
                  <a:cubicBezTo>
                    <a:pt x="1892" y="565"/>
                    <a:pt x="1923" y="611"/>
                    <a:pt x="1948" y="663"/>
                  </a:cubicBezTo>
                  <a:lnTo>
                    <a:pt x="1948" y="663"/>
                  </a:lnTo>
                  <a:cubicBezTo>
                    <a:pt x="1952" y="670"/>
                    <a:pt x="1949" y="679"/>
                    <a:pt x="1941" y="683"/>
                  </a:cubicBezTo>
                  <a:lnTo>
                    <a:pt x="1941" y="683"/>
                  </a:lnTo>
                  <a:cubicBezTo>
                    <a:pt x="1937" y="685"/>
                    <a:pt x="1933" y="684"/>
                    <a:pt x="1929" y="683"/>
                  </a:cubicBezTo>
                  <a:lnTo>
                    <a:pt x="1929" y="683"/>
                  </a:lnTo>
                  <a:cubicBezTo>
                    <a:pt x="1876" y="658"/>
                    <a:pt x="1830" y="626"/>
                    <a:pt x="1787" y="592"/>
                  </a:cubicBezTo>
                  <a:lnTo>
                    <a:pt x="1787" y="592"/>
                  </a:lnTo>
                  <a:cubicBezTo>
                    <a:pt x="1743" y="558"/>
                    <a:pt x="1702" y="522"/>
                    <a:pt x="1664" y="483"/>
                  </a:cubicBezTo>
                  <a:lnTo>
                    <a:pt x="1664" y="483"/>
                  </a:lnTo>
                  <a:cubicBezTo>
                    <a:pt x="1625" y="444"/>
                    <a:pt x="1588" y="403"/>
                    <a:pt x="1554" y="360"/>
                  </a:cubicBezTo>
                  <a:lnTo>
                    <a:pt x="1554" y="360"/>
                  </a:lnTo>
                  <a:cubicBezTo>
                    <a:pt x="1525" y="322"/>
                    <a:pt x="1497" y="283"/>
                    <a:pt x="1474" y="240"/>
                  </a:cubicBezTo>
                  <a:lnTo>
                    <a:pt x="1474" y="240"/>
                  </a:lnTo>
                  <a:cubicBezTo>
                    <a:pt x="1347" y="380"/>
                    <a:pt x="1351" y="596"/>
                    <a:pt x="1486" y="731"/>
                  </a:cubicBezTo>
                  <a:lnTo>
                    <a:pt x="1486" y="731"/>
                  </a:lnTo>
                  <a:cubicBezTo>
                    <a:pt x="1509" y="753"/>
                    <a:pt x="1533" y="772"/>
                    <a:pt x="1559" y="787"/>
                  </a:cubicBezTo>
                  <a:lnTo>
                    <a:pt x="1559" y="787"/>
                  </a:lnTo>
                  <a:cubicBezTo>
                    <a:pt x="1508" y="769"/>
                    <a:pt x="1460" y="739"/>
                    <a:pt x="1419" y="698"/>
                  </a:cubicBezTo>
                  <a:lnTo>
                    <a:pt x="1419" y="698"/>
                  </a:lnTo>
                  <a:cubicBezTo>
                    <a:pt x="1271" y="550"/>
                    <a:pt x="1271" y="309"/>
                    <a:pt x="1419" y="160"/>
                  </a:cubicBezTo>
                  <a:lnTo>
                    <a:pt x="1419" y="160"/>
                  </a:lnTo>
                  <a:cubicBezTo>
                    <a:pt x="1568" y="12"/>
                    <a:pt x="1809" y="12"/>
                    <a:pt x="1957" y="160"/>
                  </a:cubicBezTo>
                  <a:lnTo>
                    <a:pt x="1957" y="160"/>
                  </a:lnTo>
                  <a:cubicBezTo>
                    <a:pt x="1995" y="198"/>
                    <a:pt x="2024" y="242"/>
                    <a:pt x="2042" y="289"/>
                  </a:cubicBezTo>
                  <a:lnTo>
                    <a:pt x="2042" y="289"/>
                  </a:lnTo>
                  <a:cubicBezTo>
                    <a:pt x="2028" y="266"/>
                    <a:pt x="2011" y="245"/>
                    <a:pt x="1992" y="226"/>
                  </a:cubicBezTo>
                  <a:lnTo>
                    <a:pt x="1992" y="226"/>
                  </a:lnTo>
                  <a:cubicBezTo>
                    <a:pt x="1858" y="92"/>
                    <a:pt x="1646" y="87"/>
                    <a:pt x="1506" y="208"/>
                  </a:cubicBezTo>
                  <a:close/>
                  <a:moveTo>
                    <a:pt x="721" y="214"/>
                  </a:moveTo>
                  <a:lnTo>
                    <a:pt x="721" y="214"/>
                  </a:lnTo>
                  <a:cubicBezTo>
                    <a:pt x="741" y="234"/>
                    <a:pt x="758" y="255"/>
                    <a:pt x="772" y="278"/>
                  </a:cubicBezTo>
                  <a:lnTo>
                    <a:pt x="772" y="278"/>
                  </a:lnTo>
                  <a:cubicBezTo>
                    <a:pt x="753" y="231"/>
                    <a:pt x="725" y="187"/>
                    <a:pt x="687" y="149"/>
                  </a:cubicBezTo>
                  <a:lnTo>
                    <a:pt x="687" y="149"/>
                  </a:lnTo>
                  <a:cubicBezTo>
                    <a:pt x="538" y="1"/>
                    <a:pt x="297" y="0"/>
                    <a:pt x="149" y="149"/>
                  </a:cubicBezTo>
                  <a:lnTo>
                    <a:pt x="149" y="149"/>
                  </a:lnTo>
                  <a:cubicBezTo>
                    <a:pt x="0" y="298"/>
                    <a:pt x="0" y="539"/>
                    <a:pt x="149" y="687"/>
                  </a:cubicBezTo>
                  <a:lnTo>
                    <a:pt x="149" y="687"/>
                  </a:lnTo>
                  <a:cubicBezTo>
                    <a:pt x="190" y="728"/>
                    <a:pt x="238" y="758"/>
                    <a:pt x="289" y="776"/>
                  </a:cubicBezTo>
                  <a:lnTo>
                    <a:pt x="289" y="776"/>
                  </a:lnTo>
                  <a:cubicBezTo>
                    <a:pt x="263" y="761"/>
                    <a:pt x="238" y="742"/>
                    <a:pt x="216" y="720"/>
                  </a:cubicBezTo>
                  <a:lnTo>
                    <a:pt x="216" y="720"/>
                  </a:lnTo>
                  <a:cubicBezTo>
                    <a:pt x="81" y="585"/>
                    <a:pt x="77" y="369"/>
                    <a:pt x="203" y="229"/>
                  </a:cubicBezTo>
                  <a:lnTo>
                    <a:pt x="203" y="229"/>
                  </a:lnTo>
                  <a:cubicBezTo>
                    <a:pt x="227" y="272"/>
                    <a:pt x="255" y="311"/>
                    <a:pt x="284" y="349"/>
                  </a:cubicBezTo>
                  <a:lnTo>
                    <a:pt x="284" y="349"/>
                  </a:lnTo>
                  <a:cubicBezTo>
                    <a:pt x="318" y="392"/>
                    <a:pt x="355" y="433"/>
                    <a:pt x="393" y="472"/>
                  </a:cubicBezTo>
                  <a:lnTo>
                    <a:pt x="393" y="472"/>
                  </a:lnTo>
                  <a:cubicBezTo>
                    <a:pt x="432" y="511"/>
                    <a:pt x="473" y="547"/>
                    <a:pt x="516" y="581"/>
                  </a:cubicBezTo>
                  <a:lnTo>
                    <a:pt x="516" y="581"/>
                  </a:lnTo>
                  <a:cubicBezTo>
                    <a:pt x="560" y="615"/>
                    <a:pt x="606" y="646"/>
                    <a:pt x="658" y="671"/>
                  </a:cubicBezTo>
                  <a:lnTo>
                    <a:pt x="658" y="671"/>
                  </a:lnTo>
                  <a:cubicBezTo>
                    <a:pt x="662" y="673"/>
                    <a:pt x="667" y="673"/>
                    <a:pt x="671" y="671"/>
                  </a:cubicBezTo>
                  <a:lnTo>
                    <a:pt x="671" y="671"/>
                  </a:lnTo>
                  <a:cubicBezTo>
                    <a:pt x="678" y="668"/>
                    <a:pt x="681" y="659"/>
                    <a:pt x="678" y="652"/>
                  </a:cubicBezTo>
                  <a:lnTo>
                    <a:pt x="678" y="652"/>
                  </a:lnTo>
                  <a:cubicBezTo>
                    <a:pt x="653" y="599"/>
                    <a:pt x="621" y="553"/>
                    <a:pt x="587" y="510"/>
                  </a:cubicBezTo>
                  <a:lnTo>
                    <a:pt x="587" y="510"/>
                  </a:lnTo>
                  <a:cubicBezTo>
                    <a:pt x="554" y="466"/>
                    <a:pt x="517" y="425"/>
                    <a:pt x="478" y="387"/>
                  </a:cubicBezTo>
                  <a:lnTo>
                    <a:pt x="478" y="387"/>
                  </a:lnTo>
                  <a:cubicBezTo>
                    <a:pt x="439" y="348"/>
                    <a:pt x="398" y="312"/>
                    <a:pt x="355" y="277"/>
                  </a:cubicBezTo>
                  <a:lnTo>
                    <a:pt x="355" y="277"/>
                  </a:lnTo>
                  <a:cubicBezTo>
                    <a:pt x="317" y="248"/>
                    <a:pt x="278" y="220"/>
                    <a:pt x="235" y="197"/>
                  </a:cubicBezTo>
                  <a:lnTo>
                    <a:pt x="235" y="197"/>
                  </a:lnTo>
                  <a:cubicBezTo>
                    <a:pt x="376" y="75"/>
                    <a:pt x="588" y="81"/>
                    <a:pt x="721" y="214"/>
                  </a:cubicBezTo>
                  <a:close/>
                  <a:moveTo>
                    <a:pt x="1992" y="1440"/>
                  </a:moveTo>
                  <a:lnTo>
                    <a:pt x="1992" y="1440"/>
                  </a:lnTo>
                  <a:cubicBezTo>
                    <a:pt x="2012" y="1460"/>
                    <a:pt x="2028" y="1481"/>
                    <a:pt x="2042" y="1504"/>
                  </a:cubicBezTo>
                  <a:lnTo>
                    <a:pt x="2042" y="1504"/>
                  </a:lnTo>
                  <a:cubicBezTo>
                    <a:pt x="2024" y="1457"/>
                    <a:pt x="1995" y="1413"/>
                    <a:pt x="1958" y="1375"/>
                  </a:cubicBezTo>
                  <a:lnTo>
                    <a:pt x="1958" y="1375"/>
                  </a:lnTo>
                  <a:cubicBezTo>
                    <a:pt x="1809" y="1227"/>
                    <a:pt x="1568" y="1226"/>
                    <a:pt x="1419" y="1375"/>
                  </a:cubicBezTo>
                  <a:lnTo>
                    <a:pt x="1419" y="1375"/>
                  </a:lnTo>
                  <a:cubicBezTo>
                    <a:pt x="1271" y="1524"/>
                    <a:pt x="1271" y="1765"/>
                    <a:pt x="1419" y="1913"/>
                  </a:cubicBezTo>
                  <a:lnTo>
                    <a:pt x="1419" y="1913"/>
                  </a:lnTo>
                  <a:cubicBezTo>
                    <a:pt x="1460" y="1954"/>
                    <a:pt x="1508" y="1984"/>
                    <a:pt x="1559" y="2002"/>
                  </a:cubicBezTo>
                  <a:lnTo>
                    <a:pt x="1559" y="2002"/>
                  </a:lnTo>
                  <a:cubicBezTo>
                    <a:pt x="1533" y="1987"/>
                    <a:pt x="1509" y="1968"/>
                    <a:pt x="1486" y="1946"/>
                  </a:cubicBezTo>
                  <a:lnTo>
                    <a:pt x="1486" y="1946"/>
                  </a:lnTo>
                  <a:cubicBezTo>
                    <a:pt x="1351" y="1811"/>
                    <a:pt x="1347" y="1595"/>
                    <a:pt x="1474" y="1455"/>
                  </a:cubicBezTo>
                  <a:lnTo>
                    <a:pt x="1474" y="1455"/>
                  </a:lnTo>
                  <a:cubicBezTo>
                    <a:pt x="1497" y="1498"/>
                    <a:pt x="1525" y="1537"/>
                    <a:pt x="1554" y="1575"/>
                  </a:cubicBezTo>
                  <a:lnTo>
                    <a:pt x="1554" y="1575"/>
                  </a:lnTo>
                  <a:cubicBezTo>
                    <a:pt x="1589" y="1618"/>
                    <a:pt x="1625" y="1659"/>
                    <a:pt x="1664" y="1698"/>
                  </a:cubicBezTo>
                  <a:lnTo>
                    <a:pt x="1664" y="1698"/>
                  </a:lnTo>
                  <a:cubicBezTo>
                    <a:pt x="1702" y="1737"/>
                    <a:pt x="1743" y="1773"/>
                    <a:pt x="1787" y="1807"/>
                  </a:cubicBezTo>
                  <a:lnTo>
                    <a:pt x="1787" y="1807"/>
                  </a:lnTo>
                  <a:cubicBezTo>
                    <a:pt x="1831" y="1841"/>
                    <a:pt x="1876" y="1873"/>
                    <a:pt x="1929" y="1897"/>
                  </a:cubicBezTo>
                  <a:lnTo>
                    <a:pt x="1929" y="1897"/>
                  </a:lnTo>
                  <a:cubicBezTo>
                    <a:pt x="1933" y="1899"/>
                    <a:pt x="1937" y="1899"/>
                    <a:pt x="1941" y="1897"/>
                  </a:cubicBezTo>
                  <a:lnTo>
                    <a:pt x="1941" y="1897"/>
                  </a:lnTo>
                  <a:cubicBezTo>
                    <a:pt x="1949" y="1894"/>
                    <a:pt x="1952" y="1885"/>
                    <a:pt x="1948" y="1878"/>
                  </a:cubicBezTo>
                  <a:lnTo>
                    <a:pt x="1948" y="1878"/>
                  </a:lnTo>
                  <a:cubicBezTo>
                    <a:pt x="1923" y="1825"/>
                    <a:pt x="1892" y="1780"/>
                    <a:pt x="1858" y="1736"/>
                  </a:cubicBezTo>
                  <a:lnTo>
                    <a:pt x="1858" y="1736"/>
                  </a:lnTo>
                  <a:cubicBezTo>
                    <a:pt x="1824" y="1692"/>
                    <a:pt x="1788" y="1651"/>
                    <a:pt x="1749" y="1613"/>
                  </a:cubicBezTo>
                  <a:lnTo>
                    <a:pt x="1749" y="1613"/>
                  </a:lnTo>
                  <a:cubicBezTo>
                    <a:pt x="1710" y="1574"/>
                    <a:pt x="1669" y="1538"/>
                    <a:pt x="1626" y="1503"/>
                  </a:cubicBezTo>
                  <a:lnTo>
                    <a:pt x="1626" y="1503"/>
                  </a:lnTo>
                  <a:cubicBezTo>
                    <a:pt x="1588" y="1474"/>
                    <a:pt x="1549" y="1446"/>
                    <a:pt x="1506" y="1423"/>
                  </a:cubicBezTo>
                  <a:lnTo>
                    <a:pt x="1506" y="1423"/>
                  </a:lnTo>
                  <a:cubicBezTo>
                    <a:pt x="1646" y="1301"/>
                    <a:pt x="1858" y="1307"/>
                    <a:pt x="1992" y="1440"/>
                  </a:cubicBezTo>
                  <a:close/>
                  <a:moveTo>
                    <a:pt x="721" y="1429"/>
                  </a:moveTo>
                  <a:lnTo>
                    <a:pt x="721" y="1429"/>
                  </a:lnTo>
                  <a:cubicBezTo>
                    <a:pt x="741" y="1449"/>
                    <a:pt x="758" y="1470"/>
                    <a:pt x="772" y="1492"/>
                  </a:cubicBezTo>
                  <a:lnTo>
                    <a:pt x="772" y="1492"/>
                  </a:lnTo>
                  <a:cubicBezTo>
                    <a:pt x="753" y="1446"/>
                    <a:pt x="725" y="1402"/>
                    <a:pt x="687" y="1364"/>
                  </a:cubicBezTo>
                  <a:lnTo>
                    <a:pt x="687" y="1364"/>
                  </a:lnTo>
                  <a:cubicBezTo>
                    <a:pt x="538" y="1215"/>
                    <a:pt x="297" y="1215"/>
                    <a:pt x="149" y="1364"/>
                  </a:cubicBezTo>
                  <a:lnTo>
                    <a:pt x="149" y="1364"/>
                  </a:lnTo>
                  <a:cubicBezTo>
                    <a:pt x="0" y="1512"/>
                    <a:pt x="0" y="1753"/>
                    <a:pt x="149" y="1902"/>
                  </a:cubicBezTo>
                  <a:lnTo>
                    <a:pt x="149" y="1902"/>
                  </a:lnTo>
                  <a:cubicBezTo>
                    <a:pt x="190" y="1943"/>
                    <a:pt x="238" y="1972"/>
                    <a:pt x="289" y="1991"/>
                  </a:cubicBezTo>
                  <a:lnTo>
                    <a:pt x="289" y="1991"/>
                  </a:lnTo>
                  <a:cubicBezTo>
                    <a:pt x="263" y="1976"/>
                    <a:pt x="238" y="1957"/>
                    <a:pt x="216" y="1935"/>
                  </a:cubicBezTo>
                  <a:lnTo>
                    <a:pt x="216" y="1935"/>
                  </a:lnTo>
                  <a:cubicBezTo>
                    <a:pt x="81" y="1800"/>
                    <a:pt x="77" y="1583"/>
                    <a:pt x="203" y="1443"/>
                  </a:cubicBezTo>
                  <a:lnTo>
                    <a:pt x="203" y="1443"/>
                  </a:lnTo>
                  <a:cubicBezTo>
                    <a:pt x="227" y="1486"/>
                    <a:pt x="255" y="1526"/>
                    <a:pt x="284" y="1563"/>
                  </a:cubicBezTo>
                  <a:lnTo>
                    <a:pt x="284" y="1563"/>
                  </a:lnTo>
                  <a:cubicBezTo>
                    <a:pt x="318" y="1607"/>
                    <a:pt x="355" y="1647"/>
                    <a:pt x="393" y="1686"/>
                  </a:cubicBezTo>
                  <a:lnTo>
                    <a:pt x="393" y="1686"/>
                  </a:lnTo>
                  <a:cubicBezTo>
                    <a:pt x="432" y="1725"/>
                    <a:pt x="473" y="1762"/>
                    <a:pt x="516" y="1796"/>
                  </a:cubicBezTo>
                  <a:lnTo>
                    <a:pt x="516" y="1796"/>
                  </a:lnTo>
                  <a:cubicBezTo>
                    <a:pt x="560" y="1830"/>
                    <a:pt x="606" y="1861"/>
                    <a:pt x="658" y="1886"/>
                  </a:cubicBezTo>
                  <a:lnTo>
                    <a:pt x="658" y="1886"/>
                  </a:lnTo>
                  <a:cubicBezTo>
                    <a:pt x="662" y="1888"/>
                    <a:pt x="667" y="1888"/>
                    <a:pt x="671" y="1886"/>
                  </a:cubicBezTo>
                  <a:lnTo>
                    <a:pt x="671" y="1886"/>
                  </a:lnTo>
                  <a:cubicBezTo>
                    <a:pt x="678" y="1883"/>
                    <a:pt x="681" y="1874"/>
                    <a:pt x="678" y="1866"/>
                  </a:cubicBezTo>
                  <a:lnTo>
                    <a:pt x="678" y="1866"/>
                  </a:lnTo>
                  <a:cubicBezTo>
                    <a:pt x="653" y="1814"/>
                    <a:pt x="621" y="1768"/>
                    <a:pt x="587" y="1724"/>
                  </a:cubicBezTo>
                  <a:lnTo>
                    <a:pt x="587" y="1724"/>
                  </a:lnTo>
                  <a:cubicBezTo>
                    <a:pt x="554" y="1681"/>
                    <a:pt x="517" y="1640"/>
                    <a:pt x="478" y="1601"/>
                  </a:cubicBezTo>
                  <a:lnTo>
                    <a:pt x="478" y="1601"/>
                  </a:lnTo>
                  <a:cubicBezTo>
                    <a:pt x="439" y="1563"/>
                    <a:pt x="398" y="1526"/>
                    <a:pt x="355" y="1492"/>
                  </a:cubicBezTo>
                  <a:lnTo>
                    <a:pt x="355" y="1492"/>
                  </a:lnTo>
                  <a:cubicBezTo>
                    <a:pt x="317" y="1463"/>
                    <a:pt x="278" y="1435"/>
                    <a:pt x="235" y="1412"/>
                  </a:cubicBezTo>
                  <a:lnTo>
                    <a:pt x="235" y="1412"/>
                  </a:lnTo>
                  <a:cubicBezTo>
                    <a:pt x="376" y="1290"/>
                    <a:pt x="588" y="1296"/>
                    <a:pt x="721" y="1429"/>
                  </a:cubicBezTo>
                  <a:close/>
                  <a:moveTo>
                    <a:pt x="1992" y="2655"/>
                  </a:moveTo>
                  <a:lnTo>
                    <a:pt x="1992" y="2655"/>
                  </a:lnTo>
                  <a:cubicBezTo>
                    <a:pt x="2012" y="2675"/>
                    <a:pt x="2028" y="2696"/>
                    <a:pt x="2042" y="2719"/>
                  </a:cubicBezTo>
                  <a:lnTo>
                    <a:pt x="2042" y="2719"/>
                  </a:lnTo>
                  <a:cubicBezTo>
                    <a:pt x="2024" y="2672"/>
                    <a:pt x="1995" y="2628"/>
                    <a:pt x="1958" y="2590"/>
                  </a:cubicBezTo>
                  <a:lnTo>
                    <a:pt x="1958" y="2590"/>
                  </a:lnTo>
                  <a:cubicBezTo>
                    <a:pt x="1809" y="2441"/>
                    <a:pt x="1568" y="2441"/>
                    <a:pt x="1419" y="2590"/>
                  </a:cubicBezTo>
                  <a:lnTo>
                    <a:pt x="1419" y="2590"/>
                  </a:lnTo>
                  <a:cubicBezTo>
                    <a:pt x="1271" y="2738"/>
                    <a:pt x="1271" y="2979"/>
                    <a:pt x="1419" y="3128"/>
                  </a:cubicBezTo>
                  <a:lnTo>
                    <a:pt x="1419" y="3128"/>
                  </a:lnTo>
                  <a:cubicBezTo>
                    <a:pt x="1460" y="3169"/>
                    <a:pt x="1508" y="3198"/>
                    <a:pt x="1559" y="3217"/>
                  </a:cubicBezTo>
                  <a:lnTo>
                    <a:pt x="1559" y="3217"/>
                  </a:lnTo>
                  <a:cubicBezTo>
                    <a:pt x="1533" y="3202"/>
                    <a:pt x="1509" y="3183"/>
                    <a:pt x="1486" y="3161"/>
                  </a:cubicBezTo>
                  <a:lnTo>
                    <a:pt x="1486" y="3161"/>
                  </a:lnTo>
                  <a:cubicBezTo>
                    <a:pt x="1351" y="3026"/>
                    <a:pt x="1347" y="2809"/>
                    <a:pt x="1474" y="2669"/>
                  </a:cubicBezTo>
                  <a:lnTo>
                    <a:pt x="1474" y="2669"/>
                  </a:lnTo>
                  <a:cubicBezTo>
                    <a:pt x="1497" y="2712"/>
                    <a:pt x="1525" y="2752"/>
                    <a:pt x="1554" y="2789"/>
                  </a:cubicBezTo>
                  <a:lnTo>
                    <a:pt x="1554" y="2789"/>
                  </a:lnTo>
                  <a:cubicBezTo>
                    <a:pt x="1589" y="2833"/>
                    <a:pt x="1625" y="2873"/>
                    <a:pt x="1664" y="2912"/>
                  </a:cubicBezTo>
                  <a:lnTo>
                    <a:pt x="1664" y="2912"/>
                  </a:lnTo>
                  <a:cubicBezTo>
                    <a:pt x="1702" y="2951"/>
                    <a:pt x="1743" y="2988"/>
                    <a:pt x="1787" y="3022"/>
                  </a:cubicBezTo>
                  <a:lnTo>
                    <a:pt x="1787" y="3022"/>
                  </a:lnTo>
                  <a:cubicBezTo>
                    <a:pt x="1831" y="3056"/>
                    <a:pt x="1876" y="3087"/>
                    <a:pt x="1929" y="3112"/>
                  </a:cubicBezTo>
                  <a:lnTo>
                    <a:pt x="1929" y="3112"/>
                  </a:lnTo>
                  <a:cubicBezTo>
                    <a:pt x="1933" y="3114"/>
                    <a:pt x="1937" y="3114"/>
                    <a:pt x="1941" y="3112"/>
                  </a:cubicBezTo>
                  <a:lnTo>
                    <a:pt x="1941" y="3112"/>
                  </a:lnTo>
                  <a:cubicBezTo>
                    <a:pt x="1949" y="3109"/>
                    <a:pt x="1952" y="3100"/>
                    <a:pt x="1948" y="3093"/>
                  </a:cubicBezTo>
                  <a:lnTo>
                    <a:pt x="1948" y="3093"/>
                  </a:lnTo>
                  <a:cubicBezTo>
                    <a:pt x="1923" y="3040"/>
                    <a:pt x="1892" y="2994"/>
                    <a:pt x="1858" y="2950"/>
                  </a:cubicBezTo>
                  <a:lnTo>
                    <a:pt x="1858" y="2950"/>
                  </a:lnTo>
                  <a:cubicBezTo>
                    <a:pt x="1824" y="2907"/>
                    <a:pt x="1788" y="2866"/>
                    <a:pt x="1749" y="2828"/>
                  </a:cubicBezTo>
                  <a:lnTo>
                    <a:pt x="1749" y="2828"/>
                  </a:lnTo>
                  <a:cubicBezTo>
                    <a:pt x="1710" y="2789"/>
                    <a:pt x="1669" y="2752"/>
                    <a:pt x="1626" y="2718"/>
                  </a:cubicBezTo>
                  <a:lnTo>
                    <a:pt x="1626" y="2718"/>
                  </a:lnTo>
                  <a:cubicBezTo>
                    <a:pt x="1588" y="2689"/>
                    <a:pt x="1549" y="2661"/>
                    <a:pt x="1506" y="2638"/>
                  </a:cubicBezTo>
                  <a:lnTo>
                    <a:pt x="1506" y="2638"/>
                  </a:lnTo>
                  <a:cubicBezTo>
                    <a:pt x="1646" y="2516"/>
                    <a:pt x="1858" y="2522"/>
                    <a:pt x="1992" y="2655"/>
                  </a:cubicBezTo>
                  <a:close/>
                  <a:moveTo>
                    <a:pt x="721" y="2644"/>
                  </a:moveTo>
                  <a:lnTo>
                    <a:pt x="721" y="2644"/>
                  </a:lnTo>
                  <a:cubicBezTo>
                    <a:pt x="741" y="2663"/>
                    <a:pt x="758" y="2685"/>
                    <a:pt x="772" y="2707"/>
                  </a:cubicBezTo>
                  <a:lnTo>
                    <a:pt x="772" y="2707"/>
                  </a:lnTo>
                  <a:cubicBezTo>
                    <a:pt x="753" y="2660"/>
                    <a:pt x="725" y="2616"/>
                    <a:pt x="687" y="2578"/>
                  </a:cubicBezTo>
                  <a:lnTo>
                    <a:pt x="687" y="2578"/>
                  </a:lnTo>
                  <a:cubicBezTo>
                    <a:pt x="538" y="2430"/>
                    <a:pt x="297" y="2430"/>
                    <a:pt x="149" y="2578"/>
                  </a:cubicBezTo>
                  <a:lnTo>
                    <a:pt x="149" y="2578"/>
                  </a:lnTo>
                  <a:cubicBezTo>
                    <a:pt x="0" y="2727"/>
                    <a:pt x="0" y="2968"/>
                    <a:pt x="149" y="3117"/>
                  </a:cubicBezTo>
                  <a:lnTo>
                    <a:pt x="149" y="3117"/>
                  </a:lnTo>
                  <a:cubicBezTo>
                    <a:pt x="190" y="3157"/>
                    <a:pt x="238" y="3187"/>
                    <a:pt x="289" y="3205"/>
                  </a:cubicBezTo>
                  <a:lnTo>
                    <a:pt x="289" y="3205"/>
                  </a:lnTo>
                  <a:cubicBezTo>
                    <a:pt x="263" y="3190"/>
                    <a:pt x="238" y="3171"/>
                    <a:pt x="216" y="3149"/>
                  </a:cubicBezTo>
                  <a:lnTo>
                    <a:pt x="216" y="3149"/>
                  </a:lnTo>
                  <a:cubicBezTo>
                    <a:pt x="81" y="3014"/>
                    <a:pt x="77" y="2798"/>
                    <a:pt x="203" y="2658"/>
                  </a:cubicBezTo>
                  <a:lnTo>
                    <a:pt x="203" y="2658"/>
                  </a:lnTo>
                  <a:cubicBezTo>
                    <a:pt x="227" y="2701"/>
                    <a:pt x="255" y="2740"/>
                    <a:pt x="284" y="2778"/>
                  </a:cubicBezTo>
                  <a:lnTo>
                    <a:pt x="284" y="2778"/>
                  </a:lnTo>
                  <a:cubicBezTo>
                    <a:pt x="318" y="2821"/>
                    <a:pt x="355" y="2862"/>
                    <a:pt x="393" y="2901"/>
                  </a:cubicBezTo>
                  <a:lnTo>
                    <a:pt x="393" y="2901"/>
                  </a:lnTo>
                  <a:cubicBezTo>
                    <a:pt x="432" y="2940"/>
                    <a:pt x="473" y="2977"/>
                    <a:pt x="516" y="3010"/>
                  </a:cubicBezTo>
                  <a:lnTo>
                    <a:pt x="516" y="3010"/>
                  </a:lnTo>
                  <a:cubicBezTo>
                    <a:pt x="560" y="3044"/>
                    <a:pt x="606" y="3076"/>
                    <a:pt x="658" y="3101"/>
                  </a:cubicBezTo>
                  <a:lnTo>
                    <a:pt x="658" y="3101"/>
                  </a:lnTo>
                  <a:cubicBezTo>
                    <a:pt x="662" y="3102"/>
                    <a:pt x="667" y="3103"/>
                    <a:pt x="671" y="3101"/>
                  </a:cubicBezTo>
                  <a:lnTo>
                    <a:pt x="671" y="3101"/>
                  </a:lnTo>
                  <a:cubicBezTo>
                    <a:pt x="678" y="3097"/>
                    <a:pt x="681" y="3088"/>
                    <a:pt x="678" y="3081"/>
                  </a:cubicBezTo>
                  <a:lnTo>
                    <a:pt x="678" y="3081"/>
                  </a:lnTo>
                  <a:cubicBezTo>
                    <a:pt x="653" y="3029"/>
                    <a:pt x="621" y="2983"/>
                    <a:pt x="587" y="2939"/>
                  </a:cubicBezTo>
                  <a:lnTo>
                    <a:pt x="587" y="2939"/>
                  </a:lnTo>
                  <a:cubicBezTo>
                    <a:pt x="554" y="2895"/>
                    <a:pt x="517" y="2855"/>
                    <a:pt x="478" y="2816"/>
                  </a:cubicBezTo>
                  <a:lnTo>
                    <a:pt x="478" y="2816"/>
                  </a:lnTo>
                  <a:cubicBezTo>
                    <a:pt x="439" y="2778"/>
                    <a:pt x="398" y="2741"/>
                    <a:pt x="355" y="2707"/>
                  </a:cubicBezTo>
                  <a:lnTo>
                    <a:pt x="355" y="2707"/>
                  </a:lnTo>
                  <a:cubicBezTo>
                    <a:pt x="317" y="2678"/>
                    <a:pt x="278" y="2650"/>
                    <a:pt x="235" y="2626"/>
                  </a:cubicBezTo>
                  <a:lnTo>
                    <a:pt x="235" y="2626"/>
                  </a:lnTo>
                  <a:cubicBezTo>
                    <a:pt x="376" y="2505"/>
                    <a:pt x="588" y="2510"/>
                    <a:pt x="721" y="2644"/>
                  </a:cubicBezTo>
                  <a:close/>
                  <a:moveTo>
                    <a:pt x="1992" y="3870"/>
                  </a:moveTo>
                  <a:lnTo>
                    <a:pt x="1992" y="3870"/>
                  </a:lnTo>
                  <a:cubicBezTo>
                    <a:pt x="2012" y="3889"/>
                    <a:pt x="2028" y="3911"/>
                    <a:pt x="2042" y="3933"/>
                  </a:cubicBezTo>
                  <a:lnTo>
                    <a:pt x="2042" y="3933"/>
                  </a:lnTo>
                  <a:cubicBezTo>
                    <a:pt x="2024" y="3886"/>
                    <a:pt x="1995" y="3842"/>
                    <a:pt x="1958" y="3804"/>
                  </a:cubicBezTo>
                  <a:lnTo>
                    <a:pt x="1958" y="3804"/>
                  </a:lnTo>
                  <a:cubicBezTo>
                    <a:pt x="1809" y="3656"/>
                    <a:pt x="1568" y="3656"/>
                    <a:pt x="1419" y="3804"/>
                  </a:cubicBezTo>
                  <a:lnTo>
                    <a:pt x="1419" y="3804"/>
                  </a:lnTo>
                  <a:cubicBezTo>
                    <a:pt x="1271" y="3953"/>
                    <a:pt x="1271" y="4194"/>
                    <a:pt x="1419" y="4343"/>
                  </a:cubicBezTo>
                  <a:lnTo>
                    <a:pt x="1419" y="4343"/>
                  </a:lnTo>
                  <a:cubicBezTo>
                    <a:pt x="1460" y="4384"/>
                    <a:pt x="1508" y="4413"/>
                    <a:pt x="1559" y="4431"/>
                  </a:cubicBezTo>
                  <a:lnTo>
                    <a:pt x="1559" y="4431"/>
                  </a:lnTo>
                  <a:cubicBezTo>
                    <a:pt x="1533" y="4416"/>
                    <a:pt x="1509" y="4398"/>
                    <a:pt x="1486" y="4375"/>
                  </a:cubicBezTo>
                  <a:lnTo>
                    <a:pt x="1486" y="4375"/>
                  </a:lnTo>
                  <a:cubicBezTo>
                    <a:pt x="1351" y="4240"/>
                    <a:pt x="1347" y="4024"/>
                    <a:pt x="1474" y="3884"/>
                  </a:cubicBezTo>
                  <a:lnTo>
                    <a:pt x="1474" y="3884"/>
                  </a:lnTo>
                  <a:cubicBezTo>
                    <a:pt x="1497" y="3927"/>
                    <a:pt x="1525" y="3966"/>
                    <a:pt x="1554" y="4004"/>
                  </a:cubicBezTo>
                  <a:lnTo>
                    <a:pt x="1554" y="4004"/>
                  </a:lnTo>
                  <a:cubicBezTo>
                    <a:pt x="1589" y="4047"/>
                    <a:pt x="1625" y="4088"/>
                    <a:pt x="1664" y="4127"/>
                  </a:cubicBezTo>
                  <a:lnTo>
                    <a:pt x="1664" y="4127"/>
                  </a:lnTo>
                  <a:cubicBezTo>
                    <a:pt x="1702" y="4166"/>
                    <a:pt x="1743" y="4203"/>
                    <a:pt x="1787" y="4236"/>
                  </a:cubicBezTo>
                  <a:lnTo>
                    <a:pt x="1787" y="4236"/>
                  </a:lnTo>
                  <a:cubicBezTo>
                    <a:pt x="1831" y="4270"/>
                    <a:pt x="1876" y="4302"/>
                    <a:pt x="1929" y="4327"/>
                  </a:cubicBezTo>
                  <a:lnTo>
                    <a:pt x="1929" y="4327"/>
                  </a:lnTo>
                  <a:cubicBezTo>
                    <a:pt x="1933" y="4329"/>
                    <a:pt x="1937" y="4329"/>
                    <a:pt x="1941" y="4327"/>
                  </a:cubicBezTo>
                  <a:lnTo>
                    <a:pt x="1941" y="4327"/>
                  </a:lnTo>
                  <a:cubicBezTo>
                    <a:pt x="1949" y="4323"/>
                    <a:pt x="1952" y="4315"/>
                    <a:pt x="1948" y="4307"/>
                  </a:cubicBezTo>
                  <a:lnTo>
                    <a:pt x="1948" y="4307"/>
                  </a:lnTo>
                  <a:cubicBezTo>
                    <a:pt x="1923" y="4255"/>
                    <a:pt x="1892" y="4209"/>
                    <a:pt x="1858" y="4165"/>
                  </a:cubicBezTo>
                  <a:lnTo>
                    <a:pt x="1858" y="4165"/>
                  </a:lnTo>
                  <a:cubicBezTo>
                    <a:pt x="1824" y="4122"/>
                    <a:pt x="1788" y="4081"/>
                    <a:pt x="1749" y="4042"/>
                  </a:cubicBezTo>
                  <a:lnTo>
                    <a:pt x="1749" y="4042"/>
                  </a:lnTo>
                  <a:cubicBezTo>
                    <a:pt x="1710" y="4004"/>
                    <a:pt x="1669" y="3967"/>
                    <a:pt x="1626" y="3933"/>
                  </a:cubicBezTo>
                  <a:lnTo>
                    <a:pt x="1626" y="3933"/>
                  </a:lnTo>
                  <a:cubicBezTo>
                    <a:pt x="1588" y="3904"/>
                    <a:pt x="1549" y="3876"/>
                    <a:pt x="1506" y="3852"/>
                  </a:cubicBezTo>
                  <a:lnTo>
                    <a:pt x="1506" y="3852"/>
                  </a:lnTo>
                  <a:cubicBezTo>
                    <a:pt x="1646" y="3731"/>
                    <a:pt x="1858" y="3737"/>
                    <a:pt x="1992" y="3870"/>
                  </a:cubicBezTo>
                  <a:close/>
                  <a:moveTo>
                    <a:pt x="721" y="3859"/>
                  </a:moveTo>
                  <a:lnTo>
                    <a:pt x="721" y="3859"/>
                  </a:lnTo>
                  <a:cubicBezTo>
                    <a:pt x="741" y="3878"/>
                    <a:pt x="758" y="3900"/>
                    <a:pt x="772" y="3922"/>
                  </a:cubicBezTo>
                  <a:lnTo>
                    <a:pt x="772" y="3922"/>
                  </a:lnTo>
                  <a:cubicBezTo>
                    <a:pt x="753" y="3875"/>
                    <a:pt x="725" y="3831"/>
                    <a:pt x="687" y="3793"/>
                  </a:cubicBezTo>
                  <a:lnTo>
                    <a:pt x="687" y="3793"/>
                  </a:lnTo>
                  <a:cubicBezTo>
                    <a:pt x="538" y="3645"/>
                    <a:pt x="297" y="3645"/>
                    <a:pt x="149" y="3793"/>
                  </a:cubicBezTo>
                  <a:lnTo>
                    <a:pt x="149" y="3793"/>
                  </a:lnTo>
                  <a:cubicBezTo>
                    <a:pt x="0" y="3942"/>
                    <a:pt x="0" y="4183"/>
                    <a:pt x="149" y="4331"/>
                  </a:cubicBezTo>
                  <a:lnTo>
                    <a:pt x="149" y="4331"/>
                  </a:lnTo>
                  <a:cubicBezTo>
                    <a:pt x="190" y="4372"/>
                    <a:pt x="238" y="4402"/>
                    <a:pt x="289" y="4420"/>
                  </a:cubicBezTo>
                  <a:lnTo>
                    <a:pt x="289" y="4420"/>
                  </a:lnTo>
                  <a:cubicBezTo>
                    <a:pt x="263" y="4405"/>
                    <a:pt x="238" y="4386"/>
                    <a:pt x="216" y="4364"/>
                  </a:cubicBezTo>
                  <a:lnTo>
                    <a:pt x="216" y="4364"/>
                  </a:lnTo>
                  <a:cubicBezTo>
                    <a:pt x="81" y="4229"/>
                    <a:pt x="77" y="4013"/>
                    <a:pt x="203" y="3873"/>
                  </a:cubicBezTo>
                  <a:lnTo>
                    <a:pt x="203" y="3873"/>
                  </a:lnTo>
                  <a:cubicBezTo>
                    <a:pt x="227" y="3916"/>
                    <a:pt x="255" y="3955"/>
                    <a:pt x="284" y="3993"/>
                  </a:cubicBezTo>
                  <a:lnTo>
                    <a:pt x="284" y="3993"/>
                  </a:lnTo>
                  <a:cubicBezTo>
                    <a:pt x="318" y="4036"/>
                    <a:pt x="355" y="4077"/>
                    <a:pt x="393" y="4116"/>
                  </a:cubicBezTo>
                  <a:lnTo>
                    <a:pt x="393" y="4116"/>
                  </a:lnTo>
                  <a:cubicBezTo>
                    <a:pt x="432" y="4155"/>
                    <a:pt x="473" y="4191"/>
                    <a:pt x="516" y="4225"/>
                  </a:cubicBezTo>
                  <a:lnTo>
                    <a:pt x="516" y="4225"/>
                  </a:lnTo>
                  <a:cubicBezTo>
                    <a:pt x="560" y="4259"/>
                    <a:pt x="606" y="4291"/>
                    <a:pt x="658" y="4316"/>
                  </a:cubicBezTo>
                  <a:lnTo>
                    <a:pt x="658" y="4316"/>
                  </a:lnTo>
                  <a:cubicBezTo>
                    <a:pt x="662" y="4317"/>
                    <a:pt x="667" y="4318"/>
                    <a:pt x="671" y="4316"/>
                  </a:cubicBezTo>
                  <a:lnTo>
                    <a:pt x="671" y="4316"/>
                  </a:lnTo>
                  <a:cubicBezTo>
                    <a:pt x="678" y="4312"/>
                    <a:pt x="681" y="4303"/>
                    <a:pt x="678" y="4296"/>
                  </a:cubicBezTo>
                  <a:lnTo>
                    <a:pt x="678" y="4296"/>
                  </a:lnTo>
                  <a:cubicBezTo>
                    <a:pt x="653" y="4243"/>
                    <a:pt x="621" y="4198"/>
                    <a:pt x="587" y="4154"/>
                  </a:cubicBezTo>
                  <a:lnTo>
                    <a:pt x="587" y="4154"/>
                  </a:lnTo>
                  <a:cubicBezTo>
                    <a:pt x="554" y="4110"/>
                    <a:pt x="517" y="4070"/>
                    <a:pt x="478" y="4031"/>
                  </a:cubicBezTo>
                  <a:lnTo>
                    <a:pt x="478" y="4031"/>
                  </a:lnTo>
                  <a:cubicBezTo>
                    <a:pt x="439" y="3992"/>
                    <a:pt x="398" y="3956"/>
                    <a:pt x="355" y="3922"/>
                  </a:cubicBezTo>
                  <a:lnTo>
                    <a:pt x="355" y="3922"/>
                  </a:lnTo>
                  <a:cubicBezTo>
                    <a:pt x="317" y="3892"/>
                    <a:pt x="278" y="3865"/>
                    <a:pt x="235" y="3841"/>
                  </a:cubicBezTo>
                  <a:lnTo>
                    <a:pt x="235" y="3841"/>
                  </a:lnTo>
                  <a:cubicBezTo>
                    <a:pt x="376" y="3720"/>
                    <a:pt x="588" y="3725"/>
                    <a:pt x="721" y="38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5542337" y="-903296"/>
            <a:ext cx="4396708" cy="5815543"/>
            <a:chOff x="5542337" y="-903296"/>
            <a:chExt cx="4396708" cy="5815543"/>
          </a:xfrm>
        </p:grpSpPr>
        <p:sp>
          <p:nvSpPr>
            <p:cNvPr id="20" name="Google Shape;20;p2"/>
            <p:cNvSpPr/>
            <p:nvPr/>
          </p:nvSpPr>
          <p:spPr>
            <a:xfrm>
              <a:off x="6329200" y="-760275"/>
              <a:ext cx="3366900" cy="3366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842859" y="4295747"/>
              <a:ext cx="616500" cy="616500"/>
            </a:xfrm>
            <a:prstGeom prst="mathPlus">
              <a:avLst>
                <a:gd fmla="val 2352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252113" y="2869300"/>
              <a:ext cx="357300" cy="357300"/>
            </a:xfrm>
            <a:prstGeom prst="mathPlus">
              <a:avLst>
                <a:gd fmla="val 23520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679787" y="1804950"/>
              <a:ext cx="3051169" cy="2284412"/>
            </a:xfrm>
            <a:custGeom>
              <a:rect b="b" l="l" r="r" t="t"/>
              <a:pathLst>
                <a:path extrusionOk="0" h="6347" w="8477">
                  <a:moveTo>
                    <a:pt x="8376" y="5277"/>
                  </a:moveTo>
                  <a:lnTo>
                    <a:pt x="8376" y="5277"/>
                  </a:lnTo>
                  <a:cubicBezTo>
                    <a:pt x="8206" y="4962"/>
                    <a:pt x="7618" y="4900"/>
                    <a:pt x="6469" y="5079"/>
                  </a:cubicBezTo>
                  <a:lnTo>
                    <a:pt x="6469" y="5079"/>
                  </a:lnTo>
                  <a:cubicBezTo>
                    <a:pt x="5509" y="5228"/>
                    <a:pt x="4291" y="5527"/>
                    <a:pt x="3114" y="5817"/>
                  </a:cubicBezTo>
                  <a:lnTo>
                    <a:pt x="3114" y="5817"/>
                  </a:lnTo>
                  <a:cubicBezTo>
                    <a:pt x="2987" y="5848"/>
                    <a:pt x="2862" y="5879"/>
                    <a:pt x="2736" y="5910"/>
                  </a:cubicBezTo>
                  <a:lnTo>
                    <a:pt x="2736" y="5910"/>
                  </a:lnTo>
                  <a:cubicBezTo>
                    <a:pt x="1660" y="6172"/>
                    <a:pt x="671" y="6113"/>
                    <a:pt x="330" y="5765"/>
                  </a:cubicBezTo>
                  <a:lnTo>
                    <a:pt x="330" y="5765"/>
                  </a:lnTo>
                  <a:cubicBezTo>
                    <a:pt x="204" y="5636"/>
                    <a:pt x="170" y="5476"/>
                    <a:pt x="224" y="5274"/>
                  </a:cubicBezTo>
                  <a:lnTo>
                    <a:pt x="224" y="5274"/>
                  </a:lnTo>
                  <a:cubicBezTo>
                    <a:pt x="261" y="5139"/>
                    <a:pt x="331" y="5044"/>
                    <a:pt x="439" y="4983"/>
                  </a:cubicBezTo>
                  <a:lnTo>
                    <a:pt x="439" y="4983"/>
                  </a:lnTo>
                  <a:cubicBezTo>
                    <a:pt x="806" y="4777"/>
                    <a:pt x="1541" y="4992"/>
                    <a:pt x="2251" y="5200"/>
                  </a:cubicBezTo>
                  <a:lnTo>
                    <a:pt x="2251" y="5200"/>
                  </a:lnTo>
                  <a:cubicBezTo>
                    <a:pt x="2527" y="5281"/>
                    <a:pt x="2789" y="5358"/>
                    <a:pt x="3034" y="5412"/>
                  </a:cubicBezTo>
                  <a:lnTo>
                    <a:pt x="3034" y="5412"/>
                  </a:lnTo>
                  <a:cubicBezTo>
                    <a:pt x="3612" y="5540"/>
                    <a:pt x="4002" y="5514"/>
                    <a:pt x="4226" y="5334"/>
                  </a:cubicBezTo>
                  <a:lnTo>
                    <a:pt x="4226" y="5334"/>
                  </a:lnTo>
                  <a:cubicBezTo>
                    <a:pt x="4366" y="5222"/>
                    <a:pt x="4437" y="5049"/>
                    <a:pt x="4437" y="4822"/>
                  </a:cubicBezTo>
                  <a:lnTo>
                    <a:pt x="4437" y="3866"/>
                  </a:lnTo>
                  <a:lnTo>
                    <a:pt x="4437" y="3866"/>
                  </a:lnTo>
                  <a:cubicBezTo>
                    <a:pt x="5368" y="3850"/>
                    <a:pt x="6109" y="3568"/>
                    <a:pt x="6640" y="3024"/>
                  </a:cubicBezTo>
                  <a:lnTo>
                    <a:pt x="6640" y="3024"/>
                  </a:lnTo>
                  <a:cubicBezTo>
                    <a:pt x="7508" y="2137"/>
                    <a:pt x="7573" y="818"/>
                    <a:pt x="7561" y="292"/>
                  </a:cubicBezTo>
                  <a:lnTo>
                    <a:pt x="7561" y="292"/>
                  </a:lnTo>
                  <a:cubicBezTo>
                    <a:pt x="7557" y="128"/>
                    <a:pt x="7426" y="0"/>
                    <a:pt x="7262" y="0"/>
                  </a:cubicBezTo>
                  <a:lnTo>
                    <a:pt x="6890" y="0"/>
                  </a:lnTo>
                  <a:lnTo>
                    <a:pt x="6890" y="162"/>
                  </a:lnTo>
                  <a:lnTo>
                    <a:pt x="7262" y="162"/>
                  </a:lnTo>
                  <a:lnTo>
                    <a:pt x="7262" y="162"/>
                  </a:lnTo>
                  <a:cubicBezTo>
                    <a:pt x="7338" y="162"/>
                    <a:pt x="7398" y="220"/>
                    <a:pt x="7400" y="296"/>
                  </a:cubicBezTo>
                  <a:lnTo>
                    <a:pt x="7400" y="296"/>
                  </a:lnTo>
                  <a:cubicBezTo>
                    <a:pt x="7411" y="801"/>
                    <a:pt x="7349" y="2068"/>
                    <a:pt x="6525" y="2911"/>
                  </a:cubicBezTo>
                  <a:lnTo>
                    <a:pt x="6525" y="2911"/>
                  </a:lnTo>
                  <a:cubicBezTo>
                    <a:pt x="6010" y="3439"/>
                    <a:pt x="5281" y="3706"/>
                    <a:pt x="4357" y="3706"/>
                  </a:cubicBezTo>
                  <a:lnTo>
                    <a:pt x="4357" y="3706"/>
                  </a:lnTo>
                  <a:cubicBezTo>
                    <a:pt x="3433" y="3706"/>
                    <a:pt x="2704" y="3439"/>
                    <a:pt x="2189" y="2911"/>
                  </a:cubicBezTo>
                  <a:lnTo>
                    <a:pt x="2189" y="2911"/>
                  </a:lnTo>
                  <a:cubicBezTo>
                    <a:pt x="1364" y="2068"/>
                    <a:pt x="1302" y="801"/>
                    <a:pt x="1314" y="296"/>
                  </a:cubicBezTo>
                  <a:lnTo>
                    <a:pt x="1314" y="296"/>
                  </a:lnTo>
                  <a:cubicBezTo>
                    <a:pt x="1316" y="221"/>
                    <a:pt x="1376" y="162"/>
                    <a:pt x="1451" y="162"/>
                  </a:cubicBezTo>
                  <a:lnTo>
                    <a:pt x="1823" y="162"/>
                  </a:lnTo>
                  <a:lnTo>
                    <a:pt x="1823" y="0"/>
                  </a:lnTo>
                  <a:lnTo>
                    <a:pt x="1451" y="0"/>
                  </a:lnTo>
                  <a:lnTo>
                    <a:pt x="1451" y="0"/>
                  </a:lnTo>
                  <a:cubicBezTo>
                    <a:pt x="1288" y="0"/>
                    <a:pt x="1156" y="129"/>
                    <a:pt x="1153" y="292"/>
                  </a:cubicBezTo>
                  <a:lnTo>
                    <a:pt x="1153" y="292"/>
                  </a:lnTo>
                  <a:cubicBezTo>
                    <a:pt x="1141" y="818"/>
                    <a:pt x="1206" y="2137"/>
                    <a:pt x="2073" y="3024"/>
                  </a:cubicBezTo>
                  <a:lnTo>
                    <a:pt x="2073" y="3024"/>
                  </a:lnTo>
                  <a:cubicBezTo>
                    <a:pt x="2605" y="3568"/>
                    <a:pt x="3346" y="3850"/>
                    <a:pt x="4276" y="3866"/>
                  </a:cubicBezTo>
                  <a:lnTo>
                    <a:pt x="4276" y="4822"/>
                  </a:lnTo>
                  <a:lnTo>
                    <a:pt x="4276" y="4822"/>
                  </a:lnTo>
                  <a:cubicBezTo>
                    <a:pt x="4276" y="5001"/>
                    <a:pt x="4227" y="5127"/>
                    <a:pt x="4125" y="5208"/>
                  </a:cubicBezTo>
                  <a:lnTo>
                    <a:pt x="4125" y="5208"/>
                  </a:lnTo>
                  <a:cubicBezTo>
                    <a:pt x="3944" y="5354"/>
                    <a:pt x="3588" y="5369"/>
                    <a:pt x="3069" y="5255"/>
                  </a:cubicBezTo>
                  <a:lnTo>
                    <a:pt x="3069" y="5255"/>
                  </a:lnTo>
                  <a:cubicBezTo>
                    <a:pt x="2829" y="5202"/>
                    <a:pt x="2570" y="5126"/>
                    <a:pt x="2297" y="5045"/>
                  </a:cubicBezTo>
                  <a:lnTo>
                    <a:pt x="2297" y="5045"/>
                  </a:lnTo>
                  <a:cubicBezTo>
                    <a:pt x="1554" y="4828"/>
                    <a:pt x="787" y="4603"/>
                    <a:pt x="360" y="4842"/>
                  </a:cubicBezTo>
                  <a:lnTo>
                    <a:pt x="360" y="4842"/>
                  </a:lnTo>
                  <a:cubicBezTo>
                    <a:pt x="214" y="4924"/>
                    <a:pt x="116" y="5055"/>
                    <a:pt x="69" y="5232"/>
                  </a:cubicBezTo>
                  <a:lnTo>
                    <a:pt x="69" y="5232"/>
                  </a:lnTo>
                  <a:cubicBezTo>
                    <a:pt x="0" y="5486"/>
                    <a:pt x="50" y="5709"/>
                    <a:pt x="215" y="5878"/>
                  </a:cubicBezTo>
                  <a:lnTo>
                    <a:pt x="215" y="5878"/>
                  </a:lnTo>
                  <a:cubicBezTo>
                    <a:pt x="600" y="6271"/>
                    <a:pt x="1628" y="6346"/>
                    <a:pt x="2775" y="6065"/>
                  </a:cubicBezTo>
                  <a:lnTo>
                    <a:pt x="2775" y="6065"/>
                  </a:lnTo>
                  <a:cubicBezTo>
                    <a:pt x="2900" y="6035"/>
                    <a:pt x="3026" y="6004"/>
                    <a:pt x="3152" y="5973"/>
                  </a:cubicBezTo>
                  <a:lnTo>
                    <a:pt x="3152" y="5973"/>
                  </a:lnTo>
                  <a:cubicBezTo>
                    <a:pt x="4327" y="5685"/>
                    <a:pt x="5541" y="5386"/>
                    <a:pt x="6494" y="5238"/>
                  </a:cubicBezTo>
                  <a:lnTo>
                    <a:pt x="6494" y="5238"/>
                  </a:lnTo>
                  <a:cubicBezTo>
                    <a:pt x="7521" y="5079"/>
                    <a:pt x="8107" y="5117"/>
                    <a:pt x="8234" y="5354"/>
                  </a:cubicBezTo>
                  <a:lnTo>
                    <a:pt x="8234" y="5354"/>
                  </a:lnTo>
                  <a:cubicBezTo>
                    <a:pt x="8305" y="5485"/>
                    <a:pt x="8297" y="5613"/>
                    <a:pt x="8212" y="5735"/>
                  </a:cubicBezTo>
                  <a:lnTo>
                    <a:pt x="8212" y="5735"/>
                  </a:lnTo>
                  <a:cubicBezTo>
                    <a:pt x="8054" y="5961"/>
                    <a:pt x="7667" y="6113"/>
                    <a:pt x="7368" y="6069"/>
                  </a:cubicBezTo>
                  <a:lnTo>
                    <a:pt x="7344" y="6228"/>
                  </a:lnTo>
                  <a:lnTo>
                    <a:pt x="7344" y="6228"/>
                  </a:lnTo>
                  <a:cubicBezTo>
                    <a:pt x="7387" y="6235"/>
                    <a:pt x="7430" y="6238"/>
                    <a:pt x="7474" y="6238"/>
                  </a:cubicBezTo>
                  <a:lnTo>
                    <a:pt x="7474" y="6238"/>
                  </a:lnTo>
                  <a:cubicBezTo>
                    <a:pt x="7805" y="6238"/>
                    <a:pt x="8175" y="6069"/>
                    <a:pt x="8344" y="5828"/>
                  </a:cubicBezTo>
                  <a:lnTo>
                    <a:pt x="8344" y="5828"/>
                  </a:lnTo>
                  <a:cubicBezTo>
                    <a:pt x="8464" y="5656"/>
                    <a:pt x="8476" y="5461"/>
                    <a:pt x="8376" y="527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741700" y="3489287"/>
              <a:ext cx="2971800" cy="600076"/>
            </a:xfrm>
            <a:custGeom>
              <a:rect b="b" l="l" r="r" t="t"/>
              <a:pathLst>
                <a:path extrusionOk="0" h="1668" w="8255">
                  <a:moveTo>
                    <a:pt x="8169" y="1149"/>
                  </a:moveTo>
                  <a:lnTo>
                    <a:pt x="8169" y="1149"/>
                  </a:lnTo>
                  <a:cubicBezTo>
                    <a:pt x="8210" y="1090"/>
                    <a:pt x="8238" y="1029"/>
                    <a:pt x="8254" y="967"/>
                  </a:cubicBezTo>
                  <a:lnTo>
                    <a:pt x="8254" y="967"/>
                  </a:lnTo>
                  <a:cubicBezTo>
                    <a:pt x="8221" y="893"/>
                    <a:pt x="8188" y="805"/>
                    <a:pt x="8158" y="699"/>
                  </a:cubicBezTo>
                  <a:lnTo>
                    <a:pt x="8158" y="699"/>
                  </a:lnTo>
                  <a:cubicBezTo>
                    <a:pt x="7951" y="0"/>
                    <a:pt x="5593" y="628"/>
                    <a:pt x="4356" y="879"/>
                  </a:cubicBezTo>
                  <a:lnTo>
                    <a:pt x="4356" y="879"/>
                  </a:lnTo>
                  <a:cubicBezTo>
                    <a:pt x="3119" y="1130"/>
                    <a:pt x="2755" y="1348"/>
                    <a:pt x="1594" y="1469"/>
                  </a:cubicBezTo>
                  <a:lnTo>
                    <a:pt x="1594" y="1469"/>
                  </a:lnTo>
                  <a:cubicBezTo>
                    <a:pt x="434" y="1590"/>
                    <a:pt x="0" y="1153"/>
                    <a:pt x="0" y="1153"/>
                  </a:cubicBezTo>
                  <a:lnTo>
                    <a:pt x="0" y="1153"/>
                  </a:lnTo>
                  <a:lnTo>
                    <a:pt x="0" y="1153"/>
                  </a:lnTo>
                  <a:cubicBezTo>
                    <a:pt x="13" y="1169"/>
                    <a:pt x="26" y="1184"/>
                    <a:pt x="40" y="1199"/>
                  </a:cubicBezTo>
                  <a:lnTo>
                    <a:pt x="40" y="1199"/>
                  </a:lnTo>
                  <a:cubicBezTo>
                    <a:pt x="425" y="1592"/>
                    <a:pt x="1453" y="1667"/>
                    <a:pt x="2600" y="1386"/>
                  </a:cubicBezTo>
                  <a:lnTo>
                    <a:pt x="2600" y="1386"/>
                  </a:lnTo>
                  <a:cubicBezTo>
                    <a:pt x="2725" y="1356"/>
                    <a:pt x="2851" y="1325"/>
                    <a:pt x="2977" y="1294"/>
                  </a:cubicBezTo>
                  <a:lnTo>
                    <a:pt x="2977" y="1294"/>
                  </a:lnTo>
                  <a:cubicBezTo>
                    <a:pt x="4152" y="1006"/>
                    <a:pt x="5366" y="707"/>
                    <a:pt x="6319" y="559"/>
                  </a:cubicBezTo>
                  <a:lnTo>
                    <a:pt x="6319" y="559"/>
                  </a:lnTo>
                  <a:cubicBezTo>
                    <a:pt x="7346" y="400"/>
                    <a:pt x="7932" y="438"/>
                    <a:pt x="8060" y="675"/>
                  </a:cubicBezTo>
                  <a:lnTo>
                    <a:pt x="8060" y="675"/>
                  </a:lnTo>
                  <a:cubicBezTo>
                    <a:pt x="8130" y="806"/>
                    <a:pt x="8123" y="934"/>
                    <a:pt x="8037" y="1056"/>
                  </a:cubicBezTo>
                  <a:lnTo>
                    <a:pt x="8037" y="1056"/>
                  </a:lnTo>
                  <a:cubicBezTo>
                    <a:pt x="7879" y="1282"/>
                    <a:pt x="7493" y="1434"/>
                    <a:pt x="7193" y="1390"/>
                  </a:cubicBezTo>
                  <a:lnTo>
                    <a:pt x="7169" y="1549"/>
                  </a:lnTo>
                  <a:lnTo>
                    <a:pt x="7169" y="1549"/>
                  </a:lnTo>
                  <a:cubicBezTo>
                    <a:pt x="7212" y="1556"/>
                    <a:pt x="7256" y="1559"/>
                    <a:pt x="7300" y="1559"/>
                  </a:cubicBezTo>
                  <a:lnTo>
                    <a:pt x="7300" y="1559"/>
                  </a:lnTo>
                  <a:cubicBezTo>
                    <a:pt x="7630" y="1559"/>
                    <a:pt x="8000" y="1390"/>
                    <a:pt x="8169" y="114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665500" y="1804950"/>
              <a:ext cx="2700345" cy="2170110"/>
            </a:xfrm>
            <a:custGeom>
              <a:rect b="b" l="l" r="r" t="t"/>
              <a:pathLst>
                <a:path extrusionOk="0" h="6028" w="7502">
                  <a:moveTo>
                    <a:pt x="968" y="6027"/>
                  </a:moveTo>
                  <a:lnTo>
                    <a:pt x="968" y="6027"/>
                  </a:lnTo>
                  <a:lnTo>
                    <a:pt x="968" y="6027"/>
                  </a:lnTo>
                  <a:cubicBezTo>
                    <a:pt x="968" y="6027"/>
                    <a:pt x="0" y="5930"/>
                    <a:pt x="206" y="5212"/>
                  </a:cubicBezTo>
                  <a:lnTo>
                    <a:pt x="206" y="5212"/>
                  </a:lnTo>
                  <a:cubicBezTo>
                    <a:pt x="412" y="4495"/>
                    <a:pt x="1668" y="4961"/>
                    <a:pt x="2358" y="5145"/>
                  </a:cubicBezTo>
                  <a:lnTo>
                    <a:pt x="2358" y="5145"/>
                  </a:lnTo>
                  <a:cubicBezTo>
                    <a:pt x="3048" y="5329"/>
                    <a:pt x="3535" y="5485"/>
                    <a:pt x="3967" y="5383"/>
                  </a:cubicBezTo>
                  <a:lnTo>
                    <a:pt x="3967" y="5383"/>
                  </a:lnTo>
                  <a:cubicBezTo>
                    <a:pt x="4399" y="5280"/>
                    <a:pt x="4394" y="4899"/>
                    <a:pt x="4394" y="4831"/>
                  </a:cubicBezTo>
                  <a:lnTo>
                    <a:pt x="4394" y="4831"/>
                  </a:lnTo>
                  <a:cubicBezTo>
                    <a:pt x="4394" y="4764"/>
                    <a:pt x="4397" y="4697"/>
                    <a:pt x="4348" y="4697"/>
                  </a:cubicBezTo>
                  <a:lnTo>
                    <a:pt x="4313" y="4697"/>
                  </a:lnTo>
                  <a:lnTo>
                    <a:pt x="4313" y="4304"/>
                  </a:lnTo>
                  <a:lnTo>
                    <a:pt x="4313" y="4304"/>
                  </a:lnTo>
                  <a:cubicBezTo>
                    <a:pt x="4365" y="4320"/>
                    <a:pt x="4420" y="4336"/>
                    <a:pt x="4475" y="4352"/>
                  </a:cubicBezTo>
                  <a:lnTo>
                    <a:pt x="4475" y="4823"/>
                  </a:lnTo>
                  <a:lnTo>
                    <a:pt x="4475" y="4823"/>
                  </a:lnTo>
                  <a:cubicBezTo>
                    <a:pt x="4475" y="5050"/>
                    <a:pt x="4404" y="5222"/>
                    <a:pt x="4264" y="5334"/>
                  </a:cubicBezTo>
                  <a:lnTo>
                    <a:pt x="4264" y="5334"/>
                  </a:lnTo>
                  <a:cubicBezTo>
                    <a:pt x="4039" y="5515"/>
                    <a:pt x="3649" y="5540"/>
                    <a:pt x="3071" y="5412"/>
                  </a:cubicBezTo>
                  <a:lnTo>
                    <a:pt x="3071" y="5412"/>
                  </a:lnTo>
                  <a:cubicBezTo>
                    <a:pt x="2826" y="5358"/>
                    <a:pt x="2565" y="5282"/>
                    <a:pt x="2288" y="5200"/>
                  </a:cubicBezTo>
                  <a:lnTo>
                    <a:pt x="2288" y="5200"/>
                  </a:lnTo>
                  <a:cubicBezTo>
                    <a:pt x="1578" y="4992"/>
                    <a:pt x="844" y="4777"/>
                    <a:pt x="476" y="4983"/>
                  </a:cubicBezTo>
                  <a:lnTo>
                    <a:pt x="476" y="4983"/>
                  </a:lnTo>
                  <a:cubicBezTo>
                    <a:pt x="368" y="5044"/>
                    <a:pt x="298" y="5139"/>
                    <a:pt x="262" y="5274"/>
                  </a:cubicBezTo>
                  <a:lnTo>
                    <a:pt x="262" y="5274"/>
                  </a:lnTo>
                  <a:cubicBezTo>
                    <a:pt x="207" y="5476"/>
                    <a:pt x="242" y="5636"/>
                    <a:pt x="368" y="5765"/>
                  </a:cubicBezTo>
                  <a:lnTo>
                    <a:pt x="368" y="5765"/>
                  </a:lnTo>
                  <a:cubicBezTo>
                    <a:pt x="491" y="5891"/>
                    <a:pt x="700" y="5979"/>
                    <a:pt x="968" y="6027"/>
                  </a:cubicBezTo>
                  <a:close/>
                  <a:moveTo>
                    <a:pt x="4394" y="3867"/>
                  </a:moveTo>
                  <a:lnTo>
                    <a:pt x="4394" y="3706"/>
                  </a:lnTo>
                  <a:lnTo>
                    <a:pt x="4394" y="3706"/>
                  </a:lnTo>
                  <a:lnTo>
                    <a:pt x="4394" y="3706"/>
                  </a:lnTo>
                  <a:cubicBezTo>
                    <a:pt x="3470" y="3706"/>
                    <a:pt x="2741" y="3439"/>
                    <a:pt x="2226" y="2912"/>
                  </a:cubicBezTo>
                  <a:lnTo>
                    <a:pt x="2226" y="2912"/>
                  </a:lnTo>
                  <a:cubicBezTo>
                    <a:pt x="1402" y="2068"/>
                    <a:pt x="1339" y="801"/>
                    <a:pt x="1351" y="296"/>
                  </a:cubicBezTo>
                  <a:lnTo>
                    <a:pt x="1351" y="296"/>
                  </a:lnTo>
                  <a:cubicBezTo>
                    <a:pt x="1353" y="221"/>
                    <a:pt x="1413" y="162"/>
                    <a:pt x="1488" y="162"/>
                  </a:cubicBezTo>
                  <a:lnTo>
                    <a:pt x="1643" y="162"/>
                  </a:lnTo>
                  <a:lnTo>
                    <a:pt x="1600" y="0"/>
                  </a:lnTo>
                  <a:lnTo>
                    <a:pt x="1488" y="0"/>
                  </a:lnTo>
                  <a:lnTo>
                    <a:pt x="1488" y="0"/>
                  </a:lnTo>
                  <a:cubicBezTo>
                    <a:pt x="1478" y="0"/>
                    <a:pt x="1467" y="1"/>
                    <a:pt x="1457" y="2"/>
                  </a:cubicBezTo>
                  <a:lnTo>
                    <a:pt x="1457" y="71"/>
                  </a:lnTo>
                  <a:lnTo>
                    <a:pt x="1457" y="71"/>
                  </a:lnTo>
                  <a:cubicBezTo>
                    <a:pt x="1457" y="124"/>
                    <a:pt x="1286" y="83"/>
                    <a:pt x="1286" y="357"/>
                  </a:cubicBezTo>
                  <a:lnTo>
                    <a:pt x="1286" y="357"/>
                  </a:lnTo>
                  <a:cubicBezTo>
                    <a:pt x="1286" y="631"/>
                    <a:pt x="1309" y="1115"/>
                    <a:pt x="1457" y="1644"/>
                  </a:cubicBezTo>
                  <a:lnTo>
                    <a:pt x="1457" y="1644"/>
                  </a:lnTo>
                  <a:cubicBezTo>
                    <a:pt x="1605" y="2173"/>
                    <a:pt x="1954" y="2902"/>
                    <a:pt x="2647" y="3339"/>
                  </a:cubicBezTo>
                  <a:lnTo>
                    <a:pt x="2647" y="3339"/>
                  </a:lnTo>
                  <a:cubicBezTo>
                    <a:pt x="3216" y="3698"/>
                    <a:pt x="3440" y="3590"/>
                    <a:pt x="3464" y="3767"/>
                  </a:cubicBezTo>
                  <a:lnTo>
                    <a:pt x="3464" y="3767"/>
                  </a:lnTo>
                  <a:cubicBezTo>
                    <a:pt x="3750" y="3833"/>
                    <a:pt x="4060" y="3867"/>
                    <a:pt x="4394" y="3867"/>
                  </a:cubicBezTo>
                  <a:close/>
                  <a:moveTo>
                    <a:pt x="4394" y="3867"/>
                  </a:moveTo>
                  <a:lnTo>
                    <a:pt x="4394" y="3706"/>
                  </a:lnTo>
                  <a:lnTo>
                    <a:pt x="4394" y="3706"/>
                  </a:lnTo>
                  <a:lnTo>
                    <a:pt x="4394" y="3706"/>
                  </a:lnTo>
                  <a:cubicBezTo>
                    <a:pt x="5318" y="3706"/>
                    <a:pt x="6047" y="3439"/>
                    <a:pt x="6562" y="2912"/>
                  </a:cubicBezTo>
                  <a:lnTo>
                    <a:pt x="6562" y="2912"/>
                  </a:lnTo>
                  <a:cubicBezTo>
                    <a:pt x="7386" y="2068"/>
                    <a:pt x="7448" y="801"/>
                    <a:pt x="7437" y="296"/>
                  </a:cubicBezTo>
                  <a:lnTo>
                    <a:pt x="7437" y="296"/>
                  </a:lnTo>
                  <a:cubicBezTo>
                    <a:pt x="7435" y="221"/>
                    <a:pt x="7375" y="162"/>
                    <a:pt x="7299" y="162"/>
                  </a:cubicBezTo>
                  <a:lnTo>
                    <a:pt x="7145" y="162"/>
                  </a:lnTo>
                  <a:lnTo>
                    <a:pt x="7188" y="0"/>
                  </a:lnTo>
                  <a:lnTo>
                    <a:pt x="7299" y="0"/>
                  </a:lnTo>
                  <a:lnTo>
                    <a:pt x="7299" y="0"/>
                  </a:lnTo>
                  <a:cubicBezTo>
                    <a:pt x="7310" y="0"/>
                    <a:pt x="7321" y="1"/>
                    <a:pt x="7331" y="2"/>
                  </a:cubicBezTo>
                  <a:lnTo>
                    <a:pt x="7331" y="71"/>
                  </a:lnTo>
                  <a:lnTo>
                    <a:pt x="7331" y="71"/>
                  </a:lnTo>
                  <a:cubicBezTo>
                    <a:pt x="7331" y="124"/>
                    <a:pt x="7501" y="83"/>
                    <a:pt x="7501" y="357"/>
                  </a:cubicBezTo>
                  <a:lnTo>
                    <a:pt x="7501" y="357"/>
                  </a:lnTo>
                  <a:cubicBezTo>
                    <a:pt x="7501" y="631"/>
                    <a:pt x="7479" y="1115"/>
                    <a:pt x="7331" y="1644"/>
                  </a:cubicBezTo>
                  <a:lnTo>
                    <a:pt x="7331" y="1644"/>
                  </a:lnTo>
                  <a:cubicBezTo>
                    <a:pt x="7183" y="2173"/>
                    <a:pt x="6833" y="2902"/>
                    <a:pt x="6141" y="3339"/>
                  </a:cubicBezTo>
                  <a:lnTo>
                    <a:pt x="6141" y="3339"/>
                  </a:lnTo>
                  <a:cubicBezTo>
                    <a:pt x="5572" y="3698"/>
                    <a:pt x="5348" y="3590"/>
                    <a:pt x="5323" y="3767"/>
                  </a:cubicBezTo>
                  <a:lnTo>
                    <a:pt x="5323" y="3767"/>
                  </a:lnTo>
                  <a:cubicBezTo>
                    <a:pt x="5038" y="3833"/>
                    <a:pt x="4728" y="3867"/>
                    <a:pt x="4394" y="38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968837" y="3086062"/>
              <a:ext cx="560387" cy="380999"/>
            </a:xfrm>
            <a:custGeom>
              <a:rect b="b" l="l" r="r" t="t"/>
              <a:pathLst>
                <a:path extrusionOk="0" h="1058" w="1555">
                  <a:moveTo>
                    <a:pt x="1540" y="203"/>
                  </a:moveTo>
                  <a:lnTo>
                    <a:pt x="1524" y="116"/>
                  </a:lnTo>
                  <a:lnTo>
                    <a:pt x="1524" y="116"/>
                  </a:lnTo>
                  <a:cubicBezTo>
                    <a:pt x="1511" y="47"/>
                    <a:pt x="1446" y="0"/>
                    <a:pt x="1376" y="11"/>
                  </a:cubicBezTo>
                  <a:lnTo>
                    <a:pt x="1376" y="11"/>
                  </a:lnTo>
                  <a:cubicBezTo>
                    <a:pt x="1187" y="39"/>
                    <a:pt x="986" y="53"/>
                    <a:pt x="777" y="53"/>
                  </a:cubicBezTo>
                  <a:lnTo>
                    <a:pt x="777" y="53"/>
                  </a:lnTo>
                  <a:cubicBezTo>
                    <a:pt x="568" y="53"/>
                    <a:pt x="367" y="39"/>
                    <a:pt x="178" y="11"/>
                  </a:cubicBezTo>
                  <a:lnTo>
                    <a:pt x="178" y="11"/>
                  </a:lnTo>
                  <a:cubicBezTo>
                    <a:pt x="108" y="0"/>
                    <a:pt x="43" y="47"/>
                    <a:pt x="30" y="116"/>
                  </a:cubicBezTo>
                  <a:lnTo>
                    <a:pt x="14" y="203"/>
                  </a:lnTo>
                  <a:lnTo>
                    <a:pt x="14" y="203"/>
                  </a:lnTo>
                  <a:cubicBezTo>
                    <a:pt x="0" y="275"/>
                    <a:pt x="49" y="345"/>
                    <a:pt x="122" y="356"/>
                  </a:cubicBezTo>
                  <a:lnTo>
                    <a:pt x="122" y="356"/>
                  </a:lnTo>
                  <a:cubicBezTo>
                    <a:pt x="238" y="373"/>
                    <a:pt x="357" y="385"/>
                    <a:pt x="479" y="393"/>
                  </a:cubicBezTo>
                  <a:lnTo>
                    <a:pt x="479" y="393"/>
                  </a:lnTo>
                  <a:cubicBezTo>
                    <a:pt x="548" y="397"/>
                    <a:pt x="602" y="454"/>
                    <a:pt x="602" y="523"/>
                  </a:cubicBezTo>
                  <a:lnTo>
                    <a:pt x="602" y="926"/>
                  </a:lnTo>
                  <a:lnTo>
                    <a:pt x="602" y="926"/>
                  </a:lnTo>
                  <a:cubicBezTo>
                    <a:pt x="602" y="998"/>
                    <a:pt x="661" y="1057"/>
                    <a:pt x="733" y="1057"/>
                  </a:cubicBezTo>
                  <a:lnTo>
                    <a:pt x="821" y="1057"/>
                  </a:lnTo>
                  <a:lnTo>
                    <a:pt x="821" y="1057"/>
                  </a:lnTo>
                  <a:cubicBezTo>
                    <a:pt x="893" y="1057"/>
                    <a:pt x="952" y="998"/>
                    <a:pt x="952" y="926"/>
                  </a:cubicBezTo>
                  <a:lnTo>
                    <a:pt x="952" y="523"/>
                  </a:lnTo>
                  <a:lnTo>
                    <a:pt x="952" y="523"/>
                  </a:lnTo>
                  <a:cubicBezTo>
                    <a:pt x="952" y="454"/>
                    <a:pt x="1006" y="397"/>
                    <a:pt x="1075" y="393"/>
                  </a:cubicBezTo>
                  <a:lnTo>
                    <a:pt x="1075" y="393"/>
                  </a:lnTo>
                  <a:cubicBezTo>
                    <a:pt x="1197" y="385"/>
                    <a:pt x="1316" y="373"/>
                    <a:pt x="1431" y="356"/>
                  </a:cubicBezTo>
                  <a:lnTo>
                    <a:pt x="1431" y="356"/>
                  </a:lnTo>
                  <a:cubicBezTo>
                    <a:pt x="1504" y="345"/>
                    <a:pt x="1554" y="275"/>
                    <a:pt x="1540" y="20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214775" y="1768437"/>
              <a:ext cx="168275" cy="138112"/>
            </a:xfrm>
            <a:custGeom>
              <a:rect b="b" l="l" r="r" t="t"/>
              <a:pathLst>
                <a:path extrusionOk="0" h="385" w="467">
                  <a:moveTo>
                    <a:pt x="333" y="0"/>
                  </a:moveTo>
                  <a:lnTo>
                    <a:pt x="333" y="0"/>
                  </a:lnTo>
                  <a:cubicBezTo>
                    <a:pt x="242" y="0"/>
                    <a:pt x="103" y="34"/>
                    <a:pt x="37" y="51"/>
                  </a:cubicBezTo>
                  <a:lnTo>
                    <a:pt x="37" y="51"/>
                  </a:lnTo>
                  <a:cubicBezTo>
                    <a:pt x="15" y="57"/>
                    <a:pt x="0" y="75"/>
                    <a:pt x="0" y="95"/>
                  </a:cubicBezTo>
                  <a:lnTo>
                    <a:pt x="0" y="192"/>
                  </a:lnTo>
                  <a:lnTo>
                    <a:pt x="0" y="289"/>
                  </a:lnTo>
                  <a:lnTo>
                    <a:pt x="0" y="289"/>
                  </a:lnTo>
                  <a:cubicBezTo>
                    <a:pt x="0" y="309"/>
                    <a:pt x="15" y="327"/>
                    <a:pt x="37" y="333"/>
                  </a:cubicBezTo>
                  <a:lnTo>
                    <a:pt x="37" y="333"/>
                  </a:lnTo>
                  <a:cubicBezTo>
                    <a:pt x="103" y="351"/>
                    <a:pt x="242" y="384"/>
                    <a:pt x="333" y="384"/>
                  </a:cubicBezTo>
                  <a:lnTo>
                    <a:pt x="333" y="384"/>
                  </a:lnTo>
                  <a:cubicBezTo>
                    <a:pt x="456" y="384"/>
                    <a:pt x="466" y="273"/>
                    <a:pt x="466" y="192"/>
                  </a:cubicBezTo>
                  <a:lnTo>
                    <a:pt x="466" y="192"/>
                  </a:lnTo>
                  <a:cubicBezTo>
                    <a:pt x="466" y="111"/>
                    <a:pt x="456" y="0"/>
                    <a:pt x="333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138825" y="1768437"/>
              <a:ext cx="168275" cy="139700"/>
            </a:xfrm>
            <a:custGeom>
              <a:rect b="b" l="l" r="r" t="t"/>
              <a:pathLst>
                <a:path extrusionOk="0" h="386" w="468">
                  <a:moveTo>
                    <a:pt x="429" y="51"/>
                  </a:moveTo>
                  <a:lnTo>
                    <a:pt x="429" y="51"/>
                  </a:lnTo>
                  <a:cubicBezTo>
                    <a:pt x="364" y="34"/>
                    <a:pt x="225" y="0"/>
                    <a:pt x="134" y="0"/>
                  </a:cubicBezTo>
                  <a:lnTo>
                    <a:pt x="134" y="0"/>
                  </a:lnTo>
                  <a:cubicBezTo>
                    <a:pt x="11" y="0"/>
                    <a:pt x="0" y="111"/>
                    <a:pt x="0" y="192"/>
                  </a:cubicBezTo>
                  <a:lnTo>
                    <a:pt x="0" y="192"/>
                  </a:lnTo>
                  <a:cubicBezTo>
                    <a:pt x="0" y="273"/>
                    <a:pt x="11" y="385"/>
                    <a:pt x="134" y="385"/>
                  </a:cubicBezTo>
                  <a:lnTo>
                    <a:pt x="134" y="385"/>
                  </a:lnTo>
                  <a:cubicBezTo>
                    <a:pt x="225" y="385"/>
                    <a:pt x="364" y="351"/>
                    <a:pt x="429" y="333"/>
                  </a:cubicBezTo>
                  <a:lnTo>
                    <a:pt x="429" y="333"/>
                  </a:lnTo>
                  <a:cubicBezTo>
                    <a:pt x="452" y="327"/>
                    <a:pt x="467" y="309"/>
                    <a:pt x="467" y="289"/>
                  </a:cubicBezTo>
                  <a:lnTo>
                    <a:pt x="467" y="202"/>
                  </a:lnTo>
                  <a:lnTo>
                    <a:pt x="467" y="192"/>
                  </a:lnTo>
                  <a:lnTo>
                    <a:pt x="467" y="95"/>
                  </a:lnTo>
                  <a:lnTo>
                    <a:pt x="467" y="95"/>
                  </a:lnTo>
                  <a:cubicBezTo>
                    <a:pt x="467" y="75"/>
                    <a:pt x="452" y="57"/>
                    <a:pt x="429" y="5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184737" y="3089237"/>
              <a:ext cx="342899" cy="377826"/>
            </a:xfrm>
            <a:custGeom>
              <a:rect b="b" l="l" r="r" t="t"/>
              <a:pathLst>
                <a:path extrusionOk="0" h="1049" w="953">
                  <a:moveTo>
                    <a:pt x="938" y="194"/>
                  </a:moveTo>
                  <a:lnTo>
                    <a:pt x="922" y="107"/>
                  </a:lnTo>
                  <a:lnTo>
                    <a:pt x="922" y="107"/>
                  </a:lnTo>
                  <a:cubicBezTo>
                    <a:pt x="910" y="45"/>
                    <a:pt x="858" y="2"/>
                    <a:pt x="797" y="0"/>
                  </a:cubicBezTo>
                  <a:lnTo>
                    <a:pt x="797" y="0"/>
                  </a:lnTo>
                  <a:cubicBezTo>
                    <a:pt x="798" y="9"/>
                    <a:pt x="800" y="17"/>
                    <a:pt x="802" y="26"/>
                  </a:cubicBezTo>
                  <a:lnTo>
                    <a:pt x="802" y="26"/>
                  </a:lnTo>
                  <a:cubicBezTo>
                    <a:pt x="851" y="282"/>
                    <a:pt x="551" y="273"/>
                    <a:pt x="398" y="273"/>
                  </a:cubicBezTo>
                  <a:lnTo>
                    <a:pt x="398" y="273"/>
                  </a:lnTo>
                  <a:cubicBezTo>
                    <a:pt x="246" y="273"/>
                    <a:pt x="236" y="345"/>
                    <a:pt x="236" y="479"/>
                  </a:cubicBezTo>
                  <a:lnTo>
                    <a:pt x="236" y="770"/>
                  </a:lnTo>
                  <a:lnTo>
                    <a:pt x="236" y="770"/>
                  </a:lnTo>
                  <a:cubicBezTo>
                    <a:pt x="236" y="945"/>
                    <a:pt x="0" y="917"/>
                    <a:pt x="0" y="788"/>
                  </a:cubicBezTo>
                  <a:lnTo>
                    <a:pt x="0" y="917"/>
                  </a:lnTo>
                  <a:lnTo>
                    <a:pt x="0" y="917"/>
                  </a:lnTo>
                  <a:cubicBezTo>
                    <a:pt x="0" y="990"/>
                    <a:pt x="59" y="1048"/>
                    <a:pt x="131" y="1048"/>
                  </a:cubicBezTo>
                  <a:lnTo>
                    <a:pt x="219" y="1048"/>
                  </a:lnTo>
                  <a:lnTo>
                    <a:pt x="219" y="1048"/>
                  </a:lnTo>
                  <a:cubicBezTo>
                    <a:pt x="291" y="1048"/>
                    <a:pt x="349" y="990"/>
                    <a:pt x="349" y="917"/>
                  </a:cubicBezTo>
                  <a:lnTo>
                    <a:pt x="349" y="515"/>
                  </a:lnTo>
                  <a:lnTo>
                    <a:pt x="349" y="515"/>
                  </a:lnTo>
                  <a:cubicBezTo>
                    <a:pt x="349" y="446"/>
                    <a:pt x="403" y="389"/>
                    <a:pt x="472" y="384"/>
                  </a:cubicBezTo>
                  <a:lnTo>
                    <a:pt x="472" y="384"/>
                  </a:lnTo>
                  <a:cubicBezTo>
                    <a:pt x="595" y="377"/>
                    <a:pt x="714" y="364"/>
                    <a:pt x="829" y="347"/>
                  </a:cubicBezTo>
                  <a:lnTo>
                    <a:pt x="829" y="347"/>
                  </a:lnTo>
                  <a:cubicBezTo>
                    <a:pt x="902" y="336"/>
                    <a:pt x="952" y="266"/>
                    <a:pt x="938" y="19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103900" y="3806787"/>
              <a:ext cx="488951" cy="488951"/>
            </a:xfrm>
            <a:custGeom>
              <a:rect b="b" l="l" r="r" t="t"/>
              <a:pathLst>
                <a:path extrusionOk="0" h="1357" w="1358">
                  <a:moveTo>
                    <a:pt x="1111" y="169"/>
                  </a:moveTo>
                  <a:lnTo>
                    <a:pt x="1111" y="169"/>
                  </a:lnTo>
                  <a:cubicBezTo>
                    <a:pt x="993" y="64"/>
                    <a:pt x="839" y="0"/>
                    <a:pt x="668" y="0"/>
                  </a:cubicBezTo>
                  <a:lnTo>
                    <a:pt x="668" y="0"/>
                  </a:lnTo>
                  <a:cubicBezTo>
                    <a:pt x="299" y="0"/>
                    <a:pt x="0" y="299"/>
                    <a:pt x="0" y="667"/>
                  </a:cubicBezTo>
                  <a:lnTo>
                    <a:pt x="0" y="667"/>
                  </a:lnTo>
                  <a:cubicBezTo>
                    <a:pt x="0" y="837"/>
                    <a:pt x="64" y="992"/>
                    <a:pt x="169" y="1110"/>
                  </a:cubicBezTo>
                  <a:lnTo>
                    <a:pt x="169" y="1110"/>
                  </a:lnTo>
                  <a:cubicBezTo>
                    <a:pt x="292" y="1260"/>
                    <a:pt x="478" y="1356"/>
                    <a:pt x="687" y="1356"/>
                  </a:cubicBezTo>
                  <a:lnTo>
                    <a:pt x="687" y="1356"/>
                  </a:lnTo>
                  <a:cubicBezTo>
                    <a:pt x="1057" y="1356"/>
                    <a:pt x="1357" y="1056"/>
                    <a:pt x="1357" y="686"/>
                  </a:cubicBezTo>
                  <a:lnTo>
                    <a:pt x="1357" y="686"/>
                  </a:lnTo>
                  <a:cubicBezTo>
                    <a:pt x="1357" y="477"/>
                    <a:pt x="1261" y="292"/>
                    <a:pt x="1111" y="16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110250" y="3813137"/>
              <a:ext cx="476250" cy="474662"/>
            </a:xfrm>
            <a:custGeom>
              <a:rect b="b" l="l" r="r" t="t"/>
              <a:pathLst>
                <a:path extrusionOk="0" h="1320" w="1321">
                  <a:moveTo>
                    <a:pt x="1320" y="659"/>
                  </a:moveTo>
                  <a:lnTo>
                    <a:pt x="1320" y="659"/>
                  </a:lnTo>
                  <a:cubicBezTo>
                    <a:pt x="1320" y="1023"/>
                    <a:pt x="1024" y="1319"/>
                    <a:pt x="660" y="1319"/>
                  </a:cubicBezTo>
                  <a:lnTo>
                    <a:pt x="660" y="1319"/>
                  </a:lnTo>
                  <a:cubicBezTo>
                    <a:pt x="296" y="1319"/>
                    <a:pt x="0" y="1023"/>
                    <a:pt x="0" y="659"/>
                  </a:cubicBezTo>
                  <a:lnTo>
                    <a:pt x="0" y="659"/>
                  </a:lnTo>
                  <a:cubicBezTo>
                    <a:pt x="0" y="296"/>
                    <a:pt x="296" y="0"/>
                    <a:pt x="660" y="0"/>
                  </a:cubicBezTo>
                  <a:lnTo>
                    <a:pt x="660" y="0"/>
                  </a:lnTo>
                  <a:cubicBezTo>
                    <a:pt x="1024" y="0"/>
                    <a:pt x="1320" y="296"/>
                    <a:pt x="1320" y="65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129300" y="3825837"/>
              <a:ext cx="433387" cy="454025"/>
            </a:xfrm>
            <a:custGeom>
              <a:rect b="b" l="l" r="r" t="t"/>
              <a:pathLst>
                <a:path extrusionOk="0" h="1260" w="1202">
                  <a:moveTo>
                    <a:pt x="972" y="1173"/>
                  </a:moveTo>
                  <a:lnTo>
                    <a:pt x="108" y="194"/>
                  </a:lnTo>
                  <a:lnTo>
                    <a:pt x="108" y="194"/>
                  </a:lnTo>
                  <a:cubicBezTo>
                    <a:pt x="156" y="139"/>
                    <a:pt x="213" y="91"/>
                    <a:pt x="277" y="53"/>
                  </a:cubicBezTo>
                  <a:lnTo>
                    <a:pt x="1133" y="1024"/>
                  </a:lnTo>
                  <a:lnTo>
                    <a:pt x="1133" y="1024"/>
                  </a:lnTo>
                  <a:cubicBezTo>
                    <a:pt x="1088" y="1082"/>
                    <a:pt x="1033" y="1133"/>
                    <a:pt x="972" y="1173"/>
                  </a:cubicBezTo>
                  <a:close/>
                  <a:moveTo>
                    <a:pt x="931" y="1198"/>
                  </a:moveTo>
                  <a:lnTo>
                    <a:pt x="79" y="232"/>
                  </a:lnTo>
                  <a:lnTo>
                    <a:pt x="79" y="232"/>
                  </a:lnTo>
                  <a:cubicBezTo>
                    <a:pt x="47" y="275"/>
                    <a:pt x="20" y="323"/>
                    <a:pt x="0" y="372"/>
                  </a:cubicBezTo>
                  <a:lnTo>
                    <a:pt x="781" y="1259"/>
                  </a:lnTo>
                  <a:lnTo>
                    <a:pt x="781" y="1259"/>
                  </a:lnTo>
                  <a:cubicBezTo>
                    <a:pt x="834" y="1245"/>
                    <a:pt x="884" y="1224"/>
                    <a:pt x="931" y="1198"/>
                  </a:cubicBezTo>
                  <a:close/>
                  <a:moveTo>
                    <a:pt x="1201" y="915"/>
                  </a:moveTo>
                  <a:lnTo>
                    <a:pt x="394" y="0"/>
                  </a:lnTo>
                  <a:lnTo>
                    <a:pt x="394" y="0"/>
                  </a:lnTo>
                  <a:cubicBezTo>
                    <a:pt x="369" y="8"/>
                    <a:pt x="344" y="19"/>
                    <a:pt x="320" y="31"/>
                  </a:cubicBezTo>
                  <a:lnTo>
                    <a:pt x="1161" y="985"/>
                  </a:lnTo>
                  <a:lnTo>
                    <a:pt x="1161" y="985"/>
                  </a:lnTo>
                  <a:cubicBezTo>
                    <a:pt x="1176" y="962"/>
                    <a:pt x="1189" y="939"/>
                    <a:pt x="1201" y="915"/>
                  </a:cubicBezTo>
                  <a:close/>
                </a:path>
              </a:pathLst>
            </a:custGeom>
            <a:solidFill>
              <a:srgbClr val="FFFFFF">
                <a:alpha val="40392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191212" y="3892512"/>
              <a:ext cx="315911" cy="315913"/>
            </a:xfrm>
            <a:custGeom>
              <a:rect b="b" l="l" r="r" t="t"/>
              <a:pathLst>
                <a:path extrusionOk="0" h="877" w="878">
                  <a:moveTo>
                    <a:pt x="877" y="437"/>
                  </a:moveTo>
                  <a:lnTo>
                    <a:pt x="877" y="437"/>
                  </a:lnTo>
                  <a:cubicBezTo>
                    <a:pt x="877" y="679"/>
                    <a:pt x="681" y="876"/>
                    <a:pt x="439" y="876"/>
                  </a:cubicBezTo>
                  <a:lnTo>
                    <a:pt x="439" y="876"/>
                  </a:lnTo>
                  <a:cubicBezTo>
                    <a:pt x="196" y="876"/>
                    <a:pt x="0" y="679"/>
                    <a:pt x="0" y="437"/>
                  </a:cubicBezTo>
                  <a:lnTo>
                    <a:pt x="0" y="437"/>
                  </a:lnTo>
                  <a:cubicBezTo>
                    <a:pt x="0" y="195"/>
                    <a:pt x="196" y="0"/>
                    <a:pt x="439" y="0"/>
                  </a:cubicBezTo>
                  <a:lnTo>
                    <a:pt x="439" y="0"/>
                  </a:lnTo>
                  <a:cubicBezTo>
                    <a:pt x="681" y="0"/>
                    <a:pt x="877" y="195"/>
                    <a:pt x="877" y="43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194387" y="3892512"/>
              <a:ext cx="311150" cy="314324"/>
            </a:xfrm>
            <a:custGeom>
              <a:rect b="b" l="l" r="r" t="t"/>
              <a:pathLst>
                <a:path extrusionOk="0" h="875" w="864">
                  <a:moveTo>
                    <a:pt x="670" y="804"/>
                  </a:moveTo>
                  <a:lnTo>
                    <a:pt x="96" y="153"/>
                  </a:lnTo>
                  <a:lnTo>
                    <a:pt x="96" y="153"/>
                  </a:lnTo>
                  <a:cubicBezTo>
                    <a:pt x="145" y="97"/>
                    <a:pt x="207" y="53"/>
                    <a:pt x="277" y="27"/>
                  </a:cubicBezTo>
                  <a:lnTo>
                    <a:pt x="818" y="640"/>
                  </a:lnTo>
                  <a:lnTo>
                    <a:pt x="818" y="640"/>
                  </a:lnTo>
                  <a:cubicBezTo>
                    <a:pt x="784" y="706"/>
                    <a:pt x="732" y="763"/>
                    <a:pt x="670" y="804"/>
                  </a:cubicBezTo>
                  <a:close/>
                  <a:moveTo>
                    <a:pt x="629" y="828"/>
                  </a:moveTo>
                  <a:lnTo>
                    <a:pt x="67" y="191"/>
                  </a:lnTo>
                  <a:lnTo>
                    <a:pt x="67" y="191"/>
                  </a:lnTo>
                  <a:cubicBezTo>
                    <a:pt x="35" y="237"/>
                    <a:pt x="13" y="290"/>
                    <a:pt x="0" y="346"/>
                  </a:cubicBezTo>
                  <a:lnTo>
                    <a:pt x="465" y="874"/>
                  </a:lnTo>
                  <a:lnTo>
                    <a:pt x="465" y="874"/>
                  </a:lnTo>
                  <a:cubicBezTo>
                    <a:pt x="524" y="870"/>
                    <a:pt x="579" y="853"/>
                    <a:pt x="629" y="828"/>
                  </a:cubicBezTo>
                  <a:close/>
                  <a:moveTo>
                    <a:pt x="863" y="504"/>
                  </a:moveTo>
                  <a:lnTo>
                    <a:pt x="419" y="0"/>
                  </a:lnTo>
                  <a:lnTo>
                    <a:pt x="419" y="0"/>
                  </a:lnTo>
                  <a:cubicBezTo>
                    <a:pt x="387" y="1"/>
                    <a:pt x="356" y="5"/>
                    <a:pt x="327" y="12"/>
                  </a:cubicBezTo>
                  <a:lnTo>
                    <a:pt x="839" y="593"/>
                  </a:lnTo>
                  <a:lnTo>
                    <a:pt x="839" y="593"/>
                  </a:lnTo>
                  <a:cubicBezTo>
                    <a:pt x="850" y="564"/>
                    <a:pt x="858" y="535"/>
                    <a:pt x="863" y="504"/>
                  </a:cubicBezTo>
                  <a:close/>
                </a:path>
              </a:pathLst>
            </a:custGeom>
            <a:solidFill>
              <a:srgbClr val="FFFFFF">
                <a:alpha val="40392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292562" y="1020725"/>
              <a:ext cx="1943100" cy="1943100"/>
            </a:xfrm>
            <a:custGeom>
              <a:rect b="b" l="l" r="r" t="t"/>
              <a:pathLst>
                <a:path extrusionOk="0" h="5399" w="5399">
                  <a:moveTo>
                    <a:pt x="5398" y="2699"/>
                  </a:moveTo>
                  <a:lnTo>
                    <a:pt x="5398" y="2699"/>
                  </a:lnTo>
                  <a:cubicBezTo>
                    <a:pt x="5398" y="3414"/>
                    <a:pt x="5113" y="4101"/>
                    <a:pt x="4607" y="4607"/>
                  </a:cubicBezTo>
                  <a:lnTo>
                    <a:pt x="4607" y="4607"/>
                  </a:lnTo>
                  <a:cubicBezTo>
                    <a:pt x="4101" y="5113"/>
                    <a:pt x="3415" y="5398"/>
                    <a:pt x="2699" y="5398"/>
                  </a:cubicBezTo>
                  <a:lnTo>
                    <a:pt x="2699" y="5398"/>
                  </a:lnTo>
                  <a:cubicBezTo>
                    <a:pt x="1983" y="5398"/>
                    <a:pt x="1297" y="5113"/>
                    <a:pt x="790" y="4607"/>
                  </a:cubicBezTo>
                  <a:lnTo>
                    <a:pt x="790" y="4607"/>
                  </a:lnTo>
                  <a:cubicBezTo>
                    <a:pt x="284" y="4101"/>
                    <a:pt x="0" y="3414"/>
                    <a:pt x="0" y="2699"/>
                  </a:cubicBezTo>
                  <a:lnTo>
                    <a:pt x="0" y="2699"/>
                  </a:lnTo>
                  <a:cubicBezTo>
                    <a:pt x="0" y="1983"/>
                    <a:pt x="284" y="1296"/>
                    <a:pt x="790" y="790"/>
                  </a:cubicBezTo>
                  <a:lnTo>
                    <a:pt x="790" y="790"/>
                  </a:lnTo>
                  <a:cubicBezTo>
                    <a:pt x="1297" y="284"/>
                    <a:pt x="1983" y="0"/>
                    <a:pt x="2699" y="0"/>
                  </a:cubicBezTo>
                  <a:lnTo>
                    <a:pt x="2699" y="0"/>
                  </a:lnTo>
                  <a:cubicBezTo>
                    <a:pt x="3415" y="0"/>
                    <a:pt x="4101" y="284"/>
                    <a:pt x="4607" y="790"/>
                  </a:cubicBezTo>
                  <a:lnTo>
                    <a:pt x="4607" y="790"/>
                  </a:lnTo>
                  <a:cubicBezTo>
                    <a:pt x="5113" y="1296"/>
                    <a:pt x="5398" y="1983"/>
                    <a:pt x="5398" y="269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06850" y="1150900"/>
              <a:ext cx="1916108" cy="1684332"/>
            </a:xfrm>
            <a:custGeom>
              <a:rect b="b" l="l" r="r" t="t"/>
              <a:pathLst>
                <a:path extrusionOk="0" h="4680" w="5324">
                  <a:moveTo>
                    <a:pt x="831" y="404"/>
                  </a:moveTo>
                  <a:lnTo>
                    <a:pt x="831" y="404"/>
                  </a:lnTo>
                  <a:cubicBezTo>
                    <a:pt x="849" y="390"/>
                    <a:pt x="868" y="392"/>
                    <a:pt x="886" y="406"/>
                  </a:cubicBezTo>
                  <a:lnTo>
                    <a:pt x="886" y="406"/>
                  </a:lnTo>
                  <a:cubicBezTo>
                    <a:pt x="892" y="411"/>
                    <a:pt x="899" y="416"/>
                    <a:pt x="905" y="421"/>
                  </a:cubicBezTo>
                  <a:lnTo>
                    <a:pt x="905" y="421"/>
                  </a:lnTo>
                  <a:cubicBezTo>
                    <a:pt x="909" y="424"/>
                    <a:pt x="914" y="428"/>
                    <a:pt x="918" y="426"/>
                  </a:cubicBezTo>
                  <a:lnTo>
                    <a:pt x="918" y="426"/>
                  </a:lnTo>
                  <a:cubicBezTo>
                    <a:pt x="939" y="416"/>
                    <a:pt x="963" y="419"/>
                    <a:pt x="983" y="409"/>
                  </a:cubicBezTo>
                  <a:lnTo>
                    <a:pt x="983" y="409"/>
                  </a:lnTo>
                  <a:cubicBezTo>
                    <a:pt x="1022" y="391"/>
                    <a:pt x="1063" y="384"/>
                    <a:pt x="1103" y="374"/>
                  </a:cubicBezTo>
                  <a:lnTo>
                    <a:pt x="1103" y="374"/>
                  </a:lnTo>
                  <a:cubicBezTo>
                    <a:pt x="1123" y="370"/>
                    <a:pt x="1142" y="363"/>
                    <a:pt x="1160" y="355"/>
                  </a:cubicBezTo>
                  <a:lnTo>
                    <a:pt x="1160" y="355"/>
                  </a:lnTo>
                  <a:cubicBezTo>
                    <a:pt x="1180" y="347"/>
                    <a:pt x="1198" y="335"/>
                    <a:pt x="1220" y="332"/>
                  </a:cubicBezTo>
                  <a:lnTo>
                    <a:pt x="1220" y="332"/>
                  </a:lnTo>
                  <a:cubicBezTo>
                    <a:pt x="1251" y="328"/>
                    <a:pt x="1283" y="325"/>
                    <a:pt x="1306" y="326"/>
                  </a:cubicBezTo>
                  <a:lnTo>
                    <a:pt x="1306" y="326"/>
                  </a:lnTo>
                  <a:cubicBezTo>
                    <a:pt x="1332" y="326"/>
                    <a:pt x="1349" y="326"/>
                    <a:pt x="1367" y="326"/>
                  </a:cubicBezTo>
                  <a:lnTo>
                    <a:pt x="1367" y="326"/>
                  </a:lnTo>
                  <a:cubicBezTo>
                    <a:pt x="1374" y="326"/>
                    <a:pt x="1383" y="325"/>
                    <a:pt x="1388" y="330"/>
                  </a:cubicBezTo>
                  <a:lnTo>
                    <a:pt x="1388" y="330"/>
                  </a:lnTo>
                  <a:cubicBezTo>
                    <a:pt x="1406" y="349"/>
                    <a:pt x="1431" y="346"/>
                    <a:pt x="1453" y="350"/>
                  </a:cubicBezTo>
                  <a:lnTo>
                    <a:pt x="1453" y="350"/>
                  </a:lnTo>
                  <a:cubicBezTo>
                    <a:pt x="1460" y="352"/>
                    <a:pt x="1466" y="350"/>
                    <a:pt x="1472" y="354"/>
                  </a:cubicBezTo>
                  <a:lnTo>
                    <a:pt x="1472" y="354"/>
                  </a:lnTo>
                  <a:cubicBezTo>
                    <a:pt x="1504" y="380"/>
                    <a:pt x="1539" y="404"/>
                    <a:pt x="1565" y="437"/>
                  </a:cubicBezTo>
                  <a:lnTo>
                    <a:pt x="1565" y="437"/>
                  </a:lnTo>
                  <a:cubicBezTo>
                    <a:pt x="1568" y="440"/>
                    <a:pt x="1572" y="444"/>
                    <a:pt x="1576" y="447"/>
                  </a:cubicBezTo>
                  <a:lnTo>
                    <a:pt x="1576" y="447"/>
                  </a:lnTo>
                  <a:cubicBezTo>
                    <a:pt x="1596" y="464"/>
                    <a:pt x="1616" y="481"/>
                    <a:pt x="1631" y="503"/>
                  </a:cubicBezTo>
                  <a:lnTo>
                    <a:pt x="1631" y="503"/>
                  </a:lnTo>
                  <a:cubicBezTo>
                    <a:pt x="1638" y="512"/>
                    <a:pt x="1645" y="519"/>
                    <a:pt x="1654" y="525"/>
                  </a:cubicBezTo>
                  <a:lnTo>
                    <a:pt x="1654" y="525"/>
                  </a:lnTo>
                  <a:cubicBezTo>
                    <a:pt x="1672" y="537"/>
                    <a:pt x="1690" y="550"/>
                    <a:pt x="1711" y="556"/>
                  </a:cubicBezTo>
                  <a:lnTo>
                    <a:pt x="1711" y="556"/>
                  </a:lnTo>
                  <a:cubicBezTo>
                    <a:pt x="1729" y="562"/>
                    <a:pt x="1741" y="578"/>
                    <a:pt x="1758" y="584"/>
                  </a:cubicBezTo>
                  <a:lnTo>
                    <a:pt x="1758" y="584"/>
                  </a:lnTo>
                  <a:cubicBezTo>
                    <a:pt x="1798" y="599"/>
                    <a:pt x="1797" y="598"/>
                    <a:pt x="1794" y="646"/>
                  </a:cubicBezTo>
                  <a:lnTo>
                    <a:pt x="1794" y="646"/>
                  </a:lnTo>
                  <a:cubicBezTo>
                    <a:pt x="1793" y="657"/>
                    <a:pt x="1788" y="668"/>
                    <a:pt x="1785" y="678"/>
                  </a:cubicBezTo>
                  <a:lnTo>
                    <a:pt x="1785" y="678"/>
                  </a:lnTo>
                  <a:cubicBezTo>
                    <a:pt x="1784" y="685"/>
                    <a:pt x="1781" y="692"/>
                    <a:pt x="1780" y="699"/>
                  </a:cubicBezTo>
                  <a:lnTo>
                    <a:pt x="1780" y="699"/>
                  </a:lnTo>
                  <a:cubicBezTo>
                    <a:pt x="1776" y="720"/>
                    <a:pt x="1763" y="732"/>
                    <a:pt x="1743" y="733"/>
                  </a:cubicBezTo>
                  <a:lnTo>
                    <a:pt x="1743" y="733"/>
                  </a:lnTo>
                  <a:cubicBezTo>
                    <a:pt x="1726" y="735"/>
                    <a:pt x="1711" y="731"/>
                    <a:pt x="1697" y="720"/>
                  </a:cubicBezTo>
                  <a:lnTo>
                    <a:pt x="1697" y="720"/>
                  </a:lnTo>
                  <a:cubicBezTo>
                    <a:pt x="1692" y="716"/>
                    <a:pt x="1686" y="711"/>
                    <a:pt x="1680" y="707"/>
                  </a:cubicBezTo>
                  <a:lnTo>
                    <a:pt x="1680" y="707"/>
                  </a:lnTo>
                  <a:cubicBezTo>
                    <a:pt x="1673" y="701"/>
                    <a:pt x="1666" y="700"/>
                    <a:pt x="1657" y="707"/>
                  </a:cubicBezTo>
                  <a:lnTo>
                    <a:pt x="1657" y="707"/>
                  </a:lnTo>
                  <a:cubicBezTo>
                    <a:pt x="1635" y="723"/>
                    <a:pt x="1621" y="746"/>
                    <a:pt x="1604" y="766"/>
                  </a:cubicBezTo>
                  <a:lnTo>
                    <a:pt x="1604" y="766"/>
                  </a:lnTo>
                  <a:cubicBezTo>
                    <a:pt x="1597" y="776"/>
                    <a:pt x="1600" y="785"/>
                    <a:pt x="1610" y="791"/>
                  </a:cubicBezTo>
                  <a:lnTo>
                    <a:pt x="1610" y="791"/>
                  </a:lnTo>
                  <a:cubicBezTo>
                    <a:pt x="1617" y="795"/>
                    <a:pt x="1624" y="799"/>
                    <a:pt x="1630" y="804"/>
                  </a:cubicBezTo>
                  <a:lnTo>
                    <a:pt x="1630" y="804"/>
                  </a:lnTo>
                  <a:cubicBezTo>
                    <a:pt x="1635" y="808"/>
                    <a:pt x="1635" y="814"/>
                    <a:pt x="1633" y="820"/>
                  </a:cubicBezTo>
                  <a:lnTo>
                    <a:pt x="1633" y="820"/>
                  </a:lnTo>
                  <a:cubicBezTo>
                    <a:pt x="1631" y="826"/>
                    <a:pt x="1626" y="830"/>
                    <a:pt x="1621" y="829"/>
                  </a:cubicBezTo>
                  <a:lnTo>
                    <a:pt x="1621" y="829"/>
                  </a:lnTo>
                  <a:cubicBezTo>
                    <a:pt x="1599" y="824"/>
                    <a:pt x="1575" y="825"/>
                    <a:pt x="1556" y="812"/>
                  </a:cubicBezTo>
                  <a:lnTo>
                    <a:pt x="1556" y="812"/>
                  </a:lnTo>
                  <a:cubicBezTo>
                    <a:pt x="1546" y="806"/>
                    <a:pt x="1537" y="800"/>
                    <a:pt x="1525" y="801"/>
                  </a:cubicBezTo>
                  <a:lnTo>
                    <a:pt x="1525" y="801"/>
                  </a:lnTo>
                  <a:cubicBezTo>
                    <a:pt x="1513" y="801"/>
                    <a:pt x="1507" y="794"/>
                    <a:pt x="1505" y="784"/>
                  </a:cubicBezTo>
                  <a:lnTo>
                    <a:pt x="1505" y="784"/>
                  </a:lnTo>
                  <a:cubicBezTo>
                    <a:pt x="1500" y="768"/>
                    <a:pt x="1495" y="753"/>
                    <a:pt x="1495" y="736"/>
                  </a:cubicBezTo>
                  <a:lnTo>
                    <a:pt x="1495" y="736"/>
                  </a:lnTo>
                  <a:cubicBezTo>
                    <a:pt x="1495" y="725"/>
                    <a:pt x="1491" y="717"/>
                    <a:pt x="1479" y="713"/>
                  </a:cubicBezTo>
                  <a:lnTo>
                    <a:pt x="1479" y="713"/>
                  </a:lnTo>
                  <a:cubicBezTo>
                    <a:pt x="1474" y="712"/>
                    <a:pt x="1469" y="708"/>
                    <a:pt x="1464" y="705"/>
                  </a:cubicBezTo>
                  <a:lnTo>
                    <a:pt x="1464" y="705"/>
                  </a:lnTo>
                  <a:cubicBezTo>
                    <a:pt x="1439" y="688"/>
                    <a:pt x="1438" y="670"/>
                    <a:pt x="1460" y="650"/>
                  </a:cubicBezTo>
                  <a:lnTo>
                    <a:pt x="1460" y="650"/>
                  </a:lnTo>
                  <a:cubicBezTo>
                    <a:pt x="1463" y="647"/>
                    <a:pt x="1466" y="644"/>
                    <a:pt x="1469" y="642"/>
                  </a:cubicBezTo>
                  <a:lnTo>
                    <a:pt x="1469" y="642"/>
                  </a:lnTo>
                  <a:cubicBezTo>
                    <a:pt x="1493" y="621"/>
                    <a:pt x="1491" y="593"/>
                    <a:pt x="1463" y="578"/>
                  </a:cubicBezTo>
                  <a:lnTo>
                    <a:pt x="1463" y="578"/>
                  </a:lnTo>
                  <a:cubicBezTo>
                    <a:pt x="1456" y="574"/>
                    <a:pt x="1449" y="570"/>
                    <a:pt x="1442" y="567"/>
                  </a:cubicBezTo>
                  <a:lnTo>
                    <a:pt x="1442" y="567"/>
                  </a:lnTo>
                  <a:cubicBezTo>
                    <a:pt x="1422" y="555"/>
                    <a:pt x="1404" y="543"/>
                    <a:pt x="1395" y="520"/>
                  </a:cubicBezTo>
                  <a:lnTo>
                    <a:pt x="1395" y="520"/>
                  </a:lnTo>
                  <a:cubicBezTo>
                    <a:pt x="1389" y="506"/>
                    <a:pt x="1377" y="497"/>
                    <a:pt x="1361" y="496"/>
                  </a:cubicBezTo>
                  <a:lnTo>
                    <a:pt x="1361" y="496"/>
                  </a:lnTo>
                  <a:cubicBezTo>
                    <a:pt x="1350" y="496"/>
                    <a:pt x="1340" y="497"/>
                    <a:pt x="1329" y="497"/>
                  </a:cubicBezTo>
                  <a:lnTo>
                    <a:pt x="1329" y="497"/>
                  </a:lnTo>
                  <a:cubicBezTo>
                    <a:pt x="1325" y="497"/>
                    <a:pt x="1321" y="498"/>
                    <a:pt x="1319" y="502"/>
                  </a:cubicBezTo>
                  <a:lnTo>
                    <a:pt x="1319" y="502"/>
                  </a:lnTo>
                  <a:cubicBezTo>
                    <a:pt x="1316" y="508"/>
                    <a:pt x="1322" y="511"/>
                    <a:pt x="1325" y="514"/>
                  </a:cubicBezTo>
                  <a:lnTo>
                    <a:pt x="1325" y="514"/>
                  </a:lnTo>
                  <a:cubicBezTo>
                    <a:pt x="1341" y="527"/>
                    <a:pt x="1355" y="543"/>
                    <a:pt x="1374" y="553"/>
                  </a:cubicBezTo>
                  <a:lnTo>
                    <a:pt x="1374" y="553"/>
                  </a:lnTo>
                  <a:cubicBezTo>
                    <a:pt x="1393" y="562"/>
                    <a:pt x="1406" y="576"/>
                    <a:pt x="1402" y="601"/>
                  </a:cubicBezTo>
                  <a:lnTo>
                    <a:pt x="1402" y="601"/>
                  </a:lnTo>
                  <a:cubicBezTo>
                    <a:pt x="1397" y="636"/>
                    <a:pt x="1385" y="664"/>
                    <a:pt x="1347" y="674"/>
                  </a:cubicBezTo>
                  <a:lnTo>
                    <a:pt x="1347" y="674"/>
                  </a:lnTo>
                  <a:cubicBezTo>
                    <a:pt x="1346" y="674"/>
                    <a:pt x="1344" y="675"/>
                    <a:pt x="1343" y="675"/>
                  </a:cubicBezTo>
                  <a:lnTo>
                    <a:pt x="1343" y="675"/>
                  </a:lnTo>
                  <a:cubicBezTo>
                    <a:pt x="1328" y="681"/>
                    <a:pt x="1320" y="693"/>
                    <a:pt x="1321" y="707"/>
                  </a:cubicBezTo>
                  <a:lnTo>
                    <a:pt x="1321" y="707"/>
                  </a:lnTo>
                  <a:cubicBezTo>
                    <a:pt x="1322" y="724"/>
                    <a:pt x="1329" y="735"/>
                    <a:pt x="1347" y="737"/>
                  </a:cubicBezTo>
                  <a:lnTo>
                    <a:pt x="1347" y="737"/>
                  </a:lnTo>
                  <a:cubicBezTo>
                    <a:pt x="1370" y="740"/>
                    <a:pt x="1381" y="753"/>
                    <a:pt x="1385" y="774"/>
                  </a:cubicBezTo>
                  <a:lnTo>
                    <a:pt x="1385" y="774"/>
                  </a:lnTo>
                  <a:cubicBezTo>
                    <a:pt x="1386" y="780"/>
                    <a:pt x="1387" y="785"/>
                    <a:pt x="1388" y="791"/>
                  </a:cubicBezTo>
                  <a:lnTo>
                    <a:pt x="1388" y="791"/>
                  </a:lnTo>
                  <a:cubicBezTo>
                    <a:pt x="1395" y="822"/>
                    <a:pt x="1413" y="838"/>
                    <a:pt x="1441" y="835"/>
                  </a:cubicBezTo>
                  <a:lnTo>
                    <a:pt x="1441" y="835"/>
                  </a:lnTo>
                  <a:cubicBezTo>
                    <a:pt x="1449" y="834"/>
                    <a:pt x="1457" y="837"/>
                    <a:pt x="1465" y="837"/>
                  </a:cubicBezTo>
                  <a:lnTo>
                    <a:pt x="1465" y="837"/>
                  </a:lnTo>
                  <a:cubicBezTo>
                    <a:pt x="1493" y="840"/>
                    <a:pt x="1517" y="853"/>
                    <a:pt x="1544" y="860"/>
                  </a:cubicBezTo>
                  <a:lnTo>
                    <a:pt x="1544" y="860"/>
                  </a:lnTo>
                  <a:cubicBezTo>
                    <a:pt x="1551" y="863"/>
                    <a:pt x="1557" y="866"/>
                    <a:pt x="1563" y="858"/>
                  </a:cubicBezTo>
                  <a:lnTo>
                    <a:pt x="1563" y="858"/>
                  </a:lnTo>
                  <a:cubicBezTo>
                    <a:pt x="1578" y="837"/>
                    <a:pt x="1597" y="837"/>
                    <a:pt x="1618" y="849"/>
                  </a:cubicBezTo>
                  <a:lnTo>
                    <a:pt x="1618" y="849"/>
                  </a:lnTo>
                  <a:cubicBezTo>
                    <a:pt x="1626" y="853"/>
                    <a:pt x="1634" y="855"/>
                    <a:pt x="1643" y="850"/>
                  </a:cubicBezTo>
                  <a:lnTo>
                    <a:pt x="1643" y="850"/>
                  </a:lnTo>
                  <a:cubicBezTo>
                    <a:pt x="1664" y="840"/>
                    <a:pt x="1670" y="831"/>
                    <a:pt x="1663" y="808"/>
                  </a:cubicBezTo>
                  <a:lnTo>
                    <a:pt x="1663" y="808"/>
                  </a:lnTo>
                  <a:cubicBezTo>
                    <a:pt x="1658" y="793"/>
                    <a:pt x="1658" y="778"/>
                    <a:pt x="1660" y="763"/>
                  </a:cubicBezTo>
                  <a:lnTo>
                    <a:pt x="1660" y="763"/>
                  </a:lnTo>
                  <a:cubicBezTo>
                    <a:pt x="1661" y="755"/>
                    <a:pt x="1666" y="748"/>
                    <a:pt x="1676" y="749"/>
                  </a:cubicBezTo>
                  <a:lnTo>
                    <a:pt x="1676" y="749"/>
                  </a:lnTo>
                  <a:cubicBezTo>
                    <a:pt x="1692" y="750"/>
                    <a:pt x="1711" y="767"/>
                    <a:pt x="1717" y="782"/>
                  </a:cubicBezTo>
                  <a:lnTo>
                    <a:pt x="1717" y="782"/>
                  </a:lnTo>
                  <a:cubicBezTo>
                    <a:pt x="1723" y="801"/>
                    <a:pt x="1724" y="820"/>
                    <a:pt x="1722" y="839"/>
                  </a:cubicBezTo>
                  <a:lnTo>
                    <a:pt x="1722" y="839"/>
                  </a:lnTo>
                  <a:cubicBezTo>
                    <a:pt x="1720" y="852"/>
                    <a:pt x="1725" y="860"/>
                    <a:pt x="1737" y="865"/>
                  </a:cubicBezTo>
                  <a:lnTo>
                    <a:pt x="1737" y="865"/>
                  </a:lnTo>
                  <a:cubicBezTo>
                    <a:pt x="1749" y="870"/>
                    <a:pt x="1760" y="877"/>
                    <a:pt x="1772" y="881"/>
                  </a:cubicBezTo>
                  <a:lnTo>
                    <a:pt x="1772" y="881"/>
                  </a:lnTo>
                  <a:cubicBezTo>
                    <a:pt x="1791" y="888"/>
                    <a:pt x="1808" y="899"/>
                    <a:pt x="1818" y="915"/>
                  </a:cubicBezTo>
                  <a:lnTo>
                    <a:pt x="1818" y="915"/>
                  </a:lnTo>
                  <a:cubicBezTo>
                    <a:pt x="1832" y="937"/>
                    <a:pt x="1854" y="947"/>
                    <a:pt x="1875" y="959"/>
                  </a:cubicBezTo>
                  <a:lnTo>
                    <a:pt x="1875" y="959"/>
                  </a:lnTo>
                  <a:cubicBezTo>
                    <a:pt x="1885" y="965"/>
                    <a:pt x="1894" y="970"/>
                    <a:pt x="1898" y="982"/>
                  </a:cubicBezTo>
                  <a:lnTo>
                    <a:pt x="1898" y="982"/>
                  </a:lnTo>
                  <a:cubicBezTo>
                    <a:pt x="1905" y="1000"/>
                    <a:pt x="1926" y="999"/>
                    <a:pt x="1939" y="1009"/>
                  </a:cubicBezTo>
                  <a:lnTo>
                    <a:pt x="1939" y="1009"/>
                  </a:lnTo>
                  <a:cubicBezTo>
                    <a:pt x="1946" y="1015"/>
                    <a:pt x="1954" y="1009"/>
                    <a:pt x="1962" y="1007"/>
                  </a:cubicBezTo>
                  <a:lnTo>
                    <a:pt x="1962" y="1007"/>
                  </a:lnTo>
                  <a:cubicBezTo>
                    <a:pt x="1973" y="1003"/>
                    <a:pt x="1986" y="1002"/>
                    <a:pt x="1992" y="1013"/>
                  </a:cubicBezTo>
                  <a:lnTo>
                    <a:pt x="1992" y="1013"/>
                  </a:lnTo>
                  <a:cubicBezTo>
                    <a:pt x="2002" y="1031"/>
                    <a:pt x="2017" y="1034"/>
                    <a:pt x="2035" y="1034"/>
                  </a:cubicBezTo>
                  <a:lnTo>
                    <a:pt x="2035" y="1034"/>
                  </a:lnTo>
                  <a:cubicBezTo>
                    <a:pt x="2046" y="1034"/>
                    <a:pt x="2057" y="1035"/>
                    <a:pt x="2068" y="1039"/>
                  </a:cubicBezTo>
                  <a:lnTo>
                    <a:pt x="2068" y="1039"/>
                  </a:lnTo>
                  <a:cubicBezTo>
                    <a:pt x="2073" y="1041"/>
                    <a:pt x="2077" y="1043"/>
                    <a:pt x="2077" y="1049"/>
                  </a:cubicBezTo>
                  <a:lnTo>
                    <a:pt x="2077" y="1049"/>
                  </a:lnTo>
                  <a:cubicBezTo>
                    <a:pt x="2078" y="1058"/>
                    <a:pt x="2064" y="1076"/>
                    <a:pt x="2055" y="1077"/>
                  </a:cubicBezTo>
                  <a:lnTo>
                    <a:pt x="2055" y="1077"/>
                  </a:lnTo>
                  <a:cubicBezTo>
                    <a:pt x="2022" y="1079"/>
                    <a:pt x="2006" y="1102"/>
                    <a:pt x="1989" y="1125"/>
                  </a:cubicBezTo>
                  <a:lnTo>
                    <a:pt x="1989" y="1125"/>
                  </a:lnTo>
                  <a:cubicBezTo>
                    <a:pt x="1979" y="1139"/>
                    <a:pt x="1976" y="1156"/>
                    <a:pt x="1983" y="1173"/>
                  </a:cubicBezTo>
                  <a:lnTo>
                    <a:pt x="1983" y="1173"/>
                  </a:lnTo>
                  <a:cubicBezTo>
                    <a:pt x="1986" y="1181"/>
                    <a:pt x="1987" y="1190"/>
                    <a:pt x="1989" y="1199"/>
                  </a:cubicBezTo>
                  <a:lnTo>
                    <a:pt x="1989" y="1199"/>
                  </a:lnTo>
                  <a:cubicBezTo>
                    <a:pt x="1992" y="1220"/>
                    <a:pt x="1996" y="1223"/>
                    <a:pt x="2017" y="1223"/>
                  </a:cubicBezTo>
                  <a:lnTo>
                    <a:pt x="2017" y="1223"/>
                  </a:lnTo>
                  <a:cubicBezTo>
                    <a:pt x="2022" y="1223"/>
                    <a:pt x="2028" y="1223"/>
                    <a:pt x="2034" y="1222"/>
                  </a:cubicBezTo>
                  <a:lnTo>
                    <a:pt x="2034" y="1222"/>
                  </a:lnTo>
                  <a:cubicBezTo>
                    <a:pt x="2076" y="1215"/>
                    <a:pt x="2120" y="1217"/>
                    <a:pt x="2163" y="1213"/>
                  </a:cubicBezTo>
                  <a:lnTo>
                    <a:pt x="2163" y="1213"/>
                  </a:lnTo>
                  <a:cubicBezTo>
                    <a:pt x="2168" y="1213"/>
                    <a:pt x="2172" y="1213"/>
                    <a:pt x="2177" y="1216"/>
                  </a:cubicBezTo>
                  <a:lnTo>
                    <a:pt x="2177" y="1216"/>
                  </a:lnTo>
                  <a:cubicBezTo>
                    <a:pt x="2192" y="1227"/>
                    <a:pt x="2216" y="1233"/>
                    <a:pt x="2205" y="1262"/>
                  </a:cubicBezTo>
                  <a:lnTo>
                    <a:pt x="2205" y="1262"/>
                  </a:lnTo>
                  <a:cubicBezTo>
                    <a:pt x="2202" y="1273"/>
                    <a:pt x="2211" y="1286"/>
                    <a:pt x="2208" y="1298"/>
                  </a:cubicBezTo>
                  <a:lnTo>
                    <a:pt x="2208" y="1298"/>
                  </a:lnTo>
                  <a:cubicBezTo>
                    <a:pt x="2203" y="1312"/>
                    <a:pt x="2207" y="1325"/>
                    <a:pt x="2212" y="1338"/>
                  </a:cubicBezTo>
                  <a:lnTo>
                    <a:pt x="2212" y="1338"/>
                  </a:lnTo>
                  <a:cubicBezTo>
                    <a:pt x="2216" y="1350"/>
                    <a:pt x="2223" y="1359"/>
                    <a:pt x="2228" y="1370"/>
                  </a:cubicBezTo>
                  <a:lnTo>
                    <a:pt x="2228" y="1370"/>
                  </a:lnTo>
                  <a:cubicBezTo>
                    <a:pt x="2230" y="1376"/>
                    <a:pt x="2235" y="1383"/>
                    <a:pt x="2230" y="1388"/>
                  </a:cubicBezTo>
                  <a:lnTo>
                    <a:pt x="2230" y="1388"/>
                  </a:lnTo>
                  <a:cubicBezTo>
                    <a:pt x="2217" y="1402"/>
                    <a:pt x="2220" y="1418"/>
                    <a:pt x="2219" y="1434"/>
                  </a:cubicBezTo>
                  <a:lnTo>
                    <a:pt x="2219" y="1434"/>
                  </a:lnTo>
                  <a:cubicBezTo>
                    <a:pt x="2219" y="1446"/>
                    <a:pt x="2213" y="1451"/>
                    <a:pt x="2201" y="1451"/>
                  </a:cubicBezTo>
                  <a:lnTo>
                    <a:pt x="2201" y="1451"/>
                  </a:lnTo>
                  <a:cubicBezTo>
                    <a:pt x="2197" y="1451"/>
                    <a:pt x="2193" y="1452"/>
                    <a:pt x="2189" y="1451"/>
                  </a:cubicBezTo>
                  <a:lnTo>
                    <a:pt x="2189" y="1451"/>
                  </a:lnTo>
                  <a:cubicBezTo>
                    <a:pt x="2169" y="1448"/>
                    <a:pt x="2152" y="1454"/>
                    <a:pt x="2136" y="1468"/>
                  </a:cubicBezTo>
                  <a:lnTo>
                    <a:pt x="2136" y="1468"/>
                  </a:lnTo>
                  <a:cubicBezTo>
                    <a:pt x="2123" y="1478"/>
                    <a:pt x="2106" y="1484"/>
                    <a:pt x="2091" y="1476"/>
                  </a:cubicBezTo>
                  <a:lnTo>
                    <a:pt x="2091" y="1476"/>
                  </a:lnTo>
                  <a:cubicBezTo>
                    <a:pt x="2078" y="1471"/>
                    <a:pt x="2066" y="1468"/>
                    <a:pt x="2054" y="1470"/>
                  </a:cubicBezTo>
                  <a:lnTo>
                    <a:pt x="2054" y="1470"/>
                  </a:lnTo>
                  <a:cubicBezTo>
                    <a:pt x="2020" y="1474"/>
                    <a:pt x="1999" y="1452"/>
                    <a:pt x="1978" y="1433"/>
                  </a:cubicBezTo>
                  <a:lnTo>
                    <a:pt x="1978" y="1433"/>
                  </a:lnTo>
                  <a:cubicBezTo>
                    <a:pt x="1968" y="1424"/>
                    <a:pt x="1964" y="1407"/>
                    <a:pt x="1954" y="1396"/>
                  </a:cubicBezTo>
                  <a:lnTo>
                    <a:pt x="1954" y="1396"/>
                  </a:lnTo>
                  <a:cubicBezTo>
                    <a:pt x="1952" y="1393"/>
                    <a:pt x="1952" y="1387"/>
                    <a:pt x="1954" y="1384"/>
                  </a:cubicBezTo>
                  <a:lnTo>
                    <a:pt x="1954" y="1384"/>
                  </a:lnTo>
                  <a:cubicBezTo>
                    <a:pt x="1960" y="1373"/>
                    <a:pt x="1954" y="1366"/>
                    <a:pt x="1948" y="1358"/>
                  </a:cubicBezTo>
                  <a:lnTo>
                    <a:pt x="1948" y="1358"/>
                  </a:lnTo>
                  <a:cubicBezTo>
                    <a:pt x="1942" y="1350"/>
                    <a:pt x="1935" y="1341"/>
                    <a:pt x="1929" y="1333"/>
                  </a:cubicBezTo>
                  <a:lnTo>
                    <a:pt x="1929" y="1333"/>
                  </a:lnTo>
                  <a:cubicBezTo>
                    <a:pt x="1923" y="1322"/>
                    <a:pt x="1916" y="1316"/>
                    <a:pt x="1903" y="1314"/>
                  </a:cubicBezTo>
                  <a:lnTo>
                    <a:pt x="1903" y="1314"/>
                  </a:lnTo>
                  <a:cubicBezTo>
                    <a:pt x="1886" y="1312"/>
                    <a:pt x="1874" y="1298"/>
                    <a:pt x="1861" y="1287"/>
                  </a:cubicBezTo>
                  <a:lnTo>
                    <a:pt x="1861" y="1287"/>
                  </a:lnTo>
                  <a:cubicBezTo>
                    <a:pt x="1852" y="1279"/>
                    <a:pt x="1856" y="1267"/>
                    <a:pt x="1855" y="1257"/>
                  </a:cubicBezTo>
                  <a:lnTo>
                    <a:pt x="1855" y="1257"/>
                  </a:lnTo>
                  <a:cubicBezTo>
                    <a:pt x="1854" y="1238"/>
                    <a:pt x="1842" y="1227"/>
                    <a:pt x="1821" y="1229"/>
                  </a:cubicBezTo>
                  <a:lnTo>
                    <a:pt x="1821" y="1229"/>
                  </a:lnTo>
                  <a:cubicBezTo>
                    <a:pt x="1809" y="1230"/>
                    <a:pt x="1798" y="1234"/>
                    <a:pt x="1786" y="1236"/>
                  </a:cubicBezTo>
                  <a:lnTo>
                    <a:pt x="1786" y="1236"/>
                  </a:lnTo>
                  <a:cubicBezTo>
                    <a:pt x="1778" y="1238"/>
                    <a:pt x="1769" y="1243"/>
                    <a:pt x="1763" y="1239"/>
                  </a:cubicBezTo>
                  <a:lnTo>
                    <a:pt x="1763" y="1239"/>
                  </a:lnTo>
                  <a:cubicBezTo>
                    <a:pt x="1747" y="1228"/>
                    <a:pt x="1729" y="1221"/>
                    <a:pt x="1713" y="1211"/>
                  </a:cubicBezTo>
                  <a:lnTo>
                    <a:pt x="1713" y="1211"/>
                  </a:lnTo>
                  <a:cubicBezTo>
                    <a:pt x="1693" y="1198"/>
                    <a:pt x="1691" y="1197"/>
                    <a:pt x="1674" y="1211"/>
                  </a:cubicBezTo>
                  <a:lnTo>
                    <a:pt x="1674" y="1211"/>
                  </a:lnTo>
                  <a:cubicBezTo>
                    <a:pt x="1667" y="1217"/>
                    <a:pt x="1662" y="1223"/>
                    <a:pt x="1659" y="1230"/>
                  </a:cubicBezTo>
                  <a:lnTo>
                    <a:pt x="1659" y="1230"/>
                  </a:lnTo>
                  <a:cubicBezTo>
                    <a:pt x="1653" y="1244"/>
                    <a:pt x="1643" y="1255"/>
                    <a:pt x="1633" y="1264"/>
                  </a:cubicBezTo>
                  <a:lnTo>
                    <a:pt x="1633" y="1264"/>
                  </a:lnTo>
                  <a:cubicBezTo>
                    <a:pt x="1609" y="1286"/>
                    <a:pt x="1584" y="1304"/>
                    <a:pt x="1555" y="1316"/>
                  </a:cubicBezTo>
                  <a:lnTo>
                    <a:pt x="1555" y="1316"/>
                  </a:lnTo>
                  <a:cubicBezTo>
                    <a:pt x="1533" y="1325"/>
                    <a:pt x="1519" y="1343"/>
                    <a:pt x="1504" y="1360"/>
                  </a:cubicBezTo>
                  <a:lnTo>
                    <a:pt x="1504" y="1360"/>
                  </a:lnTo>
                  <a:cubicBezTo>
                    <a:pt x="1491" y="1375"/>
                    <a:pt x="1501" y="1397"/>
                    <a:pt x="1521" y="1402"/>
                  </a:cubicBezTo>
                  <a:lnTo>
                    <a:pt x="1521" y="1402"/>
                  </a:lnTo>
                  <a:cubicBezTo>
                    <a:pt x="1541" y="1408"/>
                    <a:pt x="1561" y="1407"/>
                    <a:pt x="1581" y="1407"/>
                  </a:cubicBezTo>
                  <a:lnTo>
                    <a:pt x="1581" y="1407"/>
                  </a:lnTo>
                  <a:cubicBezTo>
                    <a:pt x="1587" y="1407"/>
                    <a:pt x="1594" y="1408"/>
                    <a:pt x="1597" y="1415"/>
                  </a:cubicBezTo>
                  <a:lnTo>
                    <a:pt x="1597" y="1415"/>
                  </a:lnTo>
                  <a:cubicBezTo>
                    <a:pt x="1599" y="1422"/>
                    <a:pt x="1593" y="1427"/>
                    <a:pt x="1587" y="1430"/>
                  </a:cubicBezTo>
                  <a:lnTo>
                    <a:pt x="1587" y="1430"/>
                  </a:lnTo>
                  <a:cubicBezTo>
                    <a:pt x="1570" y="1440"/>
                    <a:pt x="1551" y="1447"/>
                    <a:pt x="1534" y="1458"/>
                  </a:cubicBezTo>
                  <a:lnTo>
                    <a:pt x="1534" y="1458"/>
                  </a:lnTo>
                  <a:cubicBezTo>
                    <a:pt x="1523" y="1465"/>
                    <a:pt x="1512" y="1458"/>
                    <a:pt x="1512" y="1445"/>
                  </a:cubicBezTo>
                  <a:lnTo>
                    <a:pt x="1512" y="1445"/>
                  </a:lnTo>
                  <a:cubicBezTo>
                    <a:pt x="1512" y="1429"/>
                    <a:pt x="1505" y="1422"/>
                    <a:pt x="1491" y="1418"/>
                  </a:cubicBezTo>
                  <a:lnTo>
                    <a:pt x="1491" y="1418"/>
                  </a:lnTo>
                  <a:cubicBezTo>
                    <a:pt x="1474" y="1413"/>
                    <a:pt x="1471" y="1397"/>
                    <a:pt x="1464" y="1383"/>
                  </a:cubicBezTo>
                  <a:lnTo>
                    <a:pt x="1464" y="1383"/>
                  </a:lnTo>
                  <a:cubicBezTo>
                    <a:pt x="1459" y="1373"/>
                    <a:pt x="1462" y="1366"/>
                    <a:pt x="1466" y="1356"/>
                  </a:cubicBezTo>
                  <a:lnTo>
                    <a:pt x="1466" y="1356"/>
                  </a:lnTo>
                  <a:cubicBezTo>
                    <a:pt x="1471" y="1346"/>
                    <a:pt x="1465" y="1340"/>
                    <a:pt x="1454" y="1340"/>
                  </a:cubicBezTo>
                  <a:lnTo>
                    <a:pt x="1454" y="1340"/>
                  </a:lnTo>
                  <a:cubicBezTo>
                    <a:pt x="1446" y="1341"/>
                    <a:pt x="1441" y="1347"/>
                    <a:pt x="1434" y="1350"/>
                  </a:cubicBezTo>
                  <a:lnTo>
                    <a:pt x="1434" y="1350"/>
                  </a:lnTo>
                  <a:cubicBezTo>
                    <a:pt x="1426" y="1353"/>
                    <a:pt x="1420" y="1349"/>
                    <a:pt x="1420" y="1340"/>
                  </a:cubicBezTo>
                  <a:lnTo>
                    <a:pt x="1420" y="1340"/>
                  </a:lnTo>
                  <a:cubicBezTo>
                    <a:pt x="1420" y="1330"/>
                    <a:pt x="1427" y="1324"/>
                    <a:pt x="1434" y="1319"/>
                  </a:cubicBezTo>
                  <a:lnTo>
                    <a:pt x="1434" y="1319"/>
                  </a:lnTo>
                  <a:cubicBezTo>
                    <a:pt x="1451" y="1307"/>
                    <a:pt x="1469" y="1296"/>
                    <a:pt x="1486" y="1284"/>
                  </a:cubicBezTo>
                  <a:lnTo>
                    <a:pt x="1486" y="1284"/>
                  </a:lnTo>
                  <a:cubicBezTo>
                    <a:pt x="1494" y="1278"/>
                    <a:pt x="1501" y="1274"/>
                    <a:pt x="1511" y="1271"/>
                  </a:cubicBezTo>
                  <a:lnTo>
                    <a:pt x="1511" y="1271"/>
                  </a:lnTo>
                  <a:cubicBezTo>
                    <a:pt x="1528" y="1266"/>
                    <a:pt x="1545" y="1258"/>
                    <a:pt x="1552" y="1241"/>
                  </a:cubicBezTo>
                  <a:lnTo>
                    <a:pt x="1552" y="1241"/>
                  </a:lnTo>
                  <a:cubicBezTo>
                    <a:pt x="1558" y="1227"/>
                    <a:pt x="1566" y="1217"/>
                    <a:pt x="1577" y="1209"/>
                  </a:cubicBezTo>
                  <a:lnTo>
                    <a:pt x="1577" y="1209"/>
                  </a:lnTo>
                  <a:cubicBezTo>
                    <a:pt x="1581" y="1206"/>
                    <a:pt x="1584" y="1202"/>
                    <a:pt x="1586" y="1198"/>
                  </a:cubicBezTo>
                  <a:lnTo>
                    <a:pt x="1586" y="1198"/>
                  </a:lnTo>
                  <a:cubicBezTo>
                    <a:pt x="1592" y="1189"/>
                    <a:pt x="1591" y="1173"/>
                    <a:pt x="1584" y="1167"/>
                  </a:cubicBezTo>
                  <a:lnTo>
                    <a:pt x="1584" y="1167"/>
                  </a:lnTo>
                  <a:cubicBezTo>
                    <a:pt x="1576" y="1160"/>
                    <a:pt x="1566" y="1156"/>
                    <a:pt x="1558" y="1164"/>
                  </a:cubicBezTo>
                  <a:lnTo>
                    <a:pt x="1558" y="1164"/>
                  </a:lnTo>
                  <a:cubicBezTo>
                    <a:pt x="1542" y="1176"/>
                    <a:pt x="1523" y="1185"/>
                    <a:pt x="1513" y="1203"/>
                  </a:cubicBezTo>
                  <a:lnTo>
                    <a:pt x="1513" y="1203"/>
                  </a:lnTo>
                  <a:cubicBezTo>
                    <a:pt x="1505" y="1216"/>
                    <a:pt x="1492" y="1224"/>
                    <a:pt x="1478" y="1227"/>
                  </a:cubicBezTo>
                  <a:lnTo>
                    <a:pt x="1478" y="1227"/>
                  </a:lnTo>
                  <a:cubicBezTo>
                    <a:pt x="1468" y="1230"/>
                    <a:pt x="1460" y="1234"/>
                    <a:pt x="1453" y="1242"/>
                  </a:cubicBezTo>
                  <a:lnTo>
                    <a:pt x="1453" y="1242"/>
                  </a:lnTo>
                  <a:cubicBezTo>
                    <a:pt x="1448" y="1247"/>
                    <a:pt x="1443" y="1251"/>
                    <a:pt x="1436" y="1255"/>
                  </a:cubicBezTo>
                  <a:lnTo>
                    <a:pt x="1436" y="1255"/>
                  </a:lnTo>
                  <a:cubicBezTo>
                    <a:pt x="1409" y="1269"/>
                    <a:pt x="1398" y="1292"/>
                    <a:pt x="1397" y="1322"/>
                  </a:cubicBezTo>
                  <a:lnTo>
                    <a:pt x="1397" y="1322"/>
                  </a:lnTo>
                  <a:cubicBezTo>
                    <a:pt x="1397" y="1329"/>
                    <a:pt x="1398" y="1337"/>
                    <a:pt x="1393" y="1343"/>
                  </a:cubicBezTo>
                  <a:lnTo>
                    <a:pt x="1393" y="1343"/>
                  </a:lnTo>
                  <a:cubicBezTo>
                    <a:pt x="1375" y="1364"/>
                    <a:pt x="1367" y="1393"/>
                    <a:pt x="1346" y="1412"/>
                  </a:cubicBezTo>
                  <a:lnTo>
                    <a:pt x="1346" y="1412"/>
                  </a:lnTo>
                  <a:cubicBezTo>
                    <a:pt x="1339" y="1418"/>
                    <a:pt x="1335" y="1427"/>
                    <a:pt x="1335" y="1436"/>
                  </a:cubicBezTo>
                  <a:lnTo>
                    <a:pt x="1335" y="1436"/>
                  </a:lnTo>
                  <a:cubicBezTo>
                    <a:pt x="1335" y="1460"/>
                    <a:pt x="1318" y="1464"/>
                    <a:pt x="1300" y="1469"/>
                  </a:cubicBezTo>
                  <a:lnTo>
                    <a:pt x="1300" y="1469"/>
                  </a:lnTo>
                  <a:cubicBezTo>
                    <a:pt x="1286" y="1472"/>
                    <a:pt x="1282" y="1469"/>
                    <a:pt x="1277" y="1456"/>
                  </a:cubicBezTo>
                  <a:lnTo>
                    <a:pt x="1277" y="1456"/>
                  </a:lnTo>
                  <a:cubicBezTo>
                    <a:pt x="1266" y="1426"/>
                    <a:pt x="1254" y="1396"/>
                    <a:pt x="1269" y="1364"/>
                  </a:cubicBezTo>
                  <a:lnTo>
                    <a:pt x="1269" y="1364"/>
                  </a:lnTo>
                  <a:cubicBezTo>
                    <a:pt x="1270" y="1362"/>
                    <a:pt x="1270" y="1360"/>
                    <a:pt x="1270" y="1359"/>
                  </a:cubicBezTo>
                  <a:lnTo>
                    <a:pt x="1270" y="1359"/>
                  </a:lnTo>
                  <a:cubicBezTo>
                    <a:pt x="1272" y="1345"/>
                    <a:pt x="1258" y="1322"/>
                    <a:pt x="1247" y="1321"/>
                  </a:cubicBezTo>
                  <a:lnTo>
                    <a:pt x="1247" y="1321"/>
                  </a:lnTo>
                  <a:cubicBezTo>
                    <a:pt x="1226" y="1318"/>
                    <a:pt x="1205" y="1333"/>
                    <a:pt x="1203" y="1352"/>
                  </a:cubicBezTo>
                  <a:lnTo>
                    <a:pt x="1203" y="1352"/>
                  </a:lnTo>
                  <a:cubicBezTo>
                    <a:pt x="1203" y="1362"/>
                    <a:pt x="1202" y="1371"/>
                    <a:pt x="1203" y="1381"/>
                  </a:cubicBezTo>
                  <a:lnTo>
                    <a:pt x="1203" y="1381"/>
                  </a:lnTo>
                  <a:cubicBezTo>
                    <a:pt x="1204" y="1401"/>
                    <a:pt x="1197" y="1420"/>
                    <a:pt x="1186" y="1436"/>
                  </a:cubicBezTo>
                  <a:lnTo>
                    <a:pt x="1186" y="1436"/>
                  </a:lnTo>
                  <a:cubicBezTo>
                    <a:pt x="1177" y="1450"/>
                    <a:pt x="1165" y="1462"/>
                    <a:pt x="1145" y="1461"/>
                  </a:cubicBezTo>
                  <a:lnTo>
                    <a:pt x="1145" y="1461"/>
                  </a:lnTo>
                  <a:cubicBezTo>
                    <a:pt x="1130" y="1461"/>
                    <a:pt x="1115" y="1467"/>
                    <a:pt x="1101" y="1474"/>
                  </a:cubicBezTo>
                  <a:lnTo>
                    <a:pt x="1101" y="1474"/>
                  </a:lnTo>
                  <a:cubicBezTo>
                    <a:pt x="1090" y="1479"/>
                    <a:pt x="1080" y="1481"/>
                    <a:pt x="1071" y="1472"/>
                  </a:cubicBezTo>
                  <a:lnTo>
                    <a:pt x="1071" y="1472"/>
                  </a:lnTo>
                  <a:cubicBezTo>
                    <a:pt x="1064" y="1466"/>
                    <a:pt x="1057" y="1466"/>
                    <a:pt x="1048" y="1469"/>
                  </a:cubicBezTo>
                  <a:lnTo>
                    <a:pt x="1048" y="1469"/>
                  </a:lnTo>
                  <a:cubicBezTo>
                    <a:pt x="1037" y="1472"/>
                    <a:pt x="1025" y="1475"/>
                    <a:pt x="1014" y="1481"/>
                  </a:cubicBezTo>
                  <a:lnTo>
                    <a:pt x="1014" y="1481"/>
                  </a:lnTo>
                  <a:cubicBezTo>
                    <a:pt x="999" y="1489"/>
                    <a:pt x="982" y="1490"/>
                    <a:pt x="967" y="1479"/>
                  </a:cubicBezTo>
                  <a:lnTo>
                    <a:pt x="967" y="1479"/>
                  </a:lnTo>
                  <a:cubicBezTo>
                    <a:pt x="962" y="1475"/>
                    <a:pt x="955" y="1472"/>
                    <a:pt x="949" y="1471"/>
                  </a:cubicBezTo>
                  <a:lnTo>
                    <a:pt x="949" y="1471"/>
                  </a:lnTo>
                  <a:cubicBezTo>
                    <a:pt x="933" y="1467"/>
                    <a:pt x="915" y="1476"/>
                    <a:pt x="914" y="1491"/>
                  </a:cubicBezTo>
                  <a:lnTo>
                    <a:pt x="914" y="1491"/>
                  </a:lnTo>
                  <a:cubicBezTo>
                    <a:pt x="912" y="1510"/>
                    <a:pt x="908" y="1529"/>
                    <a:pt x="915" y="1546"/>
                  </a:cubicBezTo>
                  <a:lnTo>
                    <a:pt x="915" y="1546"/>
                  </a:lnTo>
                  <a:cubicBezTo>
                    <a:pt x="922" y="1563"/>
                    <a:pt x="927" y="1579"/>
                    <a:pt x="931" y="1597"/>
                  </a:cubicBezTo>
                  <a:lnTo>
                    <a:pt x="931" y="1597"/>
                  </a:lnTo>
                  <a:cubicBezTo>
                    <a:pt x="934" y="1611"/>
                    <a:pt x="937" y="1625"/>
                    <a:pt x="944" y="1638"/>
                  </a:cubicBezTo>
                  <a:lnTo>
                    <a:pt x="944" y="1638"/>
                  </a:lnTo>
                  <a:cubicBezTo>
                    <a:pt x="952" y="1654"/>
                    <a:pt x="952" y="1670"/>
                    <a:pt x="947" y="1687"/>
                  </a:cubicBezTo>
                  <a:lnTo>
                    <a:pt x="947" y="1687"/>
                  </a:lnTo>
                  <a:cubicBezTo>
                    <a:pt x="941" y="1708"/>
                    <a:pt x="931" y="1727"/>
                    <a:pt x="923" y="1747"/>
                  </a:cubicBezTo>
                  <a:lnTo>
                    <a:pt x="923" y="1747"/>
                  </a:lnTo>
                  <a:cubicBezTo>
                    <a:pt x="909" y="1781"/>
                    <a:pt x="891" y="1812"/>
                    <a:pt x="869" y="1840"/>
                  </a:cubicBezTo>
                  <a:lnTo>
                    <a:pt x="869" y="1840"/>
                  </a:lnTo>
                  <a:cubicBezTo>
                    <a:pt x="859" y="1853"/>
                    <a:pt x="850" y="1867"/>
                    <a:pt x="845" y="1882"/>
                  </a:cubicBezTo>
                  <a:lnTo>
                    <a:pt x="845" y="1882"/>
                  </a:lnTo>
                  <a:cubicBezTo>
                    <a:pt x="842" y="1891"/>
                    <a:pt x="837" y="1898"/>
                    <a:pt x="829" y="1903"/>
                  </a:cubicBezTo>
                  <a:lnTo>
                    <a:pt x="829" y="1903"/>
                  </a:lnTo>
                  <a:cubicBezTo>
                    <a:pt x="814" y="1913"/>
                    <a:pt x="805" y="1928"/>
                    <a:pt x="796" y="1944"/>
                  </a:cubicBezTo>
                  <a:lnTo>
                    <a:pt x="796" y="1944"/>
                  </a:lnTo>
                  <a:cubicBezTo>
                    <a:pt x="787" y="1960"/>
                    <a:pt x="786" y="1978"/>
                    <a:pt x="782" y="1995"/>
                  </a:cubicBezTo>
                  <a:lnTo>
                    <a:pt x="782" y="1995"/>
                  </a:lnTo>
                  <a:cubicBezTo>
                    <a:pt x="777" y="2018"/>
                    <a:pt x="769" y="2037"/>
                    <a:pt x="746" y="2049"/>
                  </a:cubicBezTo>
                  <a:lnTo>
                    <a:pt x="746" y="2049"/>
                  </a:lnTo>
                  <a:cubicBezTo>
                    <a:pt x="740" y="2052"/>
                    <a:pt x="734" y="2058"/>
                    <a:pt x="730" y="2063"/>
                  </a:cubicBezTo>
                  <a:lnTo>
                    <a:pt x="730" y="2063"/>
                  </a:lnTo>
                  <a:cubicBezTo>
                    <a:pt x="709" y="2094"/>
                    <a:pt x="689" y="2127"/>
                    <a:pt x="677" y="2162"/>
                  </a:cubicBezTo>
                  <a:lnTo>
                    <a:pt x="677" y="2162"/>
                  </a:lnTo>
                  <a:cubicBezTo>
                    <a:pt x="663" y="2200"/>
                    <a:pt x="643" y="2234"/>
                    <a:pt x="629" y="2272"/>
                  </a:cubicBezTo>
                  <a:lnTo>
                    <a:pt x="629" y="2272"/>
                  </a:lnTo>
                  <a:cubicBezTo>
                    <a:pt x="624" y="2286"/>
                    <a:pt x="613" y="2296"/>
                    <a:pt x="599" y="2302"/>
                  </a:cubicBezTo>
                  <a:lnTo>
                    <a:pt x="599" y="2302"/>
                  </a:lnTo>
                  <a:cubicBezTo>
                    <a:pt x="586" y="2308"/>
                    <a:pt x="578" y="2299"/>
                    <a:pt x="568" y="2293"/>
                  </a:cubicBezTo>
                  <a:lnTo>
                    <a:pt x="568" y="2293"/>
                  </a:lnTo>
                  <a:cubicBezTo>
                    <a:pt x="566" y="2292"/>
                    <a:pt x="564" y="2292"/>
                    <a:pt x="561" y="2291"/>
                  </a:cubicBezTo>
                  <a:lnTo>
                    <a:pt x="561" y="2291"/>
                  </a:lnTo>
                  <a:cubicBezTo>
                    <a:pt x="518" y="2275"/>
                    <a:pt x="474" y="2260"/>
                    <a:pt x="433" y="2236"/>
                  </a:cubicBezTo>
                  <a:lnTo>
                    <a:pt x="433" y="2236"/>
                  </a:lnTo>
                  <a:cubicBezTo>
                    <a:pt x="425" y="2232"/>
                    <a:pt x="417" y="2231"/>
                    <a:pt x="408" y="2229"/>
                  </a:cubicBezTo>
                  <a:lnTo>
                    <a:pt x="408" y="2229"/>
                  </a:lnTo>
                  <a:cubicBezTo>
                    <a:pt x="390" y="2225"/>
                    <a:pt x="375" y="2217"/>
                    <a:pt x="366" y="2200"/>
                  </a:cubicBezTo>
                  <a:lnTo>
                    <a:pt x="366" y="2200"/>
                  </a:lnTo>
                  <a:cubicBezTo>
                    <a:pt x="360" y="2190"/>
                    <a:pt x="351" y="2182"/>
                    <a:pt x="342" y="2177"/>
                  </a:cubicBezTo>
                  <a:lnTo>
                    <a:pt x="342" y="2177"/>
                  </a:lnTo>
                  <a:cubicBezTo>
                    <a:pt x="314" y="2163"/>
                    <a:pt x="287" y="2151"/>
                    <a:pt x="262" y="2133"/>
                  </a:cubicBezTo>
                  <a:lnTo>
                    <a:pt x="262" y="2133"/>
                  </a:lnTo>
                  <a:cubicBezTo>
                    <a:pt x="233" y="2113"/>
                    <a:pt x="203" y="2097"/>
                    <a:pt x="196" y="2059"/>
                  </a:cubicBezTo>
                  <a:lnTo>
                    <a:pt x="196" y="2059"/>
                  </a:lnTo>
                  <a:cubicBezTo>
                    <a:pt x="195" y="2051"/>
                    <a:pt x="189" y="2044"/>
                    <a:pt x="185" y="2037"/>
                  </a:cubicBezTo>
                  <a:lnTo>
                    <a:pt x="185" y="2037"/>
                  </a:lnTo>
                  <a:cubicBezTo>
                    <a:pt x="173" y="2019"/>
                    <a:pt x="161" y="2001"/>
                    <a:pt x="155" y="1980"/>
                  </a:cubicBezTo>
                  <a:lnTo>
                    <a:pt x="155" y="1980"/>
                  </a:lnTo>
                  <a:cubicBezTo>
                    <a:pt x="153" y="1971"/>
                    <a:pt x="151" y="1964"/>
                    <a:pt x="157" y="1957"/>
                  </a:cubicBezTo>
                  <a:lnTo>
                    <a:pt x="157" y="1957"/>
                  </a:lnTo>
                  <a:cubicBezTo>
                    <a:pt x="166" y="1946"/>
                    <a:pt x="175" y="1934"/>
                    <a:pt x="184" y="1923"/>
                  </a:cubicBezTo>
                  <a:lnTo>
                    <a:pt x="184" y="1923"/>
                  </a:lnTo>
                  <a:cubicBezTo>
                    <a:pt x="191" y="1915"/>
                    <a:pt x="200" y="1908"/>
                    <a:pt x="211" y="1910"/>
                  </a:cubicBezTo>
                  <a:lnTo>
                    <a:pt x="211" y="1910"/>
                  </a:lnTo>
                  <a:cubicBezTo>
                    <a:pt x="226" y="1912"/>
                    <a:pt x="234" y="1904"/>
                    <a:pt x="241" y="1894"/>
                  </a:cubicBezTo>
                  <a:lnTo>
                    <a:pt x="241" y="1894"/>
                  </a:lnTo>
                  <a:cubicBezTo>
                    <a:pt x="244" y="1888"/>
                    <a:pt x="248" y="1883"/>
                    <a:pt x="252" y="1878"/>
                  </a:cubicBezTo>
                  <a:lnTo>
                    <a:pt x="252" y="1878"/>
                  </a:lnTo>
                  <a:cubicBezTo>
                    <a:pt x="272" y="1848"/>
                    <a:pt x="293" y="1847"/>
                    <a:pt x="314" y="1874"/>
                  </a:cubicBezTo>
                  <a:lnTo>
                    <a:pt x="314" y="1874"/>
                  </a:lnTo>
                  <a:cubicBezTo>
                    <a:pt x="321" y="1883"/>
                    <a:pt x="328" y="1891"/>
                    <a:pt x="339" y="1893"/>
                  </a:cubicBezTo>
                  <a:lnTo>
                    <a:pt x="339" y="1893"/>
                  </a:lnTo>
                  <a:cubicBezTo>
                    <a:pt x="358" y="1898"/>
                    <a:pt x="377" y="1896"/>
                    <a:pt x="396" y="1894"/>
                  </a:cubicBezTo>
                  <a:lnTo>
                    <a:pt x="396" y="1894"/>
                  </a:lnTo>
                  <a:cubicBezTo>
                    <a:pt x="403" y="1893"/>
                    <a:pt x="408" y="1889"/>
                    <a:pt x="406" y="1881"/>
                  </a:cubicBezTo>
                  <a:lnTo>
                    <a:pt x="406" y="1881"/>
                  </a:lnTo>
                  <a:cubicBezTo>
                    <a:pt x="396" y="1842"/>
                    <a:pt x="418" y="1821"/>
                    <a:pt x="449" y="1804"/>
                  </a:cubicBezTo>
                  <a:lnTo>
                    <a:pt x="449" y="1804"/>
                  </a:lnTo>
                  <a:cubicBezTo>
                    <a:pt x="481" y="1787"/>
                    <a:pt x="503" y="1762"/>
                    <a:pt x="516" y="1728"/>
                  </a:cubicBezTo>
                  <a:lnTo>
                    <a:pt x="516" y="1728"/>
                  </a:lnTo>
                  <a:cubicBezTo>
                    <a:pt x="522" y="1709"/>
                    <a:pt x="506" y="1692"/>
                    <a:pt x="486" y="1695"/>
                  </a:cubicBezTo>
                  <a:lnTo>
                    <a:pt x="486" y="1695"/>
                  </a:lnTo>
                  <a:cubicBezTo>
                    <a:pt x="458" y="1698"/>
                    <a:pt x="447" y="1720"/>
                    <a:pt x="438" y="1743"/>
                  </a:cubicBezTo>
                  <a:lnTo>
                    <a:pt x="438" y="1743"/>
                  </a:lnTo>
                  <a:cubicBezTo>
                    <a:pt x="435" y="1754"/>
                    <a:pt x="433" y="1767"/>
                    <a:pt x="422" y="1771"/>
                  </a:cubicBezTo>
                  <a:lnTo>
                    <a:pt x="422" y="1771"/>
                  </a:lnTo>
                  <a:cubicBezTo>
                    <a:pt x="393" y="1784"/>
                    <a:pt x="371" y="1806"/>
                    <a:pt x="339" y="1815"/>
                  </a:cubicBezTo>
                  <a:lnTo>
                    <a:pt x="339" y="1815"/>
                  </a:lnTo>
                  <a:cubicBezTo>
                    <a:pt x="323" y="1819"/>
                    <a:pt x="309" y="1823"/>
                    <a:pt x="293" y="1816"/>
                  </a:cubicBezTo>
                  <a:lnTo>
                    <a:pt x="293" y="1816"/>
                  </a:lnTo>
                  <a:cubicBezTo>
                    <a:pt x="287" y="1813"/>
                    <a:pt x="281" y="1812"/>
                    <a:pt x="275" y="1809"/>
                  </a:cubicBezTo>
                  <a:lnTo>
                    <a:pt x="275" y="1809"/>
                  </a:lnTo>
                  <a:cubicBezTo>
                    <a:pt x="263" y="1802"/>
                    <a:pt x="259" y="1804"/>
                    <a:pt x="253" y="1816"/>
                  </a:cubicBezTo>
                  <a:lnTo>
                    <a:pt x="253" y="1816"/>
                  </a:lnTo>
                  <a:cubicBezTo>
                    <a:pt x="251" y="1820"/>
                    <a:pt x="249" y="1823"/>
                    <a:pt x="248" y="1827"/>
                  </a:cubicBezTo>
                  <a:lnTo>
                    <a:pt x="248" y="1827"/>
                  </a:lnTo>
                  <a:cubicBezTo>
                    <a:pt x="243" y="1842"/>
                    <a:pt x="234" y="1850"/>
                    <a:pt x="218" y="1852"/>
                  </a:cubicBezTo>
                  <a:lnTo>
                    <a:pt x="218" y="1852"/>
                  </a:lnTo>
                  <a:cubicBezTo>
                    <a:pt x="198" y="1855"/>
                    <a:pt x="178" y="1861"/>
                    <a:pt x="157" y="1865"/>
                  </a:cubicBezTo>
                  <a:lnTo>
                    <a:pt x="157" y="1865"/>
                  </a:lnTo>
                  <a:cubicBezTo>
                    <a:pt x="114" y="1872"/>
                    <a:pt x="71" y="1876"/>
                    <a:pt x="28" y="1866"/>
                  </a:cubicBezTo>
                  <a:lnTo>
                    <a:pt x="28" y="1866"/>
                  </a:lnTo>
                  <a:cubicBezTo>
                    <a:pt x="19" y="1864"/>
                    <a:pt x="10" y="1863"/>
                    <a:pt x="0" y="1862"/>
                  </a:cubicBezTo>
                  <a:lnTo>
                    <a:pt x="0" y="1862"/>
                  </a:lnTo>
                  <a:cubicBezTo>
                    <a:pt x="101" y="1300"/>
                    <a:pt x="377" y="798"/>
                    <a:pt x="769" y="415"/>
                  </a:cubicBezTo>
                  <a:lnTo>
                    <a:pt x="778" y="417"/>
                  </a:lnTo>
                  <a:lnTo>
                    <a:pt x="778" y="417"/>
                  </a:lnTo>
                  <a:cubicBezTo>
                    <a:pt x="799" y="419"/>
                    <a:pt x="815" y="417"/>
                    <a:pt x="831" y="404"/>
                  </a:cubicBezTo>
                  <a:close/>
                  <a:moveTo>
                    <a:pt x="392" y="2336"/>
                  </a:moveTo>
                  <a:lnTo>
                    <a:pt x="392" y="2336"/>
                  </a:lnTo>
                  <a:cubicBezTo>
                    <a:pt x="397" y="2358"/>
                    <a:pt x="388" y="2381"/>
                    <a:pt x="395" y="2403"/>
                  </a:cubicBezTo>
                  <a:lnTo>
                    <a:pt x="395" y="2403"/>
                  </a:lnTo>
                  <a:cubicBezTo>
                    <a:pt x="397" y="2409"/>
                    <a:pt x="397" y="2415"/>
                    <a:pt x="399" y="2420"/>
                  </a:cubicBezTo>
                  <a:lnTo>
                    <a:pt x="399" y="2420"/>
                  </a:lnTo>
                  <a:cubicBezTo>
                    <a:pt x="424" y="2472"/>
                    <a:pt x="446" y="2526"/>
                    <a:pt x="473" y="2577"/>
                  </a:cubicBezTo>
                  <a:lnTo>
                    <a:pt x="473" y="2577"/>
                  </a:lnTo>
                  <a:cubicBezTo>
                    <a:pt x="497" y="2623"/>
                    <a:pt x="528" y="2663"/>
                    <a:pt x="578" y="2687"/>
                  </a:cubicBezTo>
                  <a:lnTo>
                    <a:pt x="578" y="2687"/>
                  </a:lnTo>
                  <a:cubicBezTo>
                    <a:pt x="598" y="2697"/>
                    <a:pt x="612" y="2716"/>
                    <a:pt x="626" y="2733"/>
                  </a:cubicBezTo>
                  <a:lnTo>
                    <a:pt x="626" y="2733"/>
                  </a:lnTo>
                  <a:cubicBezTo>
                    <a:pt x="643" y="2752"/>
                    <a:pt x="656" y="2773"/>
                    <a:pt x="671" y="2793"/>
                  </a:cubicBezTo>
                  <a:lnTo>
                    <a:pt x="671" y="2793"/>
                  </a:lnTo>
                  <a:cubicBezTo>
                    <a:pt x="675" y="2799"/>
                    <a:pt x="678" y="2804"/>
                    <a:pt x="684" y="2808"/>
                  </a:cubicBezTo>
                  <a:lnTo>
                    <a:pt x="684" y="2808"/>
                  </a:lnTo>
                  <a:cubicBezTo>
                    <a:pt x="712" y="2829"/>
                    <a:pt x="726" y="2860"/>
                    <a:pt x="739" y="2891"/>
                  </a:cubicBezTo>
                  <a:lnTo>
                    <a:pt x="739" y="2891"/>
                  </a:lnTo>
                  <a:cubicBezTo>
                    <a:pt x="742" y="2899"/>
                    <a:pt x="745" y="2908"/>
                    <a:pt x="751" y="2915"/>
                  </a:cubicBezTo>
                  <a:lnTo>
                    <a:pt x="751" y="2915"/>
                  </a:lnTo>
                  <a:cubicBezTo>
                    <a:pt x="759" y="2926"/>
                    <a:pt x="761" y="2939"/>
                    <a:pt x="758" y="2952"/>
                  </a:cubicBezTo>
                  <a:lnTo>
                    <a:pt x="758" y="2952"/>
                  </a:lnTo>
                  <a:cubicBezTo>
                    <a:pt x="751" y="2983"/>
                    <a:pt x="746" y="3014"/>
                    <a:pt x="747" y="3047"/>
                  </a:cubicBezTo>
                  <a:lnTo>
                    <a:pt x="747" y="3047"/>
                  </a:lnTo>
                  <a:cubicBezTo>
                    <a:pt x="748" y="3067"/>
                    <a:pt x="739" y="3085"/>
                    <a:pt x="727" y="3100"/>
                  </a:cubicBezTo>
                  <a:lnTo>
                    <a:pt x="727" y="3100"/>
                  </a:lnTo>
                  <a:cubicBezTo>
                    <a:pt x="710" y="3124"/>
                    <a:pt x="710" y="3149"/>
                    <a:pt x="715" y="3174"/>
                  </a:cubicBezTo>
                  <a:lnTo>
                    <a:pt x="715" y="3174"/>
                  </a:lnTo>
                  <a:cubicBezTo>
                    <a:pt x="719" y="3197"/>
                    <a:pt x="720" y="3219"/>
                    <a:pt x="717" y="3241"/>
                  </a:cubicBezTo>
                  <a:lnTo>
                    <a:pt x="717" y="3241"/>
                  </a:lnTo>
                  <a:cubicBezTo>
                    <a:pt x="713" y="3272"/>
                    <a:pt x="724" y="3296"/>
                    <a:pt x="743" y="3319"/>
                  </a:cubicBezTo>
                  <a:lnTo>
                    <a:pt x="743" y="3319"/>
                  </a:lnTo>
                  <a:cubicBezTo>
                    <a:pt x="762" y="3342"/>
                    <a:pt x="787" y="3359"/>
                    <a:pt x="815" y="3370"/>
                  </a:cubicBezTo>
                  <a:lnTo>
                    <a:pt x="815" y="3370"/>
                  </a:lnTo>
                  <a:cubicBezTo>
                    <a:pt x="826" y="3375"/>
                    <a:pt x="835" y="3382"/>
                    <a:pt x="843" y="3392"/>
                  </a:cubicBezTo>
                  <a:lnTo>
                    <a:pt x="843" y="3392"/>
                  </a:lnTo>
                  <a:cubicBezTo>
                    <a:pt x="850" y="3402"/>
                    <a:pt x="857" y="3411"/>
                    <a:pt x="868" y="3418"/>
                  </a:cubicBezTo>
                  <a:lnTo>
                    <a:pt x="868" y="3418"/>
                  </a:lnTo>
                  <a:cubicBezTo>
                    <a:pt x="891" y="3435"/>
                    <a:pt x="901" y="3459"/>
                    <a:pt x="895" y="3488"/>
                  </a:cubicBezTo>
                  <a:lnTo>
                    <a:pt x="895" y="3488"/>
                  </a:lnTo>
                  <a:cubicBezTo>
                    <a:pt x="894" y="3494"/>
                    <a:pt x="892" y="3500"/>
                    <a:pt x="890" y="3506"/>
                  </a:cubicBezTo>
                  <a:lnTo>
                    <a:pt x="890" y="3506"/>
                  </a:lnTo>
                  <a:cubicBezTo>
                    <a:pt x="877" y="3540"/>
                    <a:pt x="886" y="3573"/>
                    <a:pt x="898" y="3605"/>
                  </a:cubicBezTo>
                  <a:lnTo>
                    <a:pt x="898" y="3605"/>
                  </a:lnTo>
                  <a:cubicBezTo>
                    <a:pt x="902" y="3617"/>
                    <a:pt x="912" y="3625"/>
                    <a:pt x="923" y="3630"/>
                  </a:cubicBezTo>
                  <a:lnTo>
                    <a:pt x="923" y="3630"/>
                  </a:lnTo>
                  <a:cubicBezTo>
                    <a:pt x="950" y="3645"/>
                    <a:pt x="968" y="3665"/>
                    <a:pt x="973" y="3697"/>
                  </a:cubicBezTo>
                  <a:lnTo>
                    <a:pt x="973" y="3697"/>
                  </a:lnTo>
                  <a:cubicBezTo>
                    <a:pt x="974" y="3705"/>
                    <a:pt x="977" y="3714"/>
                    <a:pt x="980" y="3722"/>
                  </a:cubicBezTo>
                  <a:lnTo>
                    <a:pt x="980" y="3722"/>
                  </a:lnTo>
                  <a:cubicBezTo>
                    <a:pt x="986" y="3742"/>
                    <a:pt x="995" y="3759"/>
                    <a:pt x="1012" y="3772"/>
                  </a:cubicBezTo>
                  <a:lnTo>
                    <a:pt x="1012" y="3772"/>
                  </a:lnTo>
                  <a:cubicBezTo>
                    <a:pt x="1026" y="3783"/>
                    <a:pt x="1036" y="3800"/>
                    <a:pt x="1045" y="3816"/>
                  </a:cubicBezTo>
                  <a:lnTo>
                    <a:pt x="1045" y="3816"/>
                  </a:lnTo>
                  <a:cubicBezTo>
                    <a:pt x="1053" y="3833"/>
                    <a:pt x="1063" y="3848"/>
                    <a:pt x="1078" y="3860"/>
                  </a:cubicBezTo>
                  <a:lnTo>
                    <a:pt x="1078" y="3860"/>
                  </a:lnTo>
                  <a:cubicBezTo>
                    <a:pt x="1087" y="3867"/>
                    <a:pt x="1094" y="3876"/>
                    <a:pt x="1102" y="3885"/>
                  </a:cubicBezTo>
                  <a:lnTo>
                    <a:pt x="1102" y="3885"/>
                  </a:lnTo>
                  <a:cubicBezTo>
                    <a:pt x="1121" y="3908"/>
                    <a:pt x="1144" y="3924"/>
                    <a:pt x="1174" y="3934"/>
                  </a:cubicBezTo>
                  <a:lnTo>
                    <a:pt x="1174" y="3934"/>
                  </a:lnTo>
                  <a:cubicBezTo>
                    <a:pt x="1203" y="3943"/>
                    <a:pt x="1232" y="3952"/>
                    <a:pt x="1263" y="3951"/>
                  </a:cubicBezTo>
                  <a:lnTo>
                    <a:pt x="1263" y="3951"/>
                  </a:lnTo>
                  <a:cubicBezTo>
                    <a:pt x="1267" y="3951"/>
                    <a:pt x="1271" y="3951"/>
                    <a:pt x="1275" y="3953"/>
                  </a:cubicBezTo>
                  <a:lnTo>
                    <a:pt x="1275" y="3953"/>
                  </a:lnTo>
                  <a:cubicBezTo>
                    <a:pt x="1304" y="3965"/>
                    <a:pt x="1336" y="3964"/>
                    <a:pt x="1367" y="3969"/>
                  </a:cubicBezTo>
                  <a:lnTo>
                    <a:pt x="1367" y="3969"/>
                  </a:lnTo>
                  <a:cubicBezTo>
                    <a:pt x="1387" y="3972"/>
                    <a:pt x="1402" y="3960"/>
                    <a:pt x="1418" y="3951"/>
                  </a:cubicBezTo>
                  <a:lnTo>
                    <a:pt x="1418" y="3951"/>
                  </a:lnTo>
                  <a:cubicBezTo>
                    <a:pt x="1421" y="3951"/>
                    <a:pt x="1423" y="3946"/>
                    <a:pt x="1423" y="3943"/>
                  </a:cubicBezTo>
                  <a:lnTo>
                    <a:pt x="1423" y="3943"/>
                  </a:lnTo>
                  <a:cubicBezTo>
                    <a:pt x="1426" y="3923"/>
                    <a:pt x="1440" y="3905"/>
                    <a:pt x="1434" y="3888"/>
                  </a:cubicBezTo>
                  <a:lnTo>
                    <a:pt x="1434" y="3888"/>
                  </a:lnTo>
                  <a:cubicBezTo>
                    <a:pt x="1432" y="3866"/>
                    <a:pt x="1435" y="3850"/>
                    <a:pt x="1443" y="3836"/>
                  </a:cubicBezTo>
                  <a:lnTo>
                    <a:pt x="1443" y="3836"/>
                  </a:lnTo>
                  <a:cubicBezTo>
                    <a:pt x="1443" y="3835"/>
                    <a:pt x="1444" y="3834"/>
                    <a:pt x="1444" y="3833"/>
                  </a:cubicBezTo>
                  <a:lnTo>
                    <a:pt x="1444" y="3833"/>
                  </a:lnTo>
                  <a:cubicBezTo>
                    <a:pt x="1451" y="3794"/>
                    <a:pt x="1467" y="3759"/>
                    <a:pt x="1498" y="3730"/>
                  </a:cubicBezTo>
                  <a:lnTo>
                    <a:pt x="1498" y="3730"/>
                  </a:lnTo>
                  <a:cubicBezTo>
                    <a:pt x="1515" y="3713"/>
                    <a:pt x="1520" y="3686"/>
                    <a:pt x="1521" y="3660"/>
                  </a:cubicBezTo>
                  <a:lnTo>
                    <a:pt x="1521" y="3660"/>
                  </a:lnTo>
                  <a:cubicBezTo>
                    <a:pt x="1522" y="3644"/>
                    <a:pt x="1524" y="3628"/>
                    <a:pt x="1529" y="3613"/>
                  </a:cubicBezTo>
                  <a:lnTo>
                    <a:pt x="1529" y="3613"/>
                  </a:lnTo>
                  <a:cubicBezTo>
                    <a:pt x="1534" y="3598"/>
                    <a:pt x="1532" y="3582"/>
                    <a:pt x="1531" y="3567"/>
                  </a:cubicBezTo>
                  <a:lnTo>
                    <a:pt x="1531" y="3567"/>
                  </a:lnTo>
                  <a:cubicBezTo>
                    <a:pt x="1530" y="3545"/>
                    <a:pt x="1533" y="3526"/>
                    <a:pt x="1549" y="3509"/>
                  </a:cubicBezTo>
                  <a:lnTo>
                    <a:pt x="1549" y="3509"/>
                  </a:lnTo>
                  <a:cubicBezTo>
                    <a:pt x="1567" y="3491"/>
                    <a:pt x="1574" y="3466"/>
                    <a:pt x="1584" y="3443"/>
                  </a:cubicBezTo>
                  <a:lnTo>
                    <a:pt x="1584" y="3443"/>
                  </a:lnTo>
                  <a:cubicBezTo>
                    <a:pt x="1591" y="3426"/>
                    <a:pt x="1598" y="3409"/>
                    <a:pt x="1609" y="3394"/>
                  </a:cubicBezTo>
                  <a:lnTo>
                    <a:pt x="1609" y="3394"/>
                  </a:lnTo>
                  <a:cubicBezTo>
                    <a:pt x="1613" y="3387"/>
                    <a:pt x="1618" y="3380"/>
                    <a:pt x="1617" y="3372"/>
                  </a:cubicBezTo>
                  <a:lnTo>
                    <a:pt x="1617" y="3372"/>
                  </a:lnTo>
                  <a:cubicBezTo>
                    <a:pt x="1616" y="3349"/>
                    <a:pt x="1616" y="3325"/>
                    <a:pt x="1610" y="3302"/>
                  </a:cubicBezTo>
                  <a:lnTo>
                    <a:pt x="1610" y="3302"/>
                  </a:lnTo>
                  <a:cubicBezTo>
                    <a:pt x="1604" y="3279"/>
                    <a:pt x="1595" y="3257"/>
                    <a:pt x="1591" y="3233"/>
                  </a:cubicBezTo>
                  <a:lnTo>
                    <a:pt x="1591" y="3233"/>
                  </a:lnTo>
                  <a:cubicBezTo>
                    <a:pt x="1589" y="3218"/>
                    <a:pt x="1583" y="3205"/>
                    <a:pt x="1572" y="3195"/>
                  </a:cubicBezTo>
                  <a:lnTo>
                    <a:pt x="1572" y="3195"/>
                  </a:lnTo>
                  <a:cubicBezTo>
                    <a:pt x="1546" y="3171"/>
                    <a:pt x="1544" y="3142"/>
                    <a:pt x="1558" y="3111"/>
                  </a:cubicBezTo>
                  <a:lnTo>
                    <a:pt x="1558" y="3111"/>
                  </a:lnTo>
                  <a:cubicBezTo>
                    <a:pt x="1569" y="3085"/>
                    <a:pt x="1576" y="3058"/>
                    <a:pt x="1574" y="3029"/>
                  </a:cubicBezTo>
                  <a:lnTo>
                    <a:pt x="1574" y="3029"/>
                  </a:lnTo>
                  <a:cubicBezTo>
                    <a:pt x="1573" y="3012"/>
                    <a:pt x="1579" y="2997"/>
                    <a:pt x="1588" y="2983"/>
                  </a:cubicBezTo>
                  <a:lnTo>
                    <a:pt x="1588" y="2983"/>
                  </a:lnTo>
                  <a:cubicBezTo>
                    <a:pt x="1596" y="2971"/>
                    <a:pt x="1602" y="2958"/>
                    <a:pt x="1603" y="2943"/>
                  </a:cubicBezTo>
                  <a:lnTo>
                    <a:pt x="1603" y="2943"/>
                  </a:lnTo>
                  <a:cubicBezTo>
                    <a:pt x="1606" y="2921"/>
                    <a:pt x="1617" y="2903"/>
                    <a:pt x="1631" y="2886"/>
                  </a:cubicBezTo>
                  <a:lnTo>
                    <a:pt x="1631" y="2886"/>
                  </a:lnTo>
                  <a:cubicBezTo>
                    <a:pt x="1648" y="2865"/>
                    <a:pt x="1664" y="2844"/>
                    <a:pt x="1681" y="2823"/>
                  </a:cubicBezTo>
                  <a:lnTo>
                    <a:pt x="1681" y="2823"/>
                  </a:lnTo>
                  <a:cubicBezTo>
                    <a:pt x="1690" y="2813"/>
                    <a:pt x="1693" y="2799"/>
                    <a:pt x="1699" y="2787"/>
                  </a:cubicBezTo>
                  <a:lnTo>
                    <a:pt x="1699" y="2787"/>
                  </a:lnTo>
                  <a:cubicBezTo>
                    <a:pt x="1703" y="2779"/>
                    <a:pt x="1700" y="2771"/>
                    <a:pt x="1697" y="2764"/>
                  </a:cubicBezTo>
                  <a:lnTo>
                    <a:pt x="1697" y="2764"/>
                  </a:lnTo>
                  <a:cubicBezTo>
                    <a:pt x="1689" y="2745"/>
                    <a:pt x="1685" y="2726"/>
                    <a:pt x="1686" y="2705"/>
                  </a:cubicBezTo>
                  <a:lnTo>
                    <a:pt x="1686" y="2705"/>
                  </a:lnTo>
                  <a:cubicBezTo>
                    <a:pt x="1687" y="2689"/>
                    <a:pt x="1678" y="2676"/>
                    <a:pt x="1675" y="2660"/>
                  </a:cubicBezTo>
                  <a:lnTo>
                    <a:pt x="1675" y="2660"/>
                  </a:lnTo>
                  <a:cubicBezTo>
                    <a:pt x="1671" y="2631"/>
                    <a:pt x="1675" y="2622"/>
                    <a:pt x="1700" y="2608"/>
                  </a:cubicBezTo>
                  <a:lnTo>
                    <a:pt x="1700" y="2608"/>
                  </a:lnTo>
                  <a:cubicBezTo>
                    <a:pt x="1720" y="2597"/>
                    <a:pt x="1741" y="2595"/>
                    <a:pt x="1763" y="2598"/>
                  </a:cubicBezTo>
                  <a:lnTo>
                    <a:pt x="1763" y="2598"/>
                  </a:lnTo>
                  <a:cubicBezTo>
                    <a:pt x="1793" y="2603"/>
                    <a:pt x="1799" y="2599"/>
                    <a:pt x="1809" y="2571"/>
                  </a:cubicBezTo>
                  <a:lnTo>
                    <a:pt x="1809" y="2571"/>
                  </a:lnTo>
                  <a:cubicBezTo>
                    <a:pt x="1819" y="2542"/>
                    <a:pt x="1837" y="2529"/>
                    <a:pt x="1869" y="2529"/>
                  </a:cubicBezTo>
                  <a:lnTo>
                    <a:pt x="1869" y="2529"/>
                  </a:lnTo>
                  <a:cubicBezTo>
                    <a:pt x="1896" y="2529"/>
                    <a:pt x="1920" y="2533"/>
                    <a:pt x="1945" y="2545"/>
                  </a:cubicBezTo>
                  <a:lnTo>
                    <a:pt x="1945" y="2545"/>
                  </a:lnTo>
                  <a:cubicBezTo>
                    <a:pt x="1971" y="2557"/>
                    <a:pt x="1997" y="2567"/>
                    <a:pt x="2023" y="2578"/>
                  </a:cubicBezTo>
                  <a:lnTo>
                    <a:pt x="2023" y="2578"/>
                  </a:lnTo>
                  <a:cubicBezTo>
                    <a:pt x="2044" y="2587"/>
                    <a:pt x="2064" y="2580"/>
                    <a:pt x="2081" y="2574"/>
                  </a:cubicBezTo>
                  <a:lnTo>
                    <a:pt x="2081" y="2574"/>
                  </a:lnTo>
                  <a:cubicBezTo>
                    <a:pt x="2110" y="2565"/>
                    <a:pt x="2135" y="2572"/>
                    <a:pt x="2161" y="2580"/>
                  </a:cubicBezTo>
                  <a:lnTo>
                    <a:pt x="2161" y="2580"/>
                  </a:lnTo>
                  <a:cubicBezTo>
                    <a:pt x="2168" y="2582"/>
                    <a:pt x="2175" y="2585"/>
                    <a:pt x="2181" y="2588"/>
                  </a:cubicBezTo>
                  <a:lnTo>
                    <a:pt x="2181" y="2588"/>
                  </a:lnTo>
                  <a:cubicBezTo>
                    <a:pt x="2207" y="2603"/>
                    <a:pt x="2229" y="2597"/>
                    <a:pt x="2250" y="2579"/>
                  </a:cubicBezTo>
                  <a:lnTo>
                    <a:pt x="2250" y="2579"/>
                  </a:lnTo>
                  <a:cubicBezTo>
                    <a:pt x="2270" y="2561"/>
                    <a:pt x="2292" y="2545"/>
                    <a:pt x="2316" y="2531"/>
                  </a:cubicBezTo>
                  <a:lnTo>
                    <a:pt x="2316" y="2531"/>
                  </a:lnTo>
                  <a:cubicBezTo>
                    <a:pt x="2356" y="2506"/>
                    <a:pt x="2384" y="2471"/>
                    <a:pt x="2398" y="2425"/>
                  </a:cubicBezTo>
                  <a:lnTo>
                    <a:pt x="2398" y="2425"/>
                  </a:lnTo>
                  <a:cubicBezTo>
                    <a:pt x="2401" y="2413"/>
                    <a:pt x="2408" y="2403"/>
                    <a:pt x="2417" y="2395"/>
                  </a:cubicBezTo>
                  <a:lnTo>
                    <a:pt x="2417" y="2395"/>
                  </a:lnTo>
                  <a:cubicBezTo>
                    <a:pt x="2431" y="2383"/>
                    <a:pt x="2440" y="2366"/>
                    <a:pt x="2454" y="2353"/>
                  </a:cubicBezTo>
                  <a:lnTo>
                    <a:pt x="2454" y="2353"/>
                  </a:lnTo>
                  <a:cubicBezTo>
                    <a:pt x="2462" y="2347"/>
                    <a:pt x="2473" y="2344"/>
                    <a:pt x="2479" y="2335"/>
                  </a:cubicBezTo>
                  <a:lnTo>
                    <a:pt x="2479" y="2335"/>
                  </a:lnTo>
                  <a:cubicBezTo>
                    <a:pt x="2499" y="2305"/>
                    <a:pt x="2514" y="2274"/>
                    <a:pt x="2515" y="2237"/>
                  </a:cubicBezTo>
                  <a:lnTo>
                    <a:pt x="2515" y="2237"/>
                  </a:lnTo>
                  <a:cubicBezTo>
                    <a:pt x="2515" y="2217"/>
                    <a:pt x="2508" y="2200"/>
                    <a:pt x="2494" y="2187"/>
                  </a:cubicBezTo>
                  <a:lnTo>
                    <a:pt x="2494" y="2187"/>
                  </a:lnTo>
                  <a:cubicBezTo>
                    <a:pt x="2485" y="2178"/>
                    <a:pt x="2479" y="2168"/>
                    <a:pt x="2477" y="2156"/>
                  </a:cubicBezTo>
                  <a:lnTo>
                    <a:pt x="2477" y="2156"/>
                  </a:lnTo>
                  <a:cubicBezTo>
                    <a:pt x="2477" y="2151"/>
                    <a:pt x="2476" y="2145"/>
                    <a:pt x="2474" y="2140"/>
                  </a:cubicBezTo>
                  <a:lnTo>
                    <a:pt x="2474" y="2140"/>
                  </a:lnTo>
                  <a:cubicBezTo>
                    <a:pt x="2462" y="2105"/>
                    <a:pt x="2473" y="2073"/>
                    <a:pt x="2485" y="2042"/>
                  </a:cubicBezTo>
                  <a:lnTo>
                    <a:pt x="2485" y="2042"/>
                  </a:lnTo>
                  <a:cubicBezTo>
                    <a:pt x="2497" y="2011"/>
                    <a:pt x="2492" y="1984"/>
                    <a:pt x="2477" y="1955"/>
                  </a:cubicBezTo>
                  <a:lnTo>
                    <a:pt x="2477" y="1955"/>
                  </a:lnTo>
                  <a:cubicBezTo>
                    <a:pt x="2464" y="1926"/>
                    <a:pt x="2445" y="1902"/>
                    <a:pt x="2430" y="1875"/>
                  </a:cubicBezTo>
                  <a:lnTo>
                    <a:pt x="2430" y="1875"/>
                  </a:lnTo>
                  <a:cubicBezTo>
                    <a:pt x="2426" y="1869"/>
                    <a:pt x="2424" y="1863"/>
                    <a:pt x="2422" y="1857"/>
                  </a:cubicBezTo>
                  <a:lnTo>
                    <a:pt x="2422" y="1857"/>
                  </a:lnTo>
                  <a:cubicBezTo>
                    <a:pt x="2417" y="1838"/>
                    <a:pt x="2411" y="1821"/>
                    <a:pt x="2391" y="1811"/>
                  </a:cubicBezTo>
                  <a:lnTo>
                    <a:pt x="2391" y="1811"/>
                  </a:lnTo>
                  <a:cubicBezTo>
                    <a:pt x="2381" y="1806"/>
                    <a:pt x="2376" y="1791"/>
                    <a:pt x="2371" y="1779"/>
                  </a:cubicBezTo>
                  <a:lnTo>
                    <a:pt x="2371" y="1779"/>
                  </a:lnTo>
                  <a:cubicBezTo>
                    <a:pt x="2366" y="1770"/>
                    <a:pt x="2360" y="1763"/>
                    <a:pt x="2350" y="1760"/>
                  </a:cubicBezTo>
                  <a:lnTo>
                    <a:pt x="2350" y="1760"/>
                  </a:lnTo>
                  <a:cubicBezTo>
                    <a:pt x="2322" y="1753"/>
                    <a:pt x="2308" y="1730"/>
                    <a:pt x="2291" y="1710"/>
                  </a:cubicBezTo>
                  <a:lnTo>
                    <a:pt x="2291" y="1710"/>
                  </a:lnTo>
                  <a:cubicBezTo>
                    <a:pt x="2276" y="1692"/>
                    <a:pt x="2266" y="1671"/>
                    <a:pt x="2260" y="1648"/>
                  </a:cubicBezTo>
                  <a:lnTo>
                    <a:pt x="2260" y="1648"/>
                  </a:lnTo>
                  <a:cubicBezTo>
                    <a:pt x="2249" y="1610"/>
                    <a:pt x="2223" y="1583"/>
                    <a:pt x="2190" y="1564"/>
                  </a:cubicBezTo>
                  <a:lnTo>
                    <a:pt x="2190" y="1564"/>
                  </a:lnTo>
                  <a:cubicBezTo>
                    <a:pt x="2176" y="1556"/>
                    <a:pt x="2164" y="1548"/>
                    <a:pt x="2159" y="1532"/>
                  </a:cubicBezTo>
                  <a:lnTo>
                    <a:pt x="2159" y="1532"/>
                  </a:lnTo>
                  <a:cubicBezTo>
                    <a:pt x="2156" y="1523"/>
                    <a:pt x="2149" y="1515"/>
                    <a:pt x="2144" y="1507"/>
                  </a:cubicBezTo>
                  <a:lnTo>
                    <a:pt x="2144" y="1507"/>
                  </a:lnTo>
                  <a:cubicBezTo>
                    <a:pt x="2136" y="1494"/>
                    <a:pt x="2121" y="1488"/>
                    <a:pt x="2109" y="1498"/>
                  </a:cubicBezTo>
                  <a:lnTo>
                    <a:pt x="2109" y="1498"/>
                  </a:lnTo>
                  <a:cubicBezTo>
                    <a:pt x="2096" y="1509"/>
                    <a:pt x="2081" y="1509"/>
                    <a:pt x="2066" y="1507"/>
                  </a:cubicBezTo>
                  <a:lnTo>
                    <a:pt x="2066" y="1507"/>
                  </a:lnTo>
                  <a:cubicBezTo>
                    <a:pt x="2036" y="1504"/>
                    <a:pt x="2006" y="1501"/>
                    <a:pt x="1977" y="1489"/>
                  </a:cubicBezTo>
                  <a:lnTo>
                    <a:pt x="1977" y="1489"/>
                  </a:lnTo>
                  <a:cubicBezTo>
                    <a:pt x="1971" y="1486"/>
                    <a:pt x="1966" y="1483"/>
                    <a:pt x="1962" y="1477"/>
                  </a:cubicBezTo>
                  <a:lnTo>
                    <a:pt x="1962" y="1477"/>
                  </a:lnTo>
                  <a:cubicBezTo>
                    <a:pt x="1953" y="1466"/>
                    <a:pt x="1940" y="1459"/>
                    <a:pt x="1926" y="1460"/>
                  </a:cubicBezTo>
                  <a:lnTo>
                    <a:pt x="1926" y="1460"/>
                  </a:lnTo>
                  <a:cubicBezTo>
                    <a:pt x="1898" y="1461"/>
                    <a:pt x="1872" y="1453"/>
                    <a:pt x="1846" y="1448"/>
                  </a:cubicBezTo>
                  <a:lnTo>
                    <a:pt x="1846" y="1448"/>
                  </a:lnTo>
                  <a:cubicBezTo>
                    <a:pt x="1831" y="1446"/>
                    <a:pt x="1817" y="1443"/>
                    <a:pt x="1803" y="1450"/>
                  </a:cubicBezTo>
                  <a:lnTo>
                    <a:pt x="1803" y="1450"/>
                  </a:lnTo>
                  <a:cubicBezTo>
                    <a:pt x="1798" y="1453"/>
                    <a:pt x="1792" y="1454"/>
                    <a:pt x="1787" y="1450"/>
                  </a:cubicBezTo>
                  <a:lnTo>
                    <a:pt x="1787" y="1450"/>
                  </a:lnTo>
                  <a:cubicBezTo>
                    <a:pt x="1766" y="1435"/>
                    <a:pt x="1742" y="1442"/>
                    <a:pt x="1719" y="1442"/>
                  </a:cubicBezTo>
                  <a:lnTo>
                    <a:pt x="1719" y="1442"/>
                  </a:lnTo>
                  <a:cubicBezTo>
                    <a:pt x="1708" y="1441"/>
                    <a:pt x="1699" y="1443"/>
                    <a:pt x="1689" y="1437"/>
                  </a:cubicBezTo>
                  <a:lnTo>
                    <a:pt x="1689" y="1437"/>
                  </a:lnTo>
                  <a:cubicBezTo>
                    <a:pt x="1677" y="1432"/>
                    <a:pt x="1663" y="1434"/>
                    <a:pt x="1650" y="1436"/>
                  </a:cubicBezTo>
                  <a:lnTo>
                    <a:pt x="1650" y="1436"/>
                  </a:lnTo>
                  <a:cubicBezTo>
                    <a:pt x="1638" y="1438"/>
                    <a:pt x="1630" y="1449"/>
                    <a:pt x="1632" y="1463"/>
                  </a:cubicBezTo>
                  <a:lnTo>
                    <a:pt x="1632" y="1463"/>
                  </a:lnTo>
                  <a:cubicBezTo>
                    <a:pt x="1635" y="1476"/>
                    <a:pt x="1635" y="1489"/>
                    <a:pt x="1634" y="1501"/>
                  </a:cubicBezTo>
                  <a:lnTo>
                    <a:pt x="1634" y="1501"/>
                  </a:lnTo>
                  <a:cubicBezTo>
                    <a:pt x="1633" y="1510"/>
                    <a:pt x="1636" y="1517"/>
                    <a:pt x="1639" y="1524"/>
                  </a:cubicBezTo>
                  <a:lnTo>
                    <a:pt x="1639" y="1524"/>
                  </a:lnTo>
                  <a:cubicBezTo>
                    <a:pt x="1650" y="1544"/>
                    <a:pt x="1646" y="1562"/>
                    <a:pt x="1627" y="1573"/>
                  </a:cubicBezTo>
                  <a:lnTo>
                    <a:pt x="1627" y="1573"/>
                  </a:lnTo>
                  <a:cubicBezTo>
                    <a:pt x="1610" y="1584"/>
                    <a:pt x="1592" y="1593"/>
                    <a:pt x="1571" y="1590"/>
                  </a:cubicBezTo>
                  <a:lnTo>
                    <a:pt x="1571" y="1590"/>
                  </a:lnTo>
                  <a:cubicBezTo>
                    <a:pt x="1562" y="1589"/>
                    <a:pt x="1553" y="1589"/>
                    <a:pt x="1544" y="1590"/>
                  </a:cubicBezTo>
                  <a:lnTo>
                    <a:pt x="1544" y="1590"/>
                  </a:lnTo>
                  <a:cubicBezTo>
                    <a:pt x="1525" y="1593"/>
                    <a:pt x="1508" y="1599"/>
                    <a:pt x="1502" y="1621"/>
                  </a:cubicBezTo>
                  <a:lnTo>
                    <a:pt x="1502" y="1621"/>
                  </a:lnTo>
                  <a:cubicBezTo>
                    <a:pt x="1498" y="1636"/>
                    <a:pt x="1487" y="1642"/>
                    <a:pt x="1471" y="1642"/>
                  </a:cubicBezTo>
                  <a:lnTo>
                    <a:pt x="1471" y="1642"/>
                  </a:lnTo>
                  <a:cubicBezTo>
                    <a:pt x="1451" y="1643"/>
                    <a:pt x="1433" y="1650"/>
                    <a:pt x="1418" y="1663"/>
                  </a:cubicBezTo>
                  <a:lnTo>
                    <a:pt x="1418" y="1663"/>
                  </a:lnTo>
                  <a:cubicBezTo>
                    <a:pt x="1411" y="1669"/>
                    <a:pt x="1404" y="1673"/>
                    <a:pt x="1394" y="1672"/>
                  </a:cubicBezTo>
                  <a:lnTo>
                    <a:pt x="1394" y="1672"/>
                  </a:lnTo>
                  <a:cubicBezTo>
                    <a:pt x="1378" y="1671"/>
                    <a:pt x="1370" y="1661"/>
                    <a:pt x="1375" y="1646"/>
                  </a:cubicBezTo>
                  <a:lnTo>
                    <a:pt x="1375" y="1646"/>
                  </a:lnTo>
                  <a:cubicBezTo>
                    <a:pt x="1378" y="1637"/>
                    <a:pt x="1383" y="1628"/>
                    <a:pt x="1375" y="1619"/>
                  </a:cubicBezTo>
                  <a:lnTo>
                    <a:pt x="1375" y="1619"/>
                  </a:lnTo>
                  <a:cubicBezTo>
                    <a:pt x="1366" y="1609"/>
                    <a:pt x="1359" y="1596"/>
                    <a:pt x="1344" y="1595"/>
                  </a:cubicBezTo>
                  <a:lnTo>
                    <a:pt x="1344" y="1595"/>
                  </a:lnTo>
                  <a:cubicBezTo>
                    <a:pt x="1337" y="1595"/>
                    <a:pt x="1331" y="1592"/>
                    <a:pt x="1325" y="1590"/>
                  </a:cubicBezTo>
                  <a:lnTo>
                    <a:pt x="1325" y="1590"/>
                  </a:lnTo>
                  <a:cubicBezTo>
                    <a:pt x="1309" y="1587"/>
                    <a:pt x="1291" y="1587"/>
                    <a:pt x="1279" y="1598"/>
                  </a:cubicBezTo>
                  <a:lnTo>
                    <a:pt x="1279" y="1598"/>
                  </a:lnTo>
                  <a:cubicBezTo>
                    <a:pt x="1266" y="1608"/>
                    <a:pt x="1252" y="1611"/>
                    <a:pt x="1238" y="1617"/>
                  </a:cubicBezTo>
                  <a:lnTo>
                    <a:pt x="1238" y="1617"/>
                  </a:lnTo>
                  <a:cubicBezTo>
                    <a:pt x="1209" y="1631"/>
                    <a:pt x="1177" y="1635"/>
                    <a:pt x="1145" y="1642"/>
                  </a:cubicBezTo>
                  <a:lnTo>
                    <a:pt x="1145" y="1642"/>
                  </a:lnTo>
                  <a:cubicBezTo>
                    <a:pt x="1135" y="1645"/>
                    <a:pt x="1124" y="1646"/>
                    <a:pt x="1115" y="1651"/>
                  </a:cubicBezTo>
                  <a:lnTo>
                    <a:pt x="1115" y="1651"/>
                  </a:lnTo>
                  <a:cubicBezTo>
                    <a:pt x="1102" y="1658"/>
                    <a:pt x="1091" y="1656"/>
                    <a:pt x="1080" y="1648"/>
                  </a:cubicBezTo>
                  <a:lnTo>
                    <a:pt x="1080" y="1648"/>
                  </a:lnTo>
                  <a:cubicBezTo>
                    <a:pt x="1062" y="1634"/>
                    <a:pt x="1041" y="1628"/>
                    <a:pt x="1021" y="1639"/>
                  </a:cubicBezTo>
                  <a:lnTo>
                    <a:pt x="1021" y="1639"/>
                  </a:lnTo>
                  <a:cubicBezTo>
                    <a:pt x="996" y="1653"/>
                    <a:pt x="971" y="1669"/>
                    <a:pt x="965" y="1702"/>
                  </a:cubicBezTo>
                  <a:lnTo>
                    <a:pt x="965" y="1702"/>
                  </a:lnTo>
                  <a:cubicBezTo>
                    <a:pt x="961" y="1723"/>
                    <a:pt x="949" y="1744"/>
                    <a:pt x="951" y="1765"/>
                  </a:cubicBezTo>
                  <a:lnTo>
                    <a:pt x="951" y="1765"/>
                  </a:lnTo>
                  <a:cubicBezTo>
                    <a:pt x="955" y="1800"/>
                    <a:pt x="929" y="1822"/>
                    <a:pt x="919" y="1850"/>
                  </a:cubicBezTo>
                  <a:lnTo>
                    <a:pt x="919" y="1850"/>
                  </a:lnTo>
                  <a:cubicBezTo>
                    <a:pt x="915" y="1861"/>
                    <a:pt x="909" y="1870"/>
                    <a:pt x="905" y="1881"/>
                  </a:cubicBezTo>
                  <a:lnTo>
                    <a:pt x="905" y="1881"/>
                  </a:lnTo>
                  <a:cubicBezTo>
                    <a:pt x="896" y="1909"/>
                    <a:pt x="879" y="1932"/>
                    <a:pt x="860" y="1954"/>
                  </a:cubicBezTo>
                  <a:lnTo>
                    <a:pt x="860" y="1954"/>
                  </a:lnTo>
                  <a:cubicBezTo>
                    <a:pt x="843" y="1972"/>
                    <a:pt x="834" y="1996"/>
                    <a:pt x="832" y="2020"/>
                  </a:cubicBezTo>
                  <a:lnTo>
                    <a:pt x="832" y="2020"/>
                  </a:lnTo>
                  <a:cubicBezTo>
                    <a:pt x="829" y="2055"/>
                    <a:pt x="814" y="2082"/>
                    <a:pt x="791" y="2107"/>
                  </a:cubicBezTo>
                  <a:lnTo>
                    <a:pt x="791" y="2107"/>
                  </a:lnTo>
                  <a:cubicBezTo>
                    <a:pt x="777" y="2122"/>
                    <a:pt x="769" y="2140"/>
                    <a:pt x="768" y="2159"/>
                  </a:cubicBezTo>
                  <a:lnTo>
                    <a:pt x="768" y="2159"/>
                  </a:lnTo>
                  <a:cubicBezTo>
                    <a:pt x="766" y="2192"/>
                    <a:pt x="749" y="2212"/>
                    <a:pt x="720" y="2221"/>
                  </a:cubicBezTo>
                  <a:lnTo>
                    <a:pt x="720" y="2221"/>
                  </a:lnTo>
                  <a:cubicBezTo>
                    <a:pt x="706" y="2226"/>
                    <a:pt x="697" y="2234"/>
                    <a:pt x="689" y="2245"/>
                  </a:cubicBezTo>
                  <a:lnTo>
                    <a:pt x="689" y="2245"/>
                  </a:lnTo>
                  <a:cubicBezTo>
                    <a:pt x="679" y="2260"/>
                    <a:pt x="666" y="2272"/>
                    <a:pt x="654" y="2285"/>
                  </a:cubicBezTo>
                  <a:lnTo>
                    <a:pt x="654" y="2285"/>
                  </a:lnTo>
                  <a:cubicBezTo>
                    <a:pt x="642" y="2298"/>
                    <a:pt x="632" y="2311"/>
                    <a:pt x="631" y="2331"/>
                  </a:cubicBezTo>
                  <a:lnTo>
                    <a:pt x="631" y="2331"/>
                  </a:lnTo>
                  <a:cubicBezTo>
                    <a:pt x="630" y="2356"/>
                    <a:pt x="601" y="2372"/>
                    <a:pt x="575" y="2367"/>
                  </a:cubicBezTo>
                  <a:lnTo>
                    <a:pt x="575" y="2367"/>
                  </a:lnTo>
                  <a:cubicBezTo>
                    <a:pt x="540" y="2361"/>
                    <a:pt x="508" y="2347"/>
                    <a:pt x="474" y="2339"/>
                  </a:cubicBezTo>
                  <a:lnTo>
                    <a:pt x="474" y="2339"/>
                  </a:lnTo>
                  <a:cubicBezTo>
                    <a:pt x="453" y="2333"/>
                    <a:pt x="431" y="2334"/>
                    <a:pt x="411" y="2322"/>
                  </a:cubicBezTo>
                  <a:lnTo>
                    <a:pt x="411" y="2322"/>
                  </a:lnTo>
                  <a:cubicBezTo>
                    <a:pt x="403" y="2317"/>
                    <a:pt x="390" y="2328"/>
                    <a:pt x="392" y="2336"/>
                  </a:cubicBezTo>
                  <a:close/>
                  <a:moveTo>
                    <a:pt x="5263" y="1827"/>
                  </a:moveTo>
                  <a:lnTo>
                    <a:pt x="5263" y="1827"/>
                  </a:lnTo>
                  <a:cubicBezTo>
                    <a:pt x="5278" y="1808"/>
                    <a:pt x="5280" y="1783"/>
                    <a:pt x="5294" y="1763"/>
                  </a:cubicBezTo>
                  <a:lnTo>
                    <a:pt x="5294" y="1763"/>
                  </a:lnTo>
                  <a:cubicBezTo>
                    <a:pt x="5177" y="1227"/>
                    <a:pt x="4902" y="751"/>
                    <a:pt x="4519" y="387"/>
                  </a:cubicBezTo>
                  <a:lnTo>
                    <a:pt x="4519" y="387"/>
                  </a:lnTo>
                  <a:cubicBezTo>
                    <a:pt x="4511" y="387"/>
                    <a:pt x="4502" y="388"/>
                    <a:pt x="4495" y="394"/>
                  </a:cubicBezTo>
                  <a:lnTo>
                    <a:pt x="4495" y="394"/>
                  </a:lnTo>
                  <a:cubicBezTo>
                    <a:pt x="4460" y="423"/>
                    <a:pt x="4421" y="417"/>
                    <a:pt x="4383" y="407"/>
                  </a:cubicBezTo>
                  <a:lnTo>
                    <a:pt x="4383" y="407"/>
                  </a:lnTo>
                  <a:cubicBezTo>
                    <a:pt x="4358" y="400"/>
                    <a:pt x="4332" y="398"/>
                    <a:pt x="4307" y="393"/>
                  </a:cubicBezTo>
                  <a:lnTo>
                    <a:pt x="4307" y="393"/>
                  </a:lnTo>
                  <a:cubicBezTo>
                    <a:pt x="4293" y="390"/>
                    <a:pt x="4277" y="393"/>
                    <a:pt x="4266" y="404"/>
                  </a:cubicBezTo>
                  <a:lnTo>
                    <a:pt x="4266" y="404"/>
                  </a:lnTo>
                  <a:cubicBezTo>
                    <a:pt x="4250" y="421"/>
                    <a:pt x="4231" y="422"/>
                    <a:pt x="4211" y="419"/>
                  </a:cubicBezTo>
                  <a:lnTo>
                    <a:pt x="4211" y="419"/>
                  </a:lnTo>
                  <a:cubicBezTo>
                    <a:pt x="4196" y="417"/>
                    <a:pt x="4182" y="416"/>
                    <a:pt x="4167" y="416"/>
                  </a:cubicBezTo>
                  <a:lnTo>
                    <a:pt x="4167" y="416"/>
                  </a:lnTo>
                  <a:cubicBezTo>
                    <a:pt x="4155" y="416"/>
                    <a:pt x="4143" y="414"/>
                    <a:pt x="4130" y="409"/>
                  </a:cubicBezTo>
                  <a:lnTo>
                    <a:pt x="4130" y="409"/>
                  </a:lnTo>
                  <a:cubicBezTo>
                    <a:pt x="4114" y="403"/>
                    <a:pt x="4096" y="405"/>
                    <a:pt x="4078" y="409"/>
                  </a:cubicBezTo>
                  <a:lnTo>
                    <a:pt x="4078" y="409"/>
                  </a:lnTo>
                  <a:cubicBezTo>
                    <a:pt x="4067" y="411"/>
                    <a:pt x="4057" y="415"/>
                    <a:pt x="4045" y="408"/>
                  </a:cubicBezTo>
                  <a:lnTo>
                    <a:pt x="4045" y="408"/>
                  </a:lnTo>
                  <a:cubicBezTo>
                    <a:pt x="4031" y="399"/>
                    <a:pt x="4025" y="396"/>
                    <a:pt x="4031" y="379"/>
                  </a:cubicBezTo>
                  <a:lnTo>
                    <a:pt x="4031" y="379"/>
                  </a:lnTo>
                  <a:cubicBezTo>
                    <a:pt x="4039" y="351"/>
                    <a:pt x="4021" y="338"/>
                    <a:pt x="4003" y="324"/>
                  </a:cubicBezTo>
                  <a:lnTo>
                    <a:pt x="4003" y="324"/>
                  </a:lnTo>
                  <a:cubicBezTo>
                    <a:pt x="3986" y="313"/>
                    <a:pt x="3966" y="308"/>
                    <a:pt x="3947" y="302"/>
                  </a:cubicBezTo>
                  <a:lnTo>
                    <a:pt x="3947" y="302"/>
                  </a:lnTo>
                  <a:cubicBezTo>
                    <a:pt x="3936" y="299"/>
                    <a:pt x="3925" y="309"/>
                    <a:pt x="3923" y="323"/>
                  </a:cubicBezTo>
                  <a:lnTo>
                    <a:pt x="3923" y="323"/>
                  </a:lnTo>
                  <a:cubicBezTo>
                    <a:pt x="3921" y="340"/>
                    <a:pt x="3915" y="354"/>
                    <a:pt x="3907" y="369"/>
                  </a:cubicBezTo>
                  <a:lnTo>
                    <a:pt x="3907" y="369"/>
                  </a:lnTo>
                  <a:cubicBezTo>
                    <a:pt x="3900" y="381"/>
                    <a:pt x="3888" y="381"/>
                    <a:pt x="3876" y="381"/>
                  </a:cubicBezTo>
                  <a:lnTo>
                    <a:pt x="3876" y="381"/>
                  </a:lnTo>
                  <a:cubicBezTo>
                    <a:pt x="3862" y="380"/>
                    <a:pt x="3853" y="372"/>
                    <a:pt x="3847" y="361"/>
                  </a:cubicBezTo>
                  <a:lnTo>
                    <a:pt x="3847" y="361"/>
                  </a:lnTo>
                  <a:cubicBezTo>
                    <a:pt x="3844" y="355"/>
                    <a:pt x="3848" y="350"/>
                    <a:pt x="3850" y="345"/>
                  </a:cubicBezTo>
                  <a:lnTo>
                    <a:pt x="3850" y="345"/>
                  </a:lnTo>
                  <a:cubicBezTo>
                    <a:pt x="3858" y="321"/>
                    <a:pt x="3856" y="314"/>
                    <a:pt x="3837" y="298"/>
                  </a:cubicBezTo>
                  <a:lnTo>
                    <a:pt x="3837" y="298"/>
                  </a:lnTo>
                  <a:cubicBezTo>
                    <a:pt x="3823" y="286"/>
                    <a:pt x="3807" y="274"/>
                    <a:pt x="3792" y="263"/>
                  </a:cubicBezTo>
                  <a:lnTo>
                    <a:pt x="3792" y="263"/>
                  </a:lnTo>
                  <a:cubicBezTo>
                    <a:pt x="3779" y="253"/>
                    <a:pt x="3763" y="253"/>
                    <a:pt x="3748" y="251"/>
                  </a:cubicBezTo>
                  <a:lnTo>
                    <a:pt x="3748" y="251"/>
                  </a:lnTo>
                  <a:cubicBezTo>
                    <a:pt x="3732" y="250"/>
                    <a:pt x="3717" y="251"/>
                    <a:pt x="3702" y="251"/>
                  </a:cubicBezTo>
                  <a:lnTo>
                    <a:pt x="3702" y="251"/>
                  </a:lnTo>
                  <a:cubicBezTo>
                    <a:pt x="3679" y="251"/>
                    <a:pt x="3657" y="249"/>
                    <a:pt x="3635" y="247"/>
                  </a:cubicBezTo>
                  <a:lnTo>
                    <a:pt x="3635" y="247"/>
                  </a:lnTo>
                  <a:cubicBezTo>
                    <a:pt x="3602" y="243"/>
                    <a:pt x="3569" y="242"/>
                    <a:pt x="3536" y="250"/>
                  </a:cubicBezTo>
                  <a:lnTo>
                    <a:pt x="3536" y="250"/>
                  </a:lnTo>
                  <a:cubicBezTo>
                    <a:pt x="3523" y="253"/>
                    <a:pt x="3515" y="259"/>
                    <a:pt x="3510" y="272"/>
                  </a:cubicBezTo>
                  <a:lnTo>
                    <a:pt x="3510" y="272"/>
                  </a:lnTo>
                  <a:cubicBezTo>
                    <a:pt x="3503" y="293"/>
                    <a:pt x="3487" y="306"/>
                    <a:pt x="3464" y="310"/>
                  </a:cubicBezTo>
                  <a:lnTo>
                    <a:pt x="3464" y="310"/>
                  </a:lnTo>
                  <a:cubicBezTo>
                    <a:pt x="3444" y="314"/>
                    <a:pt x="3426" y="322"/>
                    <a:pt x="3410" y="335"/>
                  </a:cubicBezTo>
                  <a:lnTo>
                    <a:pt x="3410" y="335"/>
                  </a:lnTo>
                  <a:cubicBezTo>
                    <a:pt x="3400" y="343"/>
                    <a:pt x="3393" y="353"/>
                    <a:pt x="3395" y="366"/>
                  </a:cubicBezTo>
                  <a:lnTo>
                    <a:pt x="3395" y="366"/>
                  </a:lnTo>
                  <a:cubicBezTo>
                    <a:pt x="3398" y="394"/>
                    <a:pt x="3382" y="411"/>
                    <a:pt x="3359" y="423"/>
                  </a:cubicBezTo>
                  <a:lnTo>
                    <a:pt x="3359" y="423"/>
                  </a:lnTo>
                  <a:cubicBezTo>
                    <a:pt x="3349" y="428"/>
                    <a:pt x="3344" y="436"/>
                    <a:pt x="3340" y="446"/>
                  </a:cubicBezTo>
                  <a:lnTo>
                    <a:pt x="3340" y="446"/>
                  </a:lnTo>
                  <a:cubicBezTo>
                    <a:pt x="3333" y="465"/>
                    <a:pt x="3335" y="472"/>
                    <a:pt x="3350" y="484"/>
                  </a:cubicBezTo>
                  <a:lnTo>
                    <a:pt x="3350" y="484"/>
                  </a:lnTo>
                  <a:cubicBezTo>
                    <a:pt x="3361" y="493"/>
                    <a:pt x="3371" y="501"/>
                    <a:pt x="3382" y="510"/>
                  </a:cubicBezTo>
                  <a:lnTo>
                    <a:pt x="3382" y="510"/>
                  </a:lnTo>
                  <a:cubicBezTo>
                    <a:pt x="3397" y="521"/>
                    <a:pt x="3408" y="520"/>
                    <a:pt x="3421" y="507"/>
                  </a:cubicBezTo>
                  <a:lnTo>
                    <a:pt x="3421" y="507"/>
                  </a:lnTo>
                  <a:cubicBezTo>
                    <a:pt x="3429" y="499"/>
                    <a:pt x="3433" y="489"/>
                    <a:pt x="3443" y="482"/>
                  </a:cubicBezTo>
                  <a:lnTo>
                    <a:pt x="3443" y="482"/>
                  </a:lnTo>
                  <a:cubicBezTo>
                    <a:pt x="3448" y="478"/>
                    <a:pt x="3453" y="476"/>
                    <a:pt x="3458" y="479"/>
                  </a:cubicBezTo>
                  <a:lnTo>
                    <a:pt x="3458" y="479"/>
                  </a:lnTo>
                  <a:cubicBezTo>
                    <a:pt x="3464" y="483"/>
                    <a:pt x="3463" y="489"/>
                    <a:pt x="3461" y="494"/>
                  </a:cubicBezTo>
                  <a:lnTo>
                    <a:pt x="3461" y="494"/>
                  </a:lnTo>
                  <a:cubicBezTo>
                    <a:pt x="3458" y="502"/>
                    <a:pt x="3454" y="509"/>
                    <a:pt x="3450" y="516"/>
                  </a:cubicBezTo>
                  <a:lnTo>
                    <a:pt x="3450" y="516"/>
                  </a:lnTo>
                  <a:cubicBezTo>
                    <a:pt x="3439" y="538"/>
                    <a:pt x="3442" y="558"/>
                    <a:pt x="3463" y="571"/>
                  </a:cubicBezTo>
                  <a:lnTo>
                    <a:pt x="3463" y="571"/>
                  </a:lnTo>
                  <a:cubicBezTo>
                    <a:pt x="3479" y="580"/>
                    <a:pt x="3493" y="593"/>
                    <a:pt x="3507" y="604"/>
                  </a:cubicBezTo>
                  <a:lnTo>
                    <a:pt x="3507" y="604"/>
                  </a:lnTo>
                  <a:cubicBezTo>
                    <a:pt x="3521" y="614"/>
                    <a:pt x="3533" y="615"/>
                    <a:pt x="3548" y="609"/>
                  </a:cubicBezTo>
                  <a:lnTo>
                    <a:pt x="3548" y="609"/>
                  </a:lnTo>
                  <a:cubicBezTo>
                    <a:pt x="3563" y="603"/>
                    <a:pt x="3579" y="597"/>
                    <a:pt x="3595" y="591"/>
                  </a:cubicBezTo>
                  <a:lnTo>
                    <a:pt x="3595" y="591"/>
                  </a:lnTo>
                  <a:cubicBezTo>
                    <a:pt x="3609" y="586"/>
                    <a:pt x="3621" y="578"/>
                    <a:pt x="3625" y="562"/>
                  </a:cubicBezTo>
                  <a:lnTo>
                    <a:pt x="3625" y="562"/>
                  </a:lnTo>
                  <a:cubicBezTo>
                    <a:pt x="3627" y="556"/>
                    <a:pt x="3630" y="549"/>
                    <a:pt x="3635" y="543"/>
                  </a:cubicBezTo>
                  <a:lnTo>
                    <a:pt x="3635" y="543"/>
                  </a:lnTo>
                  <a:cubicBezTo>
                    <a:pt x="3640" y="535"/>
                    <a:pt x="3647" y="531"/>
                    <a:pt x="3657" y="534"/>
                  </a:cubicBezTo>
                  <a:lnTo>
                    <a:pt x="3657" y="534"/>
                  </a:lnTo>
                  <a:cubicBezTo>
                    <a:pt x="3684" y="540"/>
                    <a:pt x="3710" y="534"/>
                    <a:pt x="3737" y="532"/>
                  </a:cubicBezTo>
                  <a:lnTo>
                    <a:pt x="3737" y="532"/>
                  </a:lnTo>
                  <a:cubicBezTo>
                    <a:pt x="3747" y="531"/>
                    <a:pt x="3749" y="525"/>
                    <a:pt x="3746" y="516"/>
                  </a:cubicBezTo>
                  <a:lnTo>
                    <a:pt x="3746" y="516"/>
                  </a:lnTo>
                  <a:cubicBezTo>
                    <a:pt x="3739" y="496"/>
                    <a:pt x="3717" y="484"/>
                    <a:pt x="3696" y="491"/>
                  </a:cubicBezTo>
                  <a:lnTo>
                    <a:pt x="3696" y="491"/>
                  </a:lnTo>
                  <a:cubicBezTo>
                    <a:pt x="3682" y="495"/>
                    <a:pt x="3669" y="498"/>
                    <a:pt x="3655" y="497"/>
                  </a:cubicBezTo>
                  <a:lnTo>
                    <a:pt x="3655" y="497"/>
                  </a:lnTo>
                  <a:cubicBezTo>
                    <a:pt x="3643" y="495"/>
                    <a:pt x="3631" y="494"/>
                    <a:pt x="3627" y="479"/>
                  </a:cubicBezTo>
                  <a:lnTo>
                    <a:pt x="3627" y="479"/>
                  </a:lnTo>
                  <a:cubicBezTo>
                    <a:pt x="3625" y="470"/>
                    <a:pt x="3616" y="467"/>
                    <a:pt x="3609" y="463"/>
                  </a:cubicBezTo>
                  <a:lnTo>
                    <a:pt x="3609" y="463"/>
                  </a:lnTo>
                  <a:cubicBezTo>
                    <a:pt x="3597" y="457"/>
                    <a:pt x="3585" y="449"/>
                    <a:pt x="3575" y="440"/>
                  </a:cubicBezTo>
                  <a:lnTo>
                    <a:pt x="3575" y="440"/>
                  </a:lnTo>
                  <a:cubicBezTo>
                    <a:pt x="3562" y="428"/>
                    <a:pt x="3563" y="418"/>
                    <a:pt x="3579" y="410"/>
                  </a:cubicBezTo>
                  <a:lnTo>
                    <a:pt x="3579" y="410"/>
                  </a:lnTo>
                  <a:cubicBezTo>
                    <a:pt x="3589" y="404"/>
                    <a:pt x="3597" y="398"/>
                    <a:pt x="3604" y="388"/>
                  </a:cubicBezTo>
                  <a:lnTo>
                    <a:pt x="3604" y="388"/>
                  </a:lnTo>
                  <a:cubicBezTo>
                    <a:pt x="3614" y="373"/>
                    <a:pt x="3631" y="369"/>
                    <a:pt x="3648" y="369"/>
                  </a:cubicBezTo>
                  <a:lnTo>
                    <a:pt x="3648" y="369"/>
                  </a:lnTo>
                  <a:cubicBezTo>
                    <a:pt x="3660" y="369"/>
                    <a:pt x="3672" y="370"/>
                    <a:pt x="3684" y="368"/>
                  </a:cubicBezTo>
                  <a:lnTo>
                    <a:pt x="3684" y="368"/>
                  </a:lnTo>
                  <a:cubicBezTo>
                    <a:pt x="3700" y="365"/>
                    <a:pt x="3713" y="371"/>
                    <a:pt x="3720" y="386"/>
                  </a:cubicBezTo>
                  <a:lnTo>
                    <a:pt x="3720" y="386"/>
                  </a:lnTo>
                  <a:cubicBezTo>
                    <a:pt x="3724" y="394"/>
                    <a:pt x="3730" y="400"/>
                    <a:pt x="3737" y="406"/>
                  </a:cubicBezTo>
                  <a:lnTo>
                    <a:pt x="3737" y="406"/>
                  </a:lnTo>
                  <a:cubicBezTo>
                    <a:pt x="3741" y="411"/>
                    <a:pt x="3748" y="414"/>
                    <a:pt x="3750" y="420"/>
                  </a:cubicBezTo>
                  <a:lnTo>
                    <a:pt x="3750" y="420"/>
                  </a:lnTo>
                  <a:cubicBezTo>
                    <a:pt x="3760" y="442"/>
                    <a:pt x="3781" y="451"/>
                    <a:pt x="3799" y="464"/>
                  </a:cubicBezTo>
                  <a:lnTo>
                    <a:pt x="3799" y="464"/>
                  </a:lnTo>
                  <a:cubicBezTo>
                    <a:pt x="3810" y="472"/>
                    <a:pt x="3820" y="477"/>
                    <a:pt x="3834" y="478"/>
                  </a:cubicBezTo>
                  <a:lnTo>
                    <a:pt x="3834" y="478"/>
                  </a:lnTo>
                  <a:cubicBezTo>
                    <a:pt x="3854" y="479"/>
                    <a:pt x="3857" y="486"/>
                    <a:pt x="3852" y="505"/>
                  </a:cubicBezTo>
                  <a:lnTo>
                    <a:pt x="3852" y="505"/>
                  </a:lnTo>
                  <a:cubicBezTo>
                    <a:pt x="3850" y="515"/>
                    <a:pt x="3846" y="525"/>
                    <a:pt x="3837" y="531"/>
                  </a:cubicBezTo>
                  <a:lnTo>
                    <a:pt x="3837" y="531"/>
                  </a:lnTo>
                  <a:cubicBezTo>
                    <a:pt x="3832" y="535"/>
                    <a:pt x="3829" y="540"/>
                    <a:pt x="3832" y="546"/>
                  </a:cubicBezTo>
                  <a:lnTo>
                    <a:pt x="3832" y="546"/>
                  </a:lnTo>
                  <a:cubicBezTo>
                    <a:pt x="3835" y="553"/>
                    <a:pt x="3840" y="555"/>
                    <a:pt x="3847" y="556"/>
                  </a:cubicBezTo>
                  <a:lnTo>
                    <a:pt x="3847" y="556"/>
                  </a:lnTo>
                  <a:cubicBezTo>
                    <a:pt x="3857" y="556"/>
                    <a:pt x="3865" y="552"/>
                    <a:pt x="3872" y="547"/>
                  </a:cubicBezTo>
                  <a:lnTo>
                    <a:pt x="3872" y="547"/>
                  </a:lnTo>
                  <a:cubicBezTo>
                    <a:pt x="3881" y="542"/>
                    <a:pt x="3889" y="542"/>
                    <a:pt x="3897" y="547"/>
                  </a:cubicBezTo>
                  <a:lnTo>
                    <a:pt x="3897" y="547"/>
                  </a:lnTo>
                  <a:cubicBezTo>
                    <a:pt x="3909" y="553"/>
                    <a:pt x="3922" y="559"/>
                    <a:pt x="3934" y="566"/>
                  </a:cubicBezTo>
                  <a:lnTo>
                    <a:pt x="3934" y="566"/>
                  </a:lnTo>
                  <a:cubicBezTo>
                    <a:pt x="3942" y="570"/>
                    <a:pt x="3950" y="571"/>
                    <a:pt x="3958" y="563"/>
                  </a:cubicBezTo>
                  <a:lnTo>
                    <a:pt x="3958" y="563"/>
                  </a:lnTo>
                  <a:cubicBezTo>
                    <a:pt x="3974" y="548"/>
                    <a:pt x="3994" y="544"/>
                    <a:pt x="4016" y="545"/>
                  </a:cubicBezTo>
                  <a:lnTo>
                    <a:pt x="4016" y="545"/>
                  </a:lnTo>
                  <a:cubicBezTo>
                    <a:pt x="4030" y="546"/>
                    <a:pt x="4041" y="550"/>
                    <a:pt x="4051" y="560"/>
                  </a:cubicBezTo>
                  <a:lnTo>
                    <a:pt x="4051" y="560"/>
                  </a:lnTo>
                  <a:cubicBezTo>
                    <a:pt x="4066" y="573"/>
                    <a:pt x="4082" y="585"/>
                    <a:pt x="4103" y="587"/>
                  </a:cubicBezTo>
                  <a:lnTo>
                    <a:pt x="4103" y="587"/>
                  </a:lnTo>
                  <a:cubicBezTo>
                    <a:pt x="4145" y="593"/>
                    <a:pt x="4181" y="612"/>
                    <a:pt x="4214" y="638"/>
                  </a:cubicBezTo>
                  <a:lnTo>
                    <a:pt x="4214" y="638"/>
                  </a:lnTo>
                  <a:cubicBezTo>
                    <a:pt x="4226" y="647"/>
                    <a:pt x="4240" y="655"/>
                    <a:pt x="4249" y="666"/>
                  </a:cubicBezTo>
                  <a:lnTo>
                    <a:pt x="4249" y="666"/>
                  </a:lnTo>
                  <a:cubicBezTo>
                    <a:pt x="4258" y="676"/>
                    <a:pt x="4263" y="686"/>
                    <a:pt x="4254" y="699"/>
                  </a:cubicBezTo>
                  <a:lnTo>
                    <a:pt x="4254" y="699"/>
                  </a:lnTo>
                  <a:cubicBezTo>
                    <a:pt x="4248" y="707"/>
                    <a:pt x="4249" y="717"/>
                    <a:pt x="4247" y="726"/>
                  </a:cubicBezTo>
                  <a:lnTo>
                    <a:pt x="4247" y="726"/>
                  </a:lnTo>
                  <a:cubicBezTo>
                    <a:pt x="4244" y="739"/>
                    <a:pt x="4239" y="746"/>
                    <a:pt x="4226" y="749"/>
                  </a:cubicBezTo>
                  <a:lnTo>
                    <a:pt x="4226" y="749"/>
                  </a:lnTo>
                  <a:cubicBezTo>
                    <a:pt x="4203" y="755"/>
                    <a:pt x="4184" y="765"/>
                    <a:pt x="4166" y="782"/>
                  </a:cubicBezTo>
                  <a:lnTo>
                    <a:pt x="4166" y="782"/>
                  </a:lnTo>
                  <a:cubicBezTo>
                    <a:pt x="4147" y="801"/>
                    <a:pt x="4122" y="815"/>
                    <a:pt x="4093" y="815"/>
                  </a:cubicBezTo>
                  <a:lnTo>
                    <a:pt x="4093" y="815"/>
                  </a:lnTo>
                  <a:cubicBezTo>
                    <a:pt x="4079" y="815"/>
                    <a:pt x="4066" y="818"/>
                    <a:pt x="4053" y="822"/>
                  </a:cubicBezTo>
                  <a:lnTo>
                    <a:pt x="4053" y="822"/>
                  </a:lnTo>
                  <a:cubicBezTo>
                    <a:pt x="4045" y="825"/>
                    <a:pt x="4042" y="831"/>
                    <a:pt x="4048" y="837"/>
                  </a:cubicBezTo>
                  <a:lnTo>
                    <a:pt x="4048" y="837"/>
                  </a:lnTo>
                  <a:cubicBezTo>
                    <a:pt x="4061" y="852"/>
                    <a:pt x="4066" y="870"/>
                    <a:pt x="4076" y="885"/>
                  </a:cubicBezTo>
                  <a:lnTo>
                    <a:pt x="4076" y="885"/>
                  </a:lnTo>
                  <a:cubicBezTo>
                    <a:pt x="4085" y="898"/>
                    <a:pt x="4083" y="911"/>
                    <a:pt x="4078" y="924"/>
                  </a:cubicBezTo>
                  <a:lnTo>
                    <a:pt x="4078" y="924"/>
                  </a:lnTo>
                  <a:cubicBezTo>
                    <a:pt x="4071" y="941"/>
                    <a:pt x="4061" y="943"/>
                    <a:pt x="4045" y="936"/>
                  </a:cubicBezTo>
                  <a:lnTo>
                    <a:pt x="4045" y="936"/>
                  </a:lnTo>
                  <a:cubicBezTo>
                    <a:pt x="4039" y="932"/>
                    <a:pt x="4032" y="929"/>
                    <a:pt x="4026" y="926"/>
                  </a:cubicBezTo>
                  <a:lnTo>
                    <a:pt x="4026" y="926"/>
                  </a:lnTo>
                  <a:cubicBezTo>
                    <a:pt x="4019" y="922"/>
                    <a:pt x="4011" y="916"/>
                    <a:pt x="4011" y="908"/>
                  </a:cubicBezTo>
                  <a:lnTo>
                    <a:pt x="4011" y="908"/>
                  </a:lnTo>
                  <a:cubicBezTo>
                    <a:pt x="4011" y="888"/>
                    <a:pt x="3997" y="872"/>
                    <a:pt x="3998" y="852"/>
                  </a:cubicBezTo>
                  <a:lnTo>
                    <a:pt x="3998" y="852"/>
                  </a:lnTo>
                  <a:cubicBezTo>
                    <a:pt x="3999" y="840"/>
                    <a:pt x="3992" y="834"/>
                    <a:pt x="3981" y="829"/>
                  </a:cubicBezTo>
                  <a:lnTo>
                    <a:pt x="3981" y="829"/>
                  </a:lnTo>
                  <a:cubicBezTo>
                    <a:pt x="3959" y="817"/>
                    <a:pt x="3934" y="813"/>
                    <a:pt x="3912" y="799"/>
                  </a:cubicBezTo>
                  <a:lnTo>
                    <a:pt x="3912" y="799"/>
                  </a:lnTo>
                  <a:cubicBezTo>
                    <a:pt x="3898" y="790"/>
                    <a:pt x="3887" y="780"/>
                    <a:pt x="3878" y="766"/>
                  </a:cubicBezTo>
                  <a:lnTo>
                    <a:pt x="3878" y="766"/>
                  </a:lnTo>
                  <a:cubicBezTo>
                    <a:pt x="3866" y="746"/>
                    <a:pt x="3866" y="741"/>
                    <a:pt x="3880" y="721"/>
                  </a:cubicBezTo>
                  <a:lnTo>
                    <a:pt x="3880" y="721"/>
                  </a:lnTo>
                  <a:cubicBezTo>
                    <a:pt x="3889" y="709"/>
                    <a:pt x="3887" y="703"/>
                    <a:pt x="3875" y="696"/>
                  </a:cubicBezTo>
                  <a:lnTo>
                    <a:pt x="3875" y="696"/>
                  </a:lnTo>
                  <a:cubicBezTo>
                    <a:pt x="3873" y="695"/>
                    <a:pt x="3871" y="694"/>
                    <a:pt x="3868" y="693"/>
                  </a:cubicBezTo>
                  <a:lnTo>
                    <a:pt x="3868" y="693"/>
                  </a:lnTo>
                  <a:cubicBezTo>
                    <a:pt x="3844" y="685"/>
                    <a:pt x="3827" y="671"/>
                    <a:pt x="3831" y="642"/>
                  </a:cubicBezTo>
                  <a:lnTo>
                    <a:pt x="3831" y="642"/>
                  </a:lnTo>
                  <a:cubicBezTo>
                    <a:pt x="3819" y="624"/>
                    <a:pt x="3813" y="602"/>
                    <a:pt x="3796" y="586"/>
                  </a:cubicBezTo>
                  <a:lnTo>
                    <a:pt x="3796" y="586"/>
                  </a:lnTo>
                  <a:cubicBezTo>
                    <a:pt x="3790" y="580"/>
                    <a:pt x="3781" y="578"/>
                    <a:pt x="3772" y="578"/>
                  </a:cubicBezTo>
                  <a:lnTo>
                    <a:pt x="3772" y="578"/>
                  </a:lnTo>
                  <a:cubicBezTo>
                    <a:pt x="3746" y="578"/>
                    <a:pt x="3720" y="580"/>
                    <a:pt x="3695" y="583"/>
                  </a:cubicBezTo>
                  <a:lnTo>
                    <a:pt x="3695" y="583"/>
                  </a:lnTo>
                  <a:cubicBezTo>
                    <a:pt x="3682" y="585"/>
                    <a:pt x="3672" y="596"/>
                    <a:pt x="3663" y="605"/>
                  </a:cubicBezTo>
                  <a:lnTo>
                    <a:pt x="3663" y="605"/>
                  </a:lnTo>
                  <a:cubicBezTo>
                    <a:pt x="3655" y="614"/>
                    <a:pt x="3646" y="623"/>
                    <a:pt x="3635" y="630"/>
                  </a:cubicBezTo>
                  <a:lnTo>
                    <a:pt x="3635" y="630"/>
                  </a:lnTo>
                  <a:cubicBezTo>
                    <a:pt x="3622" y="636"/>
                    <a:pt x="3621" y="643"/>
                    <a:pt x="3628" y="658"/>
                  </a:cubicBezTo>
                  <a:lnTo>
                    <a:pt x="3628" y="658"/>
                  </a:lnTo>
                  <a:cubicBezTo>
                    <a:pt x="3629" y="661"/>
                    <a:pt x="3631" y="665"/>
                    <a:pt x="3633" y="669"/>
                  </a:cubicBezTo>
                  <a:lnTo>
                    <a:pt x="3633" y="669"/>
                  </a:lnTo>
                  <a:cubicBezTo>
                    <a:pt x="3640" y="686"/>
                    <a:pt x="3639" y="695"/>
                    <a:pt x="3629" y="704"/>
                  </a:cubicBezTo>
                  <a:lnTo>
                    <a:pt x="3629" y="704"/>
                  </a:lnTo>
                  <a:cubicBezTo>
                    <a:pt x="3617" y="713"/>
                    <a:pt x="3602" y="715"/>
                    <a:pt x="3588" y="706"/>
                  </a:cubicBezTo>
                  <a:lnTo>
                    <a:pt x="3588" y="706"/>
                  </a:lnTo>
                  <a:cubicBezTo>
                    <a:pt x="3567" y="694"/>
                    <a:pt x="3547" y="680"/>
                    <a:pt x="3528" y="666"/>
                  </a:cubicBezTo>
                  <a:lnTo>
                    <a:pt x="3528" y="666"/>
                  </a:lnTo>
                  <a:cubicBezTo>
                    <a:pt x="3513" y="654"/>
                    <a:pt x="3509" y="655"/>
                    <a:pt x="3497" y="670"/>
                  </a:cubicBezTo>
                  <a:lnTo>
                    <a:pt x="3497" y="670"/>
                  </a:lnTo>
                  <a:cubicBezTo>
                    <a:pt x="3481" y="689"/>
                    <a:pt x="3473" y="712"/>
                    <a:pt x="3473" y="736"/>
                  </a:cubicBezTo>
                  <a:lnTo>
                    <a:pt x="3473" y="736"/>
                  </a:lnTo>
                  <a:cubicBezTo>
                    <a:pt x="3472" y="751"/>
                    <a:pt x="3473" y="765"/>
                    <a:pt x="3473" y="780"/>
                  </a:cubicBezTo>
                  <a:lnTo>
                    <a:pt x="3473" y="780"/>
                  </a:lnTo>
                  <a:cubicBezTo>
                    <a:pt x="3472" y="804"/>
                    <a:pt x="3464" y="824"/>
                    <a:pt x="3437" y="831"/>
                  </a:cubicBezTo>
                  <a:lnTo>
                    <a:pt x="3437" y="831"/>
                  </a:lnTo>
                  <a:cubicBezTo>
                    <a:pt x="3427" y="834"/>
                    <a:pt x="3417" y="838"/>
                    <a:pt x="3419" y="852"/>
                  </a:cubicBezTo>
                  <a:lnTo>
                    <a:pt x="3419" y="852"/>
                  </a:lnTo>
                  <a:cubicBezTo>
                    <a:pt x="3419" y="860"/>
                    <a:pt x="3414" y="864"/>
                    <a:pt x="3409" y="867"/>
                  </a:cubicBezTo>
                  <a:lnTo>
                    <a:pt x="3409" y="867"/>
                  </a:lnTo>
                  <a:cubicBezTo>
                    <a:pt x="3396" y="876"/>
                    <a:pt x="3396" y="887"/>
                    <a:pt x="3397" y="901"/>
                  </a:cubicBezTo>
                  <a:lnTo>
                    <a:pt x="3397" y="901"/>
                  </a:lnTo>
                  <a:cubicBezTo>
                    <a:pt x="3401" y="925"/>
                    <a:pt x="3414" y="946"/>
                    <a:pt x="3415" y="970"/>
                  </a:cubicBezTo>
                  <a:lnTo>
                    <a:pt x="3415" y="970"/>
                  </a:lnTo>
                  <a:cubicBezTo>
                    <a:pt x="3416" y="989"/>
                    <a:pt x="3413" y="997"/>
                    <a:pt x="3396" y="1004"/>
                  </a:cubicBezTo>
                  <a:lnTo>
                    <a:pt x="3396" y="1004"/>
                  </a:lnTo>
                  <a:cubicBezTo>
                    <a:pt x="3375" y="1012"/>
                    <a:pt x="3375" y="1012"/>
                    <a:pt x="3385" y="1032"/>
                  </a:cubicBezTo>
                  <a:lnTo>
                    <a:pt x="3385" y="1032"/>
                  </a:lnTo>
                  <a:cubicBezTo>
                    <a:pt x="3392" y="1046"/>
                    <a:pt x="3390" y="1059"/>
                    <a:pt x="3385" y="1072"/>
                  </a:cubicBezTo>
                  <a:lnTo>
                    <a:pt x="3385" y="1072"/>
                  </a:lnTo>
                  <a:cubicBezTo>
                    <a:pt x="3377" y="1094"/>
                    <a:pt x="3393" y="1114"/>
                    <a:pt x="3415" y="1109"/>
                  </a:cubicBezTo>
                  <a:lnTo>
                    <a:pt x="3415" y="1109"/>
                  </a:lnTo>
                  <a:cubicBezTo>
                    <a:pt x="3431" y="1106"/>
                    <a:pt x="3447" y="1104"/>
                    <a:pt x="3461" y="1094"/>
                  </a:cubicBezTo>
                  <a:lnTo>
                    <a:pt x="3461" y="1094"/>
                  </a:lnTo>
                  <a:cubicBezTo>
                    <a:pt x="3475" y="1085"/>
                    <a:pt x="3491" y="1085"/>
                    <a:pt x="3507" y="1089"/>
                  </a:cubicBezTo>
                  <a:lnTo>
                    <a:pt x="3507" y="1089"/>
                  </a:lnTo>
                  <a:cubicBezTo>
                    <a:pt x="3523" y="1093"/>
                    <a:pt x="3538" y="1090"/>
                    <a:pt x="3553" y="1087"/>
                  </a:cubicBezTo>
                  <a:lnTo>
                    <a:pt x="3553" y="1087"/>
                  </a:lnTo>
                  <a:cubicBezTo>
                    <a:pt x="3564" y="1085"/>
                    <a:pt x="3565" y="1080"/>
                    <a:pt x="3562" y="1070"/>
                  </a:cubicBezTo>
                  <a:lnTo>
                    <a:pt x="3562" y="1070"/>
                  </a:lnTo>
                  <a:cubicBezTo>
                    <a:pt x="3557" y="1058"/>
                    <a:pt x="3553" y="1046"/>
                    <a:pt x="3543" y="1037"/>
                  </a:cubicBezTo>
                  <a:lnTo>
                    <a:pt x="3543" y="1037"/>
                  </a:lnTo>
                  <a:cubicBezTo>
                    <a:pt x="3535" y="1030"/>
                    <a:pt x="3528" y="1022"/>
                    <a:pt x="3524" y="1012"/>
                  </a:cubicBezTo>
                  <a:lnTo>
                    <a:pt x="3524" y="1012"/>
                  </a:lnTo>
                  <a:cubicBezTo>
                    <a:pt x="3518" y="1000"/>
                    <a:pt x="3527" y="988"/>
                    <a:pt x="3540" y="992"/>
                  </a:cubicBezTo>
                  <a:lnTo>
                    <a:pt x="3540" y="992"/>
                  </a:lnTo>
                  <a:cubicBezTo>
                    <a:pt x="3563" y="999"/>
                    <a:pt x="3585" y="999"/>
                    <a:pt x="3608" y="995"/>
                  </a:cubicBezTo>
                  <a:lnTo>
                    <a:pt x="3608" y="995"/>
                  </a:lnTo>
                  <a:cubicBezTo>
                    <a:pt x="3628" y="992"/>
                    <a:pt x="3647" y="994"/>
                    <a:pt x="3666" y="1001"/>
                  </a:cubicBezTo>
                  <a:lnTo>
                    <a:pt x="3666" y="1001"/>
                  </a:lnTo>
                  <a:cubicBezTo>
                    <a:pt x="3673" y="1004"/>
                    <a:pt x="3679" y="1008"/>
                    <a:pt x="3677" y="1019"/>
                  </a:cubicBezTo>
                  <a:lnTo>
                    <a:pt x="3677" y="1019"/>
                  </a:lnTo>
                  <a:cubicBezTo>
                    <a:pt x="3672" y="1035"/>
                    <a:pt x="3677" y="1049"/>
                    <a:pt x="3691" y="1060"/>
                  </a:cubicBezTo>
                  <a:lnTo>
                    <a:pt x="3691" y="1060"/>
                  </a:lnTo>
                  <a:cubicBezTo>
                    <a:pt x="3699" y="1067"/>
                    <a:pt x="3704" y="1078"/>
                    <a:pt x="3707" y="1089"/>
                  </a:cubicBezTo>
                  <a:lnTo>
                    <a:pt x="3707" y="1089"/>
                  </a:lnTo>
                  <a:cubicBezTo>
                    <a:pt x="3713" y="1114"/>
                    <a:pt x="3703" y="1130"/>
                    <a:pt x="3678" y="1135"/>
                  </a:cubicBezTo>
                  <a:lnTo>
                    <a:pt x="3678" y="1135"/>
                  </a:lnTo>
                  <a:cubicBezTo>
                    <a:pt x="3669" y="1136"/>
                    <a:pt x="3661" y="1138"/>
                    <a:pt x="3652" y="1139"/>
                  </a:cubicBezTo>
                  <a:lnTo>
                    <a:pt x="3652" y="1139"/>
                  </a:lnTo>
                  <a:cubicBezTo>
                    <a:pt x="3646" y="1140"/>
                    <a:pt x="3641" y="1142"/>
                    <a:pt x="3637" y="1146"/>
                  </a:cubicBezTo>
                  <a:lnTo>
                    <a:pt x="3637" y="1146"/>
                  </a:lnTo>
                  <a:cubicBezTo>
                    <a:pt x="3628" y="1156"/>
                    <a:pt x="3631" y="1169"/>
                    <a:pt x="3643" y="1173"/>
                  </a:cubicBezTo>
                  <a:lnTo>
                    <a:pt x="3643" y="1173"/>
                  </a:lnTo>
                  <a:cubicBezTo>
                    <a:pt x="3649" y="1175"/>
                    <a:pt x="3654" y="1177"/>
                    <a:pt x="3660" y="1177"/>
                  </a:cubicBezTo>
                  <a:lnTo>
                    <a:pt x="3660" y="1177"/>
                  </a:lnTo>
                  <a:cubicBezTo>
                    <a:pt x="3683" y="1176"/>
                    <a:pt x="3704" y="1190"/>
                    <a:pt x="3728" y="1188"/>
                  </a:cubicBezTo>
                  <a:lnTo>
                    <a:pt x="3728" y="1188"/>
                  </a:lnTo>
                  <a:cubicBezTo>
                    <a:pt x="3736" y="1187"/>
                    <a:pt x="3741" y="1193"/>
                    <a:pt x="3747" y="1198"/>
                  </a:cubicBezTo>
                  <a:lnTo>
                    <a:pt x="3747" y="1198"/>
                  </a:lnTo>
                  <a:cubicBezTo>
                    <a:pt x="3754" y="1205"/>
                    <a:pt x="3760" y="1213"/>
                    <a:pt x="3767" y="1219"/>
                  </a:cubicBezTo>
                  <a:lnTo>
                    <a:pt x="3767" y="1219"/>
                  </a:lnTo>
                  <a:cubicBezTo>
                    <a:pt x="3779" y="1229"/>
                    <a:pt x="3790" y="1227"/>
                    <a:pt x="3796" y="1213"/>
                  </a:cubicBezTo>
                  <a:lnTo>
                    <a:pt x="3796" y="1213"/>
                  </a:lnTo>
                  <a:cubicBezTo>
                    <a:pt x="3800" y="1202"/>
                    <a:pt x="3807" y="1197"/>
                    <a:pt x="3818" y="1197"/>
                  </a:cubicBezTo>
                  <a:lnTo>
                    <a:pt x="3818" y="1197"/>
                  </a:lnTo>
                  <a:cubicBezTo>
                    <a:pt x="3837" y="1198"/>
                    <a:pt x="3856" y="1194"/>
                    <a:pt x="3875" y="1208"/>
                  </a:cubicBezTo>
                  <a:lnTo>
                    <a:pt x="3875" y="1208"/>
                  </a:lnTo>
                  <a:cubicBezTo>
                    <a:pt x="3889" y="1218"/>
                    <a:pt x="3908" y="1222"/>
                    <a:pt x="3922" y="1235"/>
                  </a:cubicBezTo>
                  <a:lnTo>
                    <a:pt x="3922" y="1235"/>
                  </a:lnTo>
                  <a:cubicBezTo>
                    <a:pt x="3931" y="1244"/>
                    <a:pt x="3939" y="1252"/>
                    <a:pt x="3937" y="1266"/>
                  </a:cubicBezTo>
                  <a:lnTo>
                    <a:pt x="3937" y="1266"/>
                  </a:lnTo>
                  <a:cubicBezTo>
                    <a:pt x="3936" y="1277"/>
                    <a:pt x="3941" y="1283"/>
                    <a:pt x="3950" y="1287"/>
                  </a:cubicBezTo>
                  <a:lnTo>
                    <a:pt x="3950" y="1287"/>
                  </a:lnTo>
                  <a:cubicBezTo>
                    <a:pt x="3964" y="1292"/>
                    <a:pt x="3977" y="1299"/>
                    <a:pt x="3991" y="1301"/>
                  </a:cubicBezTo>
                  <a:lnTo>
                    <a:pt x="3991" y="1301"/>
                  </a:lnTo>
                  <a:cubicBezTo>
                    <a:pt x="4022" y="1305"/>
                    <a:pt x="4045" y="1321"/>
                    <a:pt x="4067" y="1344"/>
                  </a:cubicBezTo>
                  <a:lnTo>
                    <a:pt x="4067" y="1344"/>
                  </a:lnTo>
                  <a:cubicBezTo>
                    <a:pt x="4086" y="1365"/>
                    <a:pt x="4105" y="1385"/>
                    <a:pt x="4123" y="1407"/>
                  </a:cubicBezTo>
                  <a:lnTo>
                    <a:pt x="4123" y="1407"/>
                  </a:lnTo>
                  <a:cubicBezTo>
                    <a:pt x="4138" y="1425"/>
                    <a:pt x="4150" y="1444"/>
                    <a:pt x="4156" y="1468"/>
                  </a:cubicBezTo>
                  <a:lnTo>
                    <a:pt x="4156" y="1468"/>
                  </a:lnTo>
                  <a:cubicBezTo>
                    <a:pt x="4159" y="1483"/>
                    <a:pt x="4169" y="1496"/>
                    <a:pt x="4177" y="1510"/>
                  </a:cubicBezTo>
                  <a:lnTo>
                    <a:pt x="4177" y="1510"/>
                  </a:lnTo>
                  <a:cubicBezTo>
                    <a:pt x="4190" y="1532"/>
                    <a:pt x="4211" y="1540"/>
                    <a:pt x="4231" y="1550"/>
                  </a:cubicBezTo>
                  <a:lnTo>
                    <a:pt x="4231" y="1550"/>
                  </a:lnTo>
                  <a:cubicBezTo>
                    <a:pt x="4267" y="1568"/>
                    <a:pt x="4301" y="1590"/>
                    <a:pt x="4333" y="1614"/>
                  </a:cubicBezTo>
                  <a:lnTo>
                    <a:pt x="4333" y="1614"/>
                  </a:lnTo>
                  <a:cubicBezTo>
                    <a:pt x="4372" y="1643"/>
                    <a:pt x="4385" y="1683"/>
                    <a:pt x="4374" y="1731"/>
                  </a:cubicBezTo>
                  <a:lnTo>
                    <a:pt x="4374" y="1731"/>
                  </a:lnTo>
                  <a:cubicBezTo>
                    <a:pt x="4368" y="1756"/>
                    <a:pt x="4360" y="1779"/>
                    <a:pt x="4362" y="1805"/>
                  </a:cubicBezTo>
                  <a:lnTo>
                    <a:pt x="4362" y="1805"/>
                  </a:lnTo>
                  <a:cubicBezTo>
                    <a:pt x="4363" y="1825"/>
                    <a:pt x="4371" y="1842"/>
                    <a:pt x="4385" y="1856"/>
                  </a:cubicBezTo>
                  <a:lnTo>
                    <a:pt x="4385" y="1856"/>
                  </a:lnTo>
                  <a:cubicBezTo>
                    <a:pt x="4399" y="1869"/>
                    <a:pt x="4407" y="1867"/>
                    <a:pt x="4417" y="1851"/>
                  </a:cubicBezTo>
                  <a:lnTo>
                    <a:pt x="4417" y="1851"/>
                  </a:lnTo>
                  <a:cubicBezTo>
                    <a:pt x="4432" y="1830"/>
                    <a:pt x="4441" y="1806"/>
                    <a:pt x="4446" y="1780"/>
                  </a:cubicBezTo>
                  <a:lnTo>
                    <a:pt x="4446" y="1780"/>
                  </a:lnTo>
                  <a:cubicBezTo>
                    <a:pt x="4449" y="1770"/>
                    <a:pt x="4449" y="1760"/>
                    <a:pt x="4448" y="1749"/>
                  </a:cubicBezTo>
                  <a:lnTo>
                    <a:pt x="4448" y="1749"/>
                  </a:lnTo>
                  <a:cubicBezTo>
                    <a:pt x="4444" y="1722"/>
                    <a:pt x="4459" y="1706"/>
                    <a:pt x="4487" y="1710"/>
                  </a:cubicBezTo>
                  <a:lnTo>
                    <a:pt x="4487" y="1710"/>
                  </a:lnTo>
                  <a:cubicBezTo>
                    <a:pt x="4499" y="1712"/>
                    <a:pt x="4506" y="1710"/>
                    <a:pt x="4512" y="1698"/>
                  </a:cubicBezTo>
                  <a:lnTo>
                    <a:pt x="4512" y="1698"/>
                  </a:lnTo>
                  <a:cubicBezTo>
                    <a:pt x="4520" y="1684"/>
                    <a:pt x="4533" y="1682"/>
                    <a:pt x="4548" y="1684"/>
                  </a:cubicBezTo>
                  <a:lnTo>
                    <a:pt x="4548" y="1684"/>
                  </a:lnTo>
                  <a:cubicBezTo>
                    <a:pt x="4563" y="1687"/>
                    <a:pt x="4577" y="1691"/>
                    <a:pt x="4592" y="1694"/>
                  </a:cubicBezTo>
                  <a:lnTo>
                    <a:pt x="4592" y="1694"/>
                  </a:lnTo>
                  <a:cubicBezTo>
                    <a:pt x="4605" y="1697"/>
                    <a:pt x="4613" y="1706"/>
                    <a:pt x="4620" y="1716"/>
                  </a:cubicBezTo>
                  <a:lnTo>
                    <a:pt x="4620" y="1716"/>
                  </a:lnTo>
                  <a:cubicBezTo>
                    <a:pt x="4624" y="1722"/>
                    <a:pt x="4627" y="1727"/>
                    <a:pt x="4635" y="1726"/>
                  </a:cubicBezTo>
                  <a:lnTo>
                    <a:pt x="4635" y="1726"/>
                  </a:lnTo>
                  <a:cubicBezTo>
                    <a:pt x="4664" y="1721"/>
                    <a:pt x="4695" y="1722"/>
                    <a:pt x="4723" y="1712"/>
                  </a:cubicBezTo>
                  <a:lnTo>
                    <a:pt x="4723" y="1712"/>
                  </a:lnTo>
                  <a:cubicBezTo>
                    <a:pt x="4740" y="1706"/>
                    <a:pt x="4754" y="1707"/>
                    <a:pt x="4768" y="1716"/>
                  </a:cubicBezTo>
                  <a:lnTo>
                    <a:pt x="4768" y="1716"/>
                  </a:lnTo>
                  <a:cubicBezTo>
                    <a:pt x="4784" y="1727"/>
                    <a:pt x="4801" y="1734"/>
                    <a:pt x="4818" y="1741"/>
                  </a:cubicBezTo>
                  <a:lnTo>
                    <a:pt x="4818" y="1741"/>
                  </a:lnTo>
                  <a:cubicBezTo>
                    <a:pt x="4836" y="1749"/>
                    <a:pt x="4850" y="1762"/>
                    <a:pt x="4866" y="1772"/>
                  </a:cubicBezTo>
                  <a:lnTo>
                    <a:pt x="4866" y="1772"/>
                  </a:lnTo>
                  <a:cubicBezTo>
                    <a:pt x="4880" y="1782"/>
                    <a:pt x="4885" y="1796"/>
                    <a:pt x="4885" y="1813"/>
                  </a:cubicBezTo>
                  <a:lnTo>
                    <a:pt x="4885" y="1813"/>
                  </a:lnTo>
                  <a:cubicBezTo>
                    <a:pt x="4884" y="1828"/>
                    <a:pt x="4888" y="1841"/>
                    <a:pt x="4895" y="1854"/>
                  </a:cubicBezTo>
                  <a:lnTo>
                    <a:pt x="4895" y="1854"/>
                  </a:lnTo>
                  <a:cubicBezTo>
                    <a:pt x="4907" y="1880"/>
                    <a:pt x="4918" y="1907"/>
                    <a:pt x="4921" y="1936"/>
                  </a:cubicBezTo>
                  <a:lnTo>
                    <a:pt x="4921" y="1936"/>
                  </a:lnTo>
                  <a:cubicBezTo>
                    <a:pt x="4922" y="1941"/>
                    <a:pt x="4923" y="1946"/>
                    <a:pt x="4923" y="1951"/>
                  </a:cubicBezTo>
                  <a:lnTo>
                    <a:pt x="4923" y="1951"/>
                  </a:lnTo>
                  <a:cubicBezTo>
                    <a:pt x="4920" y="1984"/>
                    <a:pt x="4923" y="2017"/>
                    <a:pt x="4906" y="2049"/>
                  </a:cubicBezTo>
                  <a:lnTo>
                    <a:pt x="4906" y="2049"/>
                  </a:lnTo>
                  <a:cubicBezTo>
                    <a:pt x="4891" y="2077"/>
                    <a:pt x="4861" y="2098"/>
                    <a:pt x="4831" y="2093"/>
                  </a:cubicBezTo>
                  <a:lnTo>
                    <a:pt x="4831" y="2093"/>
                  </a:lnTo>
                  <a:cubicBezTo>
                    <a:pt x="4814" y="2090"/>
                    <a:pt x="4798" y="2090"/>
                    <a:pt x="4780" y="2091"/>
                  </a:cubicBezTo>
                  <a:lnTo>
                    <a:pt x="4780" y="2091"/>
                  </a:lnTo>
                  <a:cubicBezTo>
                    <a:pt x="4759" y="2093"/>
                    <a:pt x="4750" y="2087"/>
                    <a:pt x="4741" y="2068"/>
                  </a:cubicBezTo>
                  <a:lnTo>
                    <a:pt x="4741" y="2068"/>
                  </a:lnTo>
                  <a:cubicBezTo>
                    <a:pt x="4733" y="2052"/>
                    <a:pt x="4727" y="2037"/>
                    <a:pt x="4725" y="2020"/>
                  </a:cubicBezTo>
                  <a:lnTo>
                    <a:pt x="4725" y="2020"/>
                  </a:lnTo>
                  <a:cubicBezTo>
                    <a:pt x="4724" y="2010"/>
                    <a:pt x="4719" y="2003"/>
                    <a:pt x="4710" y="2000"/>
                  </a:cubicBezTo>
                  <a:lnTo>
                    <a:pt x="4710" y="2000"/>
                  </a:lnTo>
                  <a:cubicBezTo>
                    <a:pt x="4681" y="1988"/>
                    <a:pt x="4651" y="1980"/>
                    <a:pt x="4619" y="1987"/>
                  </a:cubicBezTo>
                  <a:lnTo>
                    <a:pt x="4619" y="1987"/>
                  </a:lnTo>
                  <a:cubicBezTo>
                    <a:pt x="4606" y="1989"/>
                    <a:pt x="4597" y="2000"/>
                    <a:pt x="4606" y="2008"/>
                  </a:cubicBezTo>
                  <a:lnTo>
                    <a:pt x="4606" y="2008"/>
                  </a:lnTo>
                  <a:cubicBezTo>
                    <a:pt x="4624" y="2027"/>
                    <a:pt x="4621" y="2052"/>
                    <a:pt x="4629" y="2073"/>
                  </a:cubicBezTo>
                  <a:lnTo>
                    <a:pt x="4629" y="2073"/>
                  </a:lnTo>
                  <a:cubicBezTo>
                    <a:pt x="4636" y="2091"/>
                    <a:pt x="4644" y="2108"/>
                    <a:pt x="4655" y="2124"/>
                  </a:cubicBezTo>
                  <a:lnTo>
                    <a:pt x="4655" y="2124"/>
                  </a:lnTo>
                  <a:cubicBezTo>
                    <a:pt x="4666" y="2139"/>
                    <a:pt x="4668" y="2155"/>
                    <a:pt x="4662" y="2172"/>
                  </a:cubicBezTo>
                  <a:lnTo>
                    <a:pt x="4662" y="2172"/>
                  </a:lnTo>
                  <a:cubicBezTo>
                    <a:pt x="4659" y="2181"/>
                    <a:pt x="4654" y="2186"/>
                    <a:pt x="4644" y="2186"/>
                  </a:cubicBezTo>
                  <a:lnTo>
                    <a:pt x="4644" y="2186"/>
                  </a:lnTo>
                  <a:cubicBezTo>
                    <a:pt x="4633" y="2186"/>
                    <a:pt x="4622" y="2188"/>
                    <a:pt x="4611" y="2186"/>
                  </a:cubicBezTo>
                  <a:lnTo>
                    <a:pt x="4611" y="2186"/>
                  </a:lnTo>
                  <a:cubicBezTo>
                    <a:pt x="4581" y="2181"/>
                    <a:pt x="4554" y="2188"/>
                    <a:pt x="4530" y="2207"/>
                  </a:cubicBezTo>
                  <a:lnTo>
                    <a:pt x="4530" y="2207"/>
                  </a:lnTo>
                  <a:cubicBezTo>
                    <a:pt x="4526" y="2210"/>
                    <a:pt x="4522" y="2213"/>
                    <a:pt x="4522" y="2218"/>
                  </a:cubicBezTo>
                  <a:lnTo>
                    <a:pt x="4522" y="2218"/>
                  </a:lnTo>
                  <a:cubicBezTo>
                    <a:pt x="4521" y="2229"/>
                    <a:pt x="4518" y="2240"/>
                    <a:pt x="4523" y="2249"/>
                  </a:cubicBezTo>
                  <a:lnTo>
                    <a:pt x="4523" y="2249"/>
                  </a:lnTo>
                  <a:cubicBezTo>
                    <a:pt x="4539" y="2278"/>
                    <a:pt x="4536" y="2310"/>
                    <a:pt x="4548" y="2340"/>
                  </a:cubicBezTo>
                  <a:lnTo>
                    <a:pt x="4548" y="2340"/>
                  </a:lnTo>
                  <a:cubicBezTo>
                    <a:pt x="4556" y="2362"/>
                    <a:pt x="4551" y="2385"/>
                    <a:pt x="4530" y="2401"/>
                  </a:cubicBezTo>
                  <a:lnTo>
                    <a:pt x="4530" y="2401"/>
                  </a:lnTo>
                  <a:cubicBezTo>
                    <a:pt x="4525" y="2405"/>
                    <a:pt x="4520" y="2410"/>
                    <a:pt x="4516" y="2414"/>
                  </a:cubicBezTo>
                  <a:lnTo>
                    <a:pt x="4516" y="2414"/>
                  </a:lnTo>
                  <a:cubicBezTo>
                    <a:pt x="4501" y="2427"/>
                    <a:pt x="4485" y="2433"/>
                    <a:pt x="4465" y="2428"/>
                  </a:cubicBezTo>
                  <a:lnTo>
                    <a:pt x="4465" y="2428"/>
                  </a:lnTo>
                  <a:cubicBezTo>
                    <a:pt x="4457" y="2426"/>
                    <a:pt x="4448" y="2424"/>
                    <a:pt x="4442" y="2431"/>
                  </a:cubicBezTo>
                  <a:lnTo>
                    <a:pt x="4442" y="2431"/>
                  </a:lnTo>
                  <a:cubicBezTo>
                    <a:pt x="4437" y="2438"/>
                    <a:pt x="4439" y="2447"/>
                    <a:pt x="4444" y="2454"/>
                  </a:cubicBezTo>
                  <a:lnTo>
                    <a:pt x="4444" y="2454"/>
                  </a:lnTo>
                  <a:cubicBezTo>
                    <a:pt x="4448" y="2460"/>
                    <a:pt x="4449" y="2465"/>
                    <a:pt x="4448" y="2472"/>
                  </a:cubicBezTo>
                  <a:lnTo>
                    <a:pt x="4448" y="2472"/>
                  </a:lnTo>
                  <a:cubicBezTo>
                    <a:pt x="4448" y="2480"/>
                    <a:pt x="4449" y="2488"/>
                    <a:pt x="4458" y="2490"/>
                  </a:cubicBezTo>
                  <a:lnTo>
                    <a:pt x="4458" y="2490"/>
                  </a:lnTo>
                  <a:cubicBezTo>
                    <a:pt x="4467" y="2492"/>
                    <a:pt x="4478" y="2494"/>
                    <a:pt x="4485" y="2485"/>
                  </a:cubicBezTo>
                  <a:lnTo>
                    <a:pt x="4485" y="2485"/>
                  </a:lnTo>
                  <a:cubicBezTo>
                    <a:pt x="4495" y="2472"/>
                    <a:pt x="4509" y="2467"/>
                    <a:pt x="4525" y="2466"/>
                  </a:cubicBezTo>
                  <a:lnTo>
                    <a:pt x="4525" y="2466"/>
                  </a:lnTo>
                  <a:cubicBezTo>
                    <a:pt x="4538" y="2464"/>
                    <a:pt x="4550" y="2458"/>
                    <a:pt x="4555" y="2445"/>
                  </a:cubicBezTo>
                  <a:lnTo>
                    <a:pt x="4555" y="2445"/>
                  </a:lnTo>
                  <a:cubicBezTo>
                    <a:pt x="4563" y="2429"/>
                    <a:pt x="4577" y="2420"/>
                    <a:pt x="4591" y="2415"/>
                  </a:cubicBezTo>
                  <a:lnTo>
                    <a:pt x="4591" y="2415"/>
                  </a:lnTo>
                  <a:cubicBezTo>
                    <a:pt x="4618" y="2405"/>
                    <a:pt x="4629" y="2386"/>
                    <a:pt x="4633" y="2361"/>
                  </a:cubicBezTo>
                  <a:lnTo>
                    <a:pt x="4633" y="2361"/>
                  </a:lnTo>
                  <a:cubicBezTo>
                    <a:pt x="4635" y="2344"/>
                    <a:pt x="4644" y="2329"/>
                    <a:pt x="4652" y="2315"/>
                  </a:cubicBezTo>
                  <a:lnTo>
                    <a:pt x="4652" y="2315"/>
                  </a:lnTo>
                  <a:cubicBezTo>
                    <a:pt x="4659" y="2303"/>
                    <a:pt x="4671" y="2295"/>
                    <a:pt x="4685" y="2293"/>
                  </a:cubicBezTo>
                  <a:lnTo>
                    <a:pt x="4685" y="2293"/>
                  </a:lnTo>
                  <a:cubicBezTo>
                    <a:pt x="4744" y="2282"/>
                    <a:pt x="4799" y="2264"/>
                    <a:pt x="4835" y="2211"/>
                  </a:cubicBezTo>
                  <a:lnTo>
                    <a:pt x="4835" y="2211"/>
                  </a:lnTo>
                  <a:cubicBezTo>
                    <a:pt x="4841" y="2204"/>
                    <a:pt x="4848" y="2199"/>
                    <a:pt x="4855" y="2194"/>
                  </a:cubicBezTo>
                  <a:lnTo>
                    <a:pt x="4855" y="2194"/>
                  </a:lnTo>
                  <a:cubicBezTo>
                    <a:pt x="4864" y="2188"/>
                    <a:pt x="4874" y="2185"/>
                    <a:pt x="4885" y="2189"/>
                  </a:cubicBezTo>
                  <a:lnTo>
                    <a:pt x="4885" y="2189"/>
                  </a:lnTo>
                  <a:cubicBezTo>
                    <a:pt x="4893" y="2192"/>
                    <a:pt x="4901" y="2193"/>
                    <a:pt x="4908" y="2196"/>
                  </a:cubicBezTo>
                  <a:lnTo>
                    <a:pt x="4908" y="2196"/>
                  </a:lnTo>
                  <a:cubicBezTo>
                    <a:pt x="4922" y="2201"/>
                    <a:pt x="4937" y="2200"/>
                    <a:pt x="4951" y="2195"/>
                  </a:cubicBezTo>
                  <a:lnTo>
                    <a:pt x="4951" y="2195"/>
                  </a:lnTo>
                  <a:cubicBezTo>
                    <a:pt x="4982" y="2183"/>
                    <a:pt x="5012" y="2171"/>
                    <a:pt x="5043" y="2158"/>
                  </a:cubicBezTo>
                  <a:lnTo>
                    <a:pt x="5043" y="2158"/>
                  </a:lnTo>
                  <a:cubicBezTo>
                    <a:pt x="5057" y="2152"/>
                    <a:pt x="5072" y="2144"/>
                    <a:pt x="5083" y="2132"/>
                  </a:cubicBezTo>
                  <a:lnTo>
                    <a:pt x="5083" y="2132"/>
                  </a:lnTo>
                  <a:cubicBezTo>
                    <a:pt x="5085" y="2129"/>
                    <a:pt x="5089" y="2126"/>
                    <a:pt x="5092" y="2124"/>
                  </a:cubicBezTo>
                  <a:lnTo>
                    <a:pt x="5092" y="2124"/>
                  </a:lnTo>
                  <a:cubicBezTo>
                    <a:pt x="5114" y="2118"/>
                    <a:pt x="5133" y="2109"/>
                    <a:pt x="5145" y="2090"/>
                  </a:cubicBezTo>
                  <a:lnTo>
                    <a:pt x="5145" y="2090"/>
                  </a:lnTo>
                  <a:cubicBezTo>
                    <a:pt x="5147" y="2087"/>
                    <a:pt x="5151" y="2086"/>
                    <a:pt x="5154" y="2085"/>
                  </a:cubicBezTo>
                  <a:lnTo>
                    <a:pt x="5154" y="2085"/>
                  </a:lnTo>
                  <a:cubicBezTo>
                    <a:pt x="5183" y="2071"/>
                    <a:pt x="5193" y="2042"/>
                    <a:pt x="5180" y="2013"/>
                  </a:cubicBezTo>
                  <a:lnTo>
                    <a:pt x="5180" y="2013"/>
                  </a:lnTo>
                  <a:cubicBezTo>
                    <a:pt x="5172" y="1994"/>
                    <a:pt x="5172" y="1975"/>
                    <a:pt x="5184" y="1958"/>
                  </a:cubicBezTo>
                  <a:lnTo>
                    <a:pt x="5184" y="1958"/>
                  </a:lnTo>
                  <a:cubicBezTo>
                    <a:pt x="5192" y="1946"/>
                    <a:pt x="5198" y="1933"/>
                    <a:pt x="5205" y="1920"/>
                  </a:cubicBezTo>
                  <a:lnTo>
                    <a:pt x="5205" y="1920"/>
                  </a:lnTo>
                  <a:cubicBezTo>
                    <a:pt x="5215" y="1899"/>
                    <a:pt x="5229" y="1880"/>
                    <a:pt x="5249" y="1867"/>
                  </a:cubicBezTo>
                  <a:lnTo>
                    <a:pt x="5249" y="1867"/>
                  </a:lnTo>
                  <a:cubicBezTo>
                    <a:pt x="5259" y="1860"/>
                    <a:pt x="5264" y="1851"/>
                    <a:pt x="5263" y="1838"/>
                  </a:cubicBezTo>
                  <a:lnTo>
                    <a:pt x="5263" y="1838"/>
                  </a:lnTo>
                  <a:cubicBezTo>
                    <a:pt x="5262" y="1835"/>
                    <a:pt x="5261" y="1830"/>
                    <a:pt x="5263" y="1827"/>
                  </a:cubicBezTo>
                  <a:close/>
                  <a:moveTo>
                    <a:pt x="5308" y="1934"/>
                  </a:moveTo>
                  <a:lnTo>
                    <a:pt x="5308" y="1934"/>
                  </a:lnTo>
                  <a:cubicBezTo>
                    <a:pt x="5313" y="1928"/>
                    <a:pt x="5318" y="1922"/>
                    <a:pt x="5323" y="1917"/>
                  </a:cubicBezTo>
                  <a:lnTo>
                    <a:pt x="5323" y="1917"/>
                  </a:lnTo>
                  <a:cubicBezTo>
                    <a:pt x="5320" y="1894"/>
                    <a:pt x="5316" y="1872"/>
                    <a:pt x="5312" y="1849"/>
                  </a:cubicBezTo>
                  <a:lnTo>
                    <a:pt x="5312" y="1849"/>
                  </a:lnTo>
                  <a:cubicBezTo>
                    <a:pt x="5311" y="1853"/>
                    <a:pt x="5310" y="1858"/>
                    <a:pt x="5308" y="1862"/>
                  </a:cubicBezTo>
                  <a:lnTo>
                    <a:pt x="5308" y="1862"/>
                  </a:lnTo>
                  <a:cubicBezTo>
                    <a:pt x="5303" y="1876"/>
                    <a:pt x="5298" y="1889"/>
                    <a:pt x="5289" y="1900"/>
                  </a:cubicBezTo>
                  <a:lnTo>
                    <a:pt x="5289" y="1900"/>
                  </a:lnTo>
                  <a:cubicBezTo>
                    <a:pt x="5282" y="1909"/>
                    <a:pt x="5280" y="1919"/>
                    <a:pt x="5283" y="1929"/>
                  </a:cubicBezTo>
                  <a:lnTo>
                    <a:pt x="5283" y="1929"/>
                  </a:lnTo>
                  <a:cubicBezTo>
                    <a:pt x="5288" y="1941"/>
                    <a:pt x="5299" y="1944"/>
                    <a:pt x="5308" y="1934"/>
                  </a:cubicBezTo>
                  <a:close/>
                  <a:moveTo>
                    <a:pt x="3054" y="2954"/>
                  </a:moveTo>
                  <a:lnTo>
                    <a:pt x="3054" y="2954"/>
                  </a:lnTo>
                  <a:cubicBezTo>
                    <a:pt x="3037" y="3005"/>
                    <a:pt x="3047" y="3051"/>
                    <a:pt x="3073" y="3095"/>
                  </a:cubicBezTo>
                  <a:lnTo>
                    <a:pt x="3073" y="3095"/>
                  </a:lnTo>
                  <a:cubicBezTo>
                    <a:pt x="3075" y="3097"/>
                    <a:pt x="3076" y="3099"/>
                    <a:pt x="3078" y="3100"/>
                  </a:cubicBezTo>
                  <a:lnTo>
                    <a:pt x="3078" y="3100"/>
                  </a:lnTo>
                  <a:cubicBezTo>
                    <a:pt x="3109" y="3130"/>
                    <a:pt x="3124" y="3171"/>
                    <a:pt x="3151" y="3204"/>
                  </a:cubicBezTo>
                  <a:lnTo>
                    <a:pt x="3151" y="3204"/>
                  </a:lnTo>
                  <a:cubicBezTo>
                    <a:pt x="3171" y="3228"/>
                    <a:pt x="3170" y="3257"/>
                    <a:pt x="3162" y="3285"/>
                  </a:cubicBezTo>
                  <a:lnTo>
                    <a:pt x="3162" y="3285"/>
                  </a:lnTo>
                  <a:cubicBezTo>
                    <a:pt x="3157" y="3302"/>
                    <a:pt x="3155" y="3317"/>
                    <a:pt x="3160" y="3334"/>
                  </a:cubicBezTo>
                  <a:lnTo>
                    <a:pt x="3160" y="3334"/>
                  </a:lnTo>
                  <a:cubicBezTo>
                    <a:pt x="3162" y="3342"/>
                    <a:pt x="3161" y="3350"/>
                    <a:pt x="3161" y="3358"/>
                  </a:cubicBezTo>
                  <a:lnTo>
                    <a:pt x="3161" y="3358"/>
                  </a:lnTo>
                  <a:cubicBezTo>
                    <a:pt x="3161" y="3365"/>
                    <a:pt x="3160" y="3372"/>
                    <a:pt x="3164" y="3377"/>
                  </a:cubicBezTo>
                  <a:lnTo>
                    <a:pt x="3164" y="3377"/>
                  </a:lnTo>
                  <a:cubicBezTo>
                    <a:pt x="3176" y="3392"/>
                    <a:pt x="3176" y="3408"/>
                    <a:pt x="3175" y="3425"/>
                  </a:cubicBezTo>
                  <a:lnTo>
                    <a:pt x="3175" y="3425"/>
                  </a:lnTo>
                  <a:cubicBezTo>
                    <a:pt x="3174" y="3443"/>
                    <a:pt x="3183" y="3458"/>
                    <a:pt x="3193" y="3472"/>
                  </a:cubicBezTo>
                  <a:lnTo>
                    <a:pt x="3193" y="3472"/>
                  </a:lnTo>
                  <a:cubicBezTo>
                    <a:pt x="3201" y="3483"/>
                    <a:pt x="3206" y="3494"/>
                    <a:pt x="3204" y="3507"/>
                  </a:cubicBezTo>
                  <a:lnTo>
                    <a:pt x="3204" y="3507"/>
                  </a:lnTo>
                  <a:cubicBezTo>
                    <a:pt x="3203" y="3518"/>
                    <a:pt x="3206" y="3526"/>
                    <a:pt x="3216" y="3532"/>
                  </a:cubicBezTo>
                  <a:lnTo>
                    <a:pt x="3216" y="3532"/>
                  </a:lnTo>
                  <a:cubicBezTo>
                    <a:pt x="3219" y="3534"/>
                    <a:pt x="3223" y="3536"/>
                    <a:pt x="3223" y="3538"/>
                  </a:cubicBezTo>
                  <a:lnTo>
                    <a:pt x="3223" y="3538"/>
                  </a:lnTo>
                  <a:cubicBezTo>
                    <a:pt x="3231" y="3563"/>
                    <a:pt x="3254" y="3563"/>
                    <a:pt x="3272" y="3563"/>
                  </a:cubicBezTo>
                  <a:lnTo>
                    <a:pt x="3272" y="3563"/>
                  </a:lnTo>
                  <a:cubicBezTo>
                    <a:pt x="3294" y="3564"/>
                    <a:pt x="3313" y="3570"/>
                    <a:pt x="3331" y="3583"/>
                  </a:cubicBezTo>
                  <a:lnTo>
                    <a:pt x="3331" y="3583"/>
                  </a:lnTo>
                  <a:cubicBezTo>
                    <a:pt x="3338" y="3588"/>
                    <a:pt x="3345" y="3590"/>
                    <a:pt x="3353" y="3592"/>
                  </a:cubicBezTo>
                  <a:lnTo>
                    <a:pt x="3353" y="3592"/>
                  </a:lnTo>
                  <a:cubicBezTo>
                    <a:pt x="3361" y="3595"/>
                    <a:pt x="3370" y="3598"/>
                    <a:pt x="3377" y="3603"/>
                  </a:cubicBezTo>
                  <a:lnTo>
                    <a:pt x="3377" y="3603"/>
                  </a:lnTo>
                  <a:cubicBezTo>
                    <a:pt x="3422" y="3630"/>
                    <a:pt x="3431" y="3650"/>
                    <a:pt x="3416" y="3701"/>
                  </a:cubicBezTo>
                  <a:lnTo>
                    <a:pt x="3416" y="3701"/>
                  </a:lnTo>
                  <a:cubicBezTo>
                    <a:pt x="3412" y="3714"/>
                    <a:pt x="3413" y="3726"/>
                    <a:pt x="3413" y="3739"/>
                  </a:cubicBezTo>
                  <a:lnTo>
                    <a:pt x="3413" y="3739"/>
                  </a:lnTo>
                  <a:cubicBezTo>
                    <a:pt x="3413" y="3750"/>
                    <a:pt x="3417" y="3760"/>
                    <a:pt x="3425" y="3767"/>
                  </a:cubicBezTo>
                  <a:lnTo>
                    <a:pt x="3425" y="3767"/>
                  </a:lnTo>
                  <a:cubicBezTo>
                    <a:pt x="3429" y="3770"/>
                    <a:pt x="3432" y="3774"/>
                    <a:pt x="3436" y="3777"/>
                  </a:cubicBezTo>
                  <a:lnTo>
                    <a:pt x="3436" y="3777"/>
                  </a:lnTo>
                  <a:cubicBezTo>
                    <a:pt x="3452" y="3791"/>
                    <a:pt x="3447" y="3818"/>
                    <a:pt x="3466" y="3830"/>
                  </a:cubicBezTo>
                  <a:lnTo>
                    <a:pt x="3466" y="3830"/>
                  </a:lnTo>
                  <a:cubicBezTo>
                    <a:pt x="3485" y="3843"/>
                    <a:pt x="3489" y="3864"/>
                    <a:pt x="3497" y="3883"/>
                  </a:cubicBezTo>
                  <a:lnTo>
                    <a:pt x="3497" y="3883"/>
                  </a:lnTo>
                  <a:cubicBezTo>
                    <a:pt x="3506" y="3904"/>
                    <a:pt x="3514" y="3925"/>
                    <a:pt x="3524" y="3945"/>
                  </a:cubicBezTo>
                  <a:lnTo>
                    <a:pt x="3524" y="3945"/>
                  </a:lnTo>
                  <a:cubicBezTo>
                    <a:pt x="3531" y="3959"/>
                    <a:pt x="3542" y="3971"/>
                    <a:pt x="3554" y="3980"/>
                  </a:cubicBezTo>
                  <a:lnTo>
                    <a:pt x="3554" y="3980"/>
                  </a:lnTo>
                  <a:cubicBezTo>
                    <a:pt x="3578" y="3997"/>
                    <a:pt x="3587" y="4022"/>
                    <a:pt x="3596" y="4048"/>
                  </a:cubicBezTo>
                  <a:lnTo>
                    <a:pt x="3596" y="4048"/>
                  </a:lnTo>
                  <a:cubicBezTo>
                    <a:pt x="3597" y="4051"/>
                    <a:pt x="3599" y="4054"/>
                    <a:pt x="3599" y="4057"/>
                  </a:cubicBezTo>
                  <a:lnTo>
                    <a:pt x="3599" y="4057"/>
                  </a:lnTo>
                  <a:cubicBezTo>
                    <a:pt x="3600" y="4092"/>
                    <a:pt x="3625" y="4106"/>
                    <a:pt x="3653" y="4117"/>
                  </a:cubicBezTo>
                  <a:lnTo>
                    <a:pt x="3653" y="4117"/>
                  </a:lnTo>
                  <a:cubicBezTo>
                    <a:pt x="3660" y="4119"/>
                    <a:pt x="3666" y="4120"/>
                    <a:pt x="3672" y="4123"/>
                  </a:cubicBezTo>
                  <a:lnTo>
                    <a:pt x="3672" y="4123"/>
                  </a:lnTo>
                  <a:cubicBezTo>
                    <a:pt x="3687" y="4130"/>
                    <a:pt x="3699" y="4140"/>
                    <a:pt x="3702" y="4158"/>
                  </a:cubicBezTo>
                  <a:lnTo>
                    <a:pt x="3702" y="4158"/>
                  </a:lnTo>
                  <a:cubicBezTo>
                    <a:pt x="3704" y="4172"/>
                    <a:pt x="3710" y="4184"/>
                    <a:pt x="3718" y="4195"/>
                  </a:cubicBezTo>
                  <a:lnTo>
                    <a:pt x="3718" y="4195"/>
                  </a:lnTo>
                  <a:cubicBezTo>
                    <a:pt x="3726" y="4206"/>
                    <a:pt x="3732" y="4219"/>
                    <a:pt x="3734" y="4232"/>
                  </a:cubicBezTo>
                  <a:lnTo>
                    <a:pt x="3734" y="4232"/>
                  </a:lnTo>
                  <a:cubicBezTo>
                    <a:pt x="3736" y="4246"/>
                    <a:pt x="3741" y="4258"/>
                    <a:pt x="3751" y="4269"/>
                  </a:cubicBezTo>
                  <a:lnTo>
                    <a:pt x="3751" y="4269"/>
                  </a:lnTo>
                  <a:cubicBezTo>
                    <a:pt x="3756" y="4275"/>
                    <a:pt x="3760" y="4282"/>
                    <a:pt x="3757" y="4291"/>
                  </a:cubicBezTo>
                  <a:lnTo>
                    <a:pt x="3757" y="4291"/>
                  </a:lnTo>
                  <a:cubicBezTo>
                    <a:pt x="3752" y="4307"/>
                    <a:pt x="3759" y="4321"/>
                    <a:pt x="3767" y="4334"/>
                  </a:cubicBezTo>
                  <a:lnTo>
                    <a:pt x="3767" y="4334"/>
                  </a:lnTo>
                  <a:cubicBezTo>
                    <a:pt x="3780" y="4355"/>
                    <a:pt x="3772" y="4381"/>
                    <a:pt x="3750" y="4392"/>
                  </a:cubicBezTo>
                  <a:lnTo>
                    <a:pt x="3750" y="4392"/>
                  </a:lnTo>
                  <a:cubicBezTo>
                    <a:pt x="3724" y="4405"/>
                    <a:pt x="3720" y="4426"/>
                    <a:pt x="3740" y="4446"/>
                  </a:cubicBezTo>
                  <a:lnTo>
                    <a:pt x="3740" y="4446"/>
                  </a:lnTo>
                  <a:cubicBezTo>
                    <a:pt x="3750" y="4457"/>
                    <a:pt x="3763" y="4467"/>
                    <a:pt x="3760" y="4485"/>
                  </a:cubicBezTo>
                  <a:lnTo>
                    <a:pt x="3760" y="4485"/>
                  </a:lnTo>
                  <a:cubicBezTo>
                    <a:pt x="3760" y="4487"/>
                    <a:pt x="3762" y="4491"/>
                    <a:pt x="3764" y="4494"/>
                  </a:cubicBezTo>
                  <a:lnTo>
                    <a:pt x="3764" y="4494"/>
                  </a:lnTo>
                  <a:cubicBezTo>
                    <a:pt x="3775" y="4517"/>
                    <a:pt x="3780" y="4526"/>
                    <a:pt x="3751" y="4552"/>
                  </a:cubicBezTo>
                  <a:lnTo>
                    <a:pt x="3751" y="4552"/>
                  </a:lnTo>
                  <a:cubicBezTo>
                    <a:pt x="3740" y="4562"/>
                    <a:pt x="3732" y="4572"/>
                    <a:pt x="3726" y="4586"/>
                  </a:cubicBezTo>
                  <a:lnTo>
                    <a:pt x="3726" y="4586"/>
                  </a:lnTo>
                  <a:cubicBezTo>
                    <a:pt x="3716" y="4611"/>
                    <a:pt x="3692" y="4622"/>
                    <a:pt x="3671" y="4634"/>
                  </a:cubicBezTo>
                  <a:lnTo>
                    <a:pt x="3671" y="4634"/>
                  </a:lnTo>
                  <a:cubicBezTo>
                    <a:pt x="3660" y="4640"/>
                    <a:pt x="3649" y="4644"/>
                    <a:pt x="3636" y="4644"/>
                  </a:cubicBezTo>
                  <a:lnTo>
                    <a:pt x="3636" y="4644"/>
                  </a:lnTo>
                  <a:cubicBezTo>
                    <a:pt x="3633" y="4644"/>
                    <a:pt x="3629" y="4644"/>
                    <a:pt x="3627" y="4646"/>
                  </a:cubicBezTo>
                  <a:lnTo>
                    <a:pt x="3627" y="4646"/>
                  </a:lnTo>
                  <a:cubicBezTo>
                    <a:pt x="3619" y="4650"/>
                    <a:pt x="3611" y="4655"/>
                    <a:pt x="3612" y="4666"/>
                  </a:cubicBezTo>
                  <a:lnTo>
                    <a:pt x="3612" y="4666"/>
                  </a:lnTo>
                  <a:cubicBezTo>
                    <a:pt x="3614" y="4677"/>
                    <a:pt x="3623" y="4678"/>
                    <a:pt x="3632" y="4678"/>
                  </a:cubicBezTo>
                  <a:lnTo>
                    <a:pt x="3632" y="4678"/>
                  </a:lnTo>
                  <a:cubicBezTo>
                    <a:pt x="3652" y="4678"/>
                    <a:pt x="3671" y="4679"/>
                    <a:pt x="3689" y="4671"/>
                  </a:cubicBezTo>
                  <a:lnTo>
                    <a:pt x="3689" y="4671"/>
                  </a:lnTo>
                  <a:cubicBezTo>
                    <a:pt x="3699" y="4667"/>
                    <a:pt x="3710" y="4669"/>
                    <a:pt x="3720" y="4667"/>
                  </a:cubicBezTo>
                  <a:lnTo>
                    <a:pt x="3720" y="4667"/>
                  </a:lnTo>
                  <a:cubicBezTo>
                    <a:pt x="3734" y="4666"/>
                    <a:pt x="3742" y="4662"/>
                    <a:pt x="3746" y="4647"/>
                  </a:cubicBezTo>
                  <a:lnTo>
                    <a:pt x="3746" y="4647"/>
                  </a:lnTo>
                  <a:cubicBezTo>
                    <a:pt x="3752" y="4625"/>
                    <a:pt x="3782" y="4608"/>
                    <a:pt x="3803" y="4616"/>
                  </a:cubicBezTo>
                  <a:lnTo>
                    <a:pt x="3803" y="4616"/>
                  </a:lnTo>
                  <a:cubicBezTo>
                    <a:pt x="3832" y="4627"/>
                    <a:pt x="3851" y="4612"/>
                    <a:pt x="3869" y="4594"/>
                  </a:cubicBezTo>
                  <a:lnTo>
                    <a:pt x="3869" y="4594"/>
                  </a:lnTo>
                  <a:cubicBezTo>
                    <a:pt x="3897" y="4567"/>
                    <a:pt x="3910" y="4531"/>
                    <a:pt x="3929" y="4499"/>
                  </a:cubicBezTo>
                  <a:lnTo>
                    <a:pt x="3929" y="4499"/>
                  </a:lnTo>
                  <a:cubicBezTo>
                    <a:pt x="3932" y="4495"/>
                    <a:pt x="3933" y="4490"/>
                    <a:pt x="3936" y="4486"/>
                  </a:cubicBezTo>
                  <a:lnTo>
                    <a:pt x="3936" y="4486"/>
                  </a:lnTo>
                  <a:cubicBezTo>
                    <a:pt x="3952" y="4465"/>
                    <a:pt x="3956" y="4441"/>
                    <a:pt x="3959" y="4416"/>
                  </a:cubicBezTo>
                  <a:lnTo>
                    <a:pt x="3959" y="4416"/>
                  </a:lnTo>
                  <a:cubicBezTo>
                    <a:pt x="3961" y="4402"/>
                    <a:pt x="3965" y="4389"/>
                    <a:pt x="3973" y="4377"/>
                  </a:cubicBezTo>
                  <a:lnTo>
                    <a:pt x="3973" y="4377"/>
                  </a:lnTo>
                  <a:cubicBezTo>
                    <a:pt x="3979" y="4367"/>
                    <a:pt x="3983" y="4356"/>
                    <a:pt x="3984" y="4344"/>
                  </a:cubicBezTo>
                  <a:lnTo>
                    <a:pt x="3984" y="4344"/>
                  </a:lnTo>
                  <a:cubicBezTo>
                    <a:pt x="3988" y="4302"/>
                    <a:pt x="3999" y="4263"/>
                    <a:pt x="4027" y="4230"/>
                  </a:cubicBezTo>
                  <a:lnTo>
                    <a:pt x="4027" y="4230"/>
                  </a:lnTo>
                  <a:cubicBezTo>
                    <a:pt x="4043" y="4211"/>
                    <a:pt x="4051" y="4189"/>
                    <a:pt x="4055" y="4165"/>
                  </a:cubicBezTo>
                  <a:lnTo>
                    <a:pt x="4055" y="4165"/>
                  </a:lnTo>
                  <a:cubicBezTo>
                    <a:pt x="4061" y="4132"/>
                    <a:pt x="4066" y="4099"/>
                    <a:pt x="4083" y="4068"/>
                  </a:cubicBezTo>
                  <a:lnTo>
                    <a:pt x="4083" y="4068"/>
                  </a:lnTo>
                  <a:cubicBezTo>
                    <a:pt x="4086" y="4063"/>
                    <a:pt x="4086" y="4057"/>
                    <a:pt x="4085" y="4052"/>
                  </a:cubicBezTo>
                  <a:lnTo>
                    <a:pt x="4085" y="4052"/>
                  </a:lnTo>
                  <a:cubicBezTo>
                    <a:pt x="4083" y="4027"/>
                    <a:pt x="4082" y="4002"/>
                    <a:pt x="4076" y="3978"/>
                  </a:cubicBezTo>
                  <a:lnTo>
                    <a:pt x="4076" y="3978"/>
                  </a:lnTo>
                  <a:cubicBezTo>
                    <a:pt x="4069" y="3947"/>
                    <a:pt x="4072" y="3918"/>
                    <a:pt x="4077" y="3887"/>
                  </a:cubicBezTo>
                  <a:lnTo>
                    <a:pt x="4077" y="3887"/>
                  </a:lnTo>
                  <a:cubicBezTo>
                    <a:pt x="4082" y="3858"/>
                    <a:pt x="4094" y="3830"/>
                    <a:pt x="4097" y="3801"/>
                  </a:cubicBezTo>
                  <a:lnTo>
                    <a:pt x="4097" y="3801"/>
                  </a:lnTo>
                  <a:cubicBezTo>
                    <a:pt x="4100" y="3776"/>
                    <a:pt x="4102" y="3751"/>
                    <a:pt x="4097" y="3726"/>
                  </a:cubicBezTo>
                  <a:lnTo>
                    <a:pt x="4097" y="3726"/>
                  </a:lnTo>
                  <a:cubicBezTo>
                    <a:pt x="4095" y="3717"/>
                    <a:pt x="4095" y="3707"/>
                    <a:pt x="4096" y="3697"/>
                  </a:cubicBezTo>
                  <a:lnTo>
                    <a:pt x="4096" y="3697"/>
                  </a:lnTo>
                  <a:cubicBezTo>
                    <a:pt x="4102" y="3641"/>
                    <a:pt x="4104" y="3585"/>
                    <a:pt x="4106" y="3529"/>
                  </a:cubicBezTo>
                  <a:lnTo>
                    <a:pt x="4106" y="3529"/>
                  </a:lnTo>
                  <a:cubicBezTo>
                    <a:pt x="4108" y="3490"/>
                    <a:pt x="4107" y="3450"/>
                    <a:pt x="4119" y="3412"/>
                  </a:cubicBezTo>
                  <a:lnTo>
                    <a:pt x="4119" y="3412"/>
                  </a:lnTo>
                  <a:cubicBezTo>
                    <a:pt x="4121" y="3404"/>
                    <a:pt x="4123" y="3396"/>
                    <a:pt x="4128" y="3390"/>
                  </a:cubicBezTo>
                  <a:lnTo>
                    <a:pt x="4128" y="3390"/>
                  </a:lnTo>
                  <a:cubicBezTo>
                    <a:pt x="4152" y="3364"/>
                    <a:pt x="4178" y="3342"/>
                    <a:pt x="4210" y="3327"/>
                  </a:cubicBezTo>
                  <a:lnTo>
                    <a:pt x="4210" y="3327"/>
                  </a:lnTo>
                  <a:cubicBezTo>
                    <a:pt x="4226" y="3319"/>
                    <a:pt x="4244" y="3312"/>
                    <a:pt x="4261" y="3305"/>
                  </a:cubicBezTo>
                  <a:lnTo>
                    <a:pt x="4261" y="3305"/>
                  </a:lnTo>
                  <a:cubicBezTo>
                    <a:pt x="4263" y="3304"/>
                    <a:pt x="4266" y="3304"/>
                    <a:pt x="4267" y="3302"/>
                  </a:cubicBezTo>
                  <a:lnTo>
                    <a:pt x="4267" y="3302"/>
                  </a:lnTo>
                  <a:cubicBezTo>
                    <a:pt x="4288" y="3282"/>
                    <a:pt x="4312" y="3263"/>
                    <a:pt x="4322" y="3236"/>
                  </a:cubicBezTo>
                  <a:lnTo>
                    <a:pt x="4322" y="3236"/>
                  </a:lnTo>
                  <a:cubicBezTo>
                    <a:pt x="4332" y="3213"/>
                    <a:pt x="4345" y="3192"/>
                    <a:pt x="4356" y="3170"/>
                  </a:cubicBezTo>
                  <a:lnTo>
                    <a:pt x="4356" y="3170"/>
                  </a:lnTo>
                  <a:cubicBezTo>
                    <a:pt x="4368" y="3144"/>
                    <a:pt x="4384" y="3119"/>
                    <a:pt x="4404" y="3098"/>
                  </a:cubicBezTo>
                  <a:lnTo>
                    <a:pt x="4404" y="3098"/>
                  </a:lnTo>
                  <a:cubicBezTo>
                    <a:pt x="4415" y="3088"/>
                    <a:pt x="4421" y="3075"/>
                    <a:pt x="4425" y="3060"/>
                  </a:cubicBezTo>
                  <a:lnTo>
                    <a:pt x="4425" y="3060"/>
                  </a:lnTo>
                  <a:cubicBezTo>
                    <a:pt x="4432" y="3034"/>
                    <a:pt x="4443" y="3010"/>
                    <a:pt x="4466" y="2994"/>
                  </a:cubicBezTo>
                  <a:lnTo>
                    <a:pt x="4466" y="2994"/>
                  </a:lnTo>
                  <a:cubicBezTo>
                    <a:pt x="4493" y="2976"/>
                    <a:pt x="4498" y="2948"/>
                    <a:pt x="4501" y="2919"/>
                  </a:cubicBezTo>
                  <a:lnTo>
                    <a:pt x="4501" y="2919"/>
                  </a:lnTo>
                  <a:cubicBezTo>
                    <a:pt x="4502" y="2909"/>
                    <a:pt x="4497" y="2900"/>
                    <a:pt x="4490" y="2893"/>
                  </a:cubicBezTo>
                  <a:lnTo>
                    <a:pt x="4490" y="2893"/>
                  </a:lnTo>
                  <a:cubicBezTo>
                    <a:pt x="4473" y="2874"/>
                    <a:pt x="4468" y="2855"/>
                    <a:pt x="4482" y="2832"/>
                  </a:cubicBezTo>
                  <a:lnTo>
                    <a:pt x="4482" y="2832"/>
                  </a:lnTo>
                  <a:cubicBezTo>
                    <a:pt x="4492" y="2816"/>
                    <a:pt x="4490" y="2796"/>
                    <a:pt x="4486" y="2779"/>
                  </a:cubicBezTo>
                  <a:lnTo>
                    <a:pt x="4486" y="2779"/>
                  </a:lnTo>
                  <a:cubicBezTo>
                    <a:pt x="4481" y="2753"/>
                    <a:pt x="4473" y="2727"/>
                    <a:pt x="4448" y="2709"/>
                  </a:cubicBezTo>
                  <a:lnTo>
                    <a:pt x="4448" y="2709"/>
                  </a:lnTo>
                  <a:cubicBezTo>
                    <a:pt x="4436" y="2700"/>
                    <a:pt x="4430" y="2683"/>
                    <a:pt x="4419" y="2671"/>
                  </a:cubicBezTo>
                  <a:lnTo>
                    <a:pt x="4419" y="2671"/>
                  </a:lnTo>
                  <a:cubicBezTo>
                    <a:pt x="4410" y="2661"/>
                    <a:pt x="4398" y="2654"/>
                    <a:pt x="4390" y="2642"/>
                  </a:cubicBezTo>
                  <a:lnTo>
                    <a:pt x="4390" y="2642"/>
                  </a:lnTo>
                  <a:cubicBezTo>
                    <a:pt x="4377" y="2622"/>
                    <a:pt x="4375" y="2599"/>
                    <a:pt x="4372" y="2576"/>
                  </a:cubicBezTo>
                  <a:lnTo>
                    <a:pt x="4372" y="2576"/>
                  </a:lnTo>
                  <a:cubicBezTo>
                    <a:pt x="4369" y="2549"/>
                    <a:pt x="4372" y="2523"/>
                    <a:pt x="4387" y="2499"/>
                  </a:cubicBezTo>
                  <a:lnTo>
                    <a:pt x="4387" y="2499"/>
                  </a:lnTo>
                  <a:cubicBezTo>
                    <a:pt x="4392" y="2492"/>
                    <a:pt x="4397" y="2484"/>
                    <a:pt x="4397" y="2475"/>
                  </a:cubicBezTo>
                  <a:lnTo>
                    <a:pt x="4397" y="2475"/>
                  </a:lnTo>
                  <a:cubicBezTo>
                    <a:pt x="4396" y="2470"/>
                    <a:pt x="4398" y="2466"/>
                    <a:pt x="4403" y="2463"/>
                  </a:cubicBezTo>
                  <a:lnTo>
                    <a:pt x="4403" y="2463"/>
                  </a:lnTo>
                  <a:cubicBezTo>
                    <a:pt x="4416" y="2457"/>
                    <a:pt x="4410" y="2445"/>
                    <a:pt x="4410" y="2435"/>
                  </a:cubicBezTo>
                  <a:lnTo>
                    <a:pt x="4410" y="2435"/>
                  </a:lnTo>
                  <a:cubicBezTo>
                    <a:pt x="4409" y="2431"/>
                    <a:pt x="4405" y="2429"/>
                    <a:pt x="4401" y="2429"/>
                  </a:cubicBezTo>
                  <a:lnTo>
                    <a:pt x="4401" y="2429"/>
                  </a:lnTo>
                  <a:cubicBezTo>
                    <a:pt x="4392" y="2428"/>
                    <a:pt x="4383" y="2428"/>
                    <a:pt x="4375" y="2430"/>
                  </a:cubicBezTo>
                  <a:lnTo>
                    <a:pt x="4375" y="2430"/>
                  </a:lnTo>
                  <a:cubicBezTo>
                    <a:pt x="4351" y="2435"/>
                    <a:pt x="4321" y="2419"/>
                    <a:pt x="4316" y="2396"/>
                  </a:cubicBezTo>
                  <a:lnTo>
                    <a:pt x="4316" y="2396"/>
                  </a:lnTo>
                  <a:cubicBezTo>
                    <a:pt x="4308" y="2364"/>
                    <a:pt x="4284" y="2353"/>
                    <a:pt x="4257" y="2347"/>
                  </a:cubicBezTo>
                  <a:lnTo>
                    <a:pt x="4257" y="2347"/>
                  </a:lnTo>
                  <a:cubicBezTo>
                    <a:pt x="4235" y="2341"/>
                    <a:pt x="4214" y="2335"/>
                    <a:pt x="4198" y="2317"/>
                  </a:cubicBezTo>
                  <a:lnTo>
                    <a:pt x="4198" y="2317"/>
                  </a:lnTo>
                  <a:cubicBezTo>
                    <a:pt x="4193" y="2312"/>
                    <a:pt x="4187" y="2311"/>
                    <a:pt x="4181" y="2312"/>
                  </a:cubicBezTo>
                  <a:lnTo>
                    <a:pt x="4181" y="2312"/>
                  </a:lnTo>
                  <a:cubicBezTo>
                    <a:pt x="4165" y="2314"/>
                    <a:pt x="4148" y="2314"/>
                    <a:pt x="4134" y="2321"/>
                  </a:cubicBezTo>
                  <a:lnTo>
                    <a:pt x="4134" y="2321"/>
                  </a:lnTo>
                  <a:cubicBezTo>
                    <a:pt x="4116" y="2331"/>
                    <a:pt x="4096" y="2338"/>
                    <a:pt x="4079" y="2351"/>
                  </a:cubicBezTo>
                  <a:lnTo>
                    <a:pt x="4079" y="2351"/>
                  </a:lnTo>
                  <a:cubicBezTo>
                    <a:pt x="4068" y="2360"/>
                    <a:pt x="4055" y="2365"/>
                    <a:pt x="4040" y="2367"/>
                  </a:cubicBezTo>
                  <a:lnTo>
                    <a:pt x="4040" y="2367"/>
                  </a:lnTo>
                  <a:cubicBezTo>
                    <a:pt x="4026" y="2368"/>
                    <a:pt x="4013" y="2371"/>
                    <a:pt x="4001" y="2378"/>
                  </a:cubicBezTo>
                  <a:lnTo>
                    <a:pt x="4001" y="2378"/>
                  </a:lnTo>
                  <a:cubicBezTo>
                    <a:pt x="3986" y="2387"/>
                    <a:pt x="3969" y="2386"/>
                    <a:pt x="3956" y="2375"/>
                  </a:cubicBezTo>
                  <a:lnTo>
                    <a:pt x="3956" y="2375"/>
                  </a:lnTo>
                  <a:cubicBezTo>
                    <a:pt x="3947" y="2367"/>
                    <a:pt x="3937" y="2366"/>
                    <a:pt x="3926" y="2366"/>
                  </a:cubicBezTo>
                  <a:lnTo>
                    <a:pt x="3926" y="2366"/>
                  </a:lnTo>
                  <a:cubicBezTo>
                    <a:pt x="3912" y="2366"/>
                    <a:pt x="3898" y="2366"/>
                    <a:pt x="3883" y="2362"/>
                  </a:cubicBezTo>
                  <a:lnTo>
                    <a:pt x="3883" y="2362"/>
                  </a:lnTo>
                  <a:cubicBezTo>
                    <a:pt x="3871" y="2358"/>
                    <a:pt x="3859" y="2364"/>
                    <a:pt x="3849" y="2369"/>
                  </a:cubicBezTo>
                  <a:lnTo>
                    <a:pt x="3849" y="2369"/>
                  </a:lnTo>
                  <a:cubicBezTo>
                    <a:pt x="3837" y="2374"/>
                    <a:pt x="3840" y="2385"/>
                    <a:pt x="3842" y="2394"/>
                  </a:cubicBezTo>
                  <a:lnTo>
                    <a:pt x="3842" y="2394"/>
                  </a:lnTo>
                  <a:cubicBezTo>
                    <a:pt x="3844" y="2403"/>
                    <a:pt x="3850" y="2410"/>
                    <a:pt x="3847" y="2420"/>
                  </a:cubicBezTo>
                  <a:lnTo>
                    <a:pt x="3847" y="2420"/>
                  </a:lnTo>
                  <a:cubicBezTo>
                    <a:pt x="3843" y="2432"/>
                    <a:pt x="3837" y="2443"/>
                    <a:pt x="3823" y="2448"/>
                  </a:cubicBezTo>
                  <a:lnTo>
                    <a:pt x="3823" y="2448"/>
                  </a:lnTo>
                  <a:cubicBezTo>
                    <a:pt x="3802" y="2454"/>
                    <a:pt x="3790" y="2468"/>
                    <a:pt x="3779" y="2486"/>
                  </a:cubicBezTo>
                  <a:lnTo>
                    <a:pt x="3779" y="2486"/>
                  </a:lnTo>
                  <a:cubicBezTo>
                    <a:pt x="3761" y="2518"/>
                    <a:pt x="3735" y="2538"/>
                    <a:pt x="3696" y="2534"/>
                  </a:cubicBezTo>
                  <a:lnTo>
                    <a:pt x="3696" y="2534"/>
                  </a:lnTo>
                  <a:cubicBezTo>
                    <a:pt x="3668" y="2531"/>
                    <a:pt x="3643" y="2543"/>
                    <a:pt x="3617" y="2550"/>
                  </a:cubicBezTo>
                  <a:lnTo>
                    <a:pt x="3617" y="2550"/>
                  </a:lnTo>
                  <a:cubicBezTo>
                    <a:pt x="3611" y="2551"/>
                    <a:pt x="3607" y="2555"/>
                    <a:pt x="3603" y="2559"/>
                  </a:cubicBezTo>
                  <a:lnTo>
                    <a:pt x="3603" y="2559"/>
                  </a:lnTo>
                  <a:cubicBezTo>
                    <a:pt x="3593" y="2571"/>
                    <a:pt x="3583" y="2582"/>
                    <a:pt x="3569" y="2590"/>
                  </a:cubicBezTo>
                  <a:lnTo>
                    <a:pt x="3569" y="2590"/>
                  </a:lnTo>
                  <a:cubicBezTo>
                    <a:pt x="3556" y="2598"/>
                    <a:pt x="3553" y="2614"/>
                    <a:pt x="3550" y="2628"/>
                  </a:cubicBezTo>
                  <a:lnTo>
                    <a:pt x="3550" y="2628"/>
                  </a:lnTo>
                  <a:cubicBezTo>
                    <a:pt x="3546" y="2648"/>
                    <a:pt x="3540" y="2667"/>
                    <a:pt x="3526" y="2682"/>
                  </a:cubicBezTo>
                  <a:lnTo>
                    <a:pt x="3526" y="2682"/>
                  </a:lnTo>
                  <a:cubicBezTo>
                    <a:pt x="3521" y="2689"/>
                    <a:pt x="3521" y="2697"/>
                    <a:pt x="3519" y="2705"/>
                  </a:cubicBezTo>
                  <a:lnTo>
                    <a:pt x="3519" y="2705"/>
                  </a:lnTo>
                  <a:cubicBezTo>
                    <a:pt x="3513" y="2726"/>
                    <a:pt x="3502" y="2739"/>
                    <a:pt x="3480" y="2749"/>
                  </a:cubicBezTo>
                  <a:lnTo>
                    <a:pt x="3480" y="2749"/>
                  </a:lnTo>
                  <a:cubicBezTo>
                    <a:pt x="3430" y="2771"/>
                    <a:pt x="3379" y="2788"/>
                    <a:pt x="3332" y="2815"/>
                  </a:cubicBezTo>
                  <a:lnTo>
                    <a:pt x="3332" y="2815"/>
                  </a:lnTo>
                  <a:cubicBezTo>
                    <a:pt x="3304" y="2832"/>
                    <a:pt x="3273" y="2849"/>
                    <a:pt x="3237" y="2843"/>
                  </a:cubicBezTo>
                  <a:lnTo>
                    <a:pt x="3237" y="2843"/>
                  </a:lnTo>
                  <a:cubicBezTo>
                    <a:pt x="3209" y="2837"/>
                    <a:pt x="3189" y="2852"/>
                    <a:pt x="3169" y="2867"/>
                  </a:cubicBezTo>
                  <a:lnTo>
                    <a:pt x="3169" y="2867"/>
                  </a:lnTo>
                  <a:cubicBezTo>
                    <a:pt x="3162" y="2873"/>
                    <a:pt x="3156" y="2879"/>
                    <a:pt x="3150" y="2886"/>
                  </a:cubicBezTo>
                  <a:lnTo>
                    <a:pt x="3150" y="2886"/>
                  </a:lnTo>
                  <a:cubicBezTo>
                    <a:pt x="3135" y="2903"/>
                    <a:pt x="3118" y="2915"/>
                    <a:pt x="3095" y="2918"/>
                  </a:cubicBezTo>
                  <a:lnTo>
                    <a:pt x="3095" y="2918"/>
                  </a:lnTo>
                  <a:cubicBezTo>
                    <a:pt x="3073" y="2921"/>
                    <a:pt x="3061" y="2934"/>
                    <a:pt x="3054" y="2954"/>
                  </a:cubicBezTo>
                  <a:close/>
                  <a:moveTo>
                    <a:pt x="2467" y="391"/>
                  </a:moveTo>
                  <a:lnTo>
                    <a:pt x="2467" y="391"/>
                  </a:lnTo>
                  <a:cubicBezTo>
                    <a:pt x="2487" y="400"/>
                    <a:pt x="2507" y="408"/>
                    <a:pt x="2529" y="410"/>
                  </a:cubicBezTo>
                  <a:lnTo>
                    <a:pt x="2529" y="410"/>
                  </a:lnTo>
                  <a:cubicBezTo>
                    <a:pt x="2558" y="414"/>
                    <a:pt x="2587" y="424"/>
                    <a:pt x="2617" y="425"/>
                  </a:cubicBezTo>
                  <a:lnTo>
                    <a:pt x="2617" y="425"/>
                  </a:lnTo>
                  <a:cubicBezTo>
                    <a:pt x="2632" y="425"/>
                    <a:pt x="2645" y="435"/>
                    <a:pt x="2657" y="445"/>
                  </a:cubicBezTo>
                  <a:lnTo>
                    <a:pt x="2657" y="445"/>
                  </a:lnTo>
                  <a:cubicBezTo>
                    <a:pt x="2687" y="469"/>
                    <a:pt x="2722" y="483"/>
                    <a:pt x="2759" y="490"/>
                  </a:cubicBezTo>
                  <a:lnTo>
                    <a:pt x="2759" y="490"/>
                  </a:lnTo>
                  <a:cubicBezTo>
                    <a:pt x="2777" y="494"/>
                    <a:pt x="2795" y="496"/>
                    <a:pt x="2812" y="497"/>
                  </a:cubicBezTo>
                  <a:lnTo>
                    <a:pt x="2812" y="497"/>
                  </a:lnTo>
                  <a:cubicBezTo>
                    <a:pt x="2842" y="498"/>
                    <a:pt x="2861" y="513"/>
                    <a:pt x="2875" y="538"/>
                  </a:cubicBezTo>
                  <a:lnTo>
                    <a:pt x="2875" y="538"/>
                  </a:lnTo>
                  <a:cubicBezTo>
                    <a:pt x="2885" y="556"/>
                    <a:pt x="2897" y="571"/>
                    <a:pt x="2915" y="582"/>
                  </a:cubicBezTo>
                  <a:lnTo>
                    <a:pt x="2915" y="582"/>
                  </a:lnTo>
                  <a:cubicBezTo>
                    <a:pt x="2920" y="585"/>
                    <a:pt x="2924" y="591"/>
                    <a:pt x="2927" y="597"/>
                  </a:cubicBezTo>
                  <a:lnTo>
                    <a:pt x="2927" y="597"/>
                  </a:lnTo>
                  <a:cubicBezTo>
                    <a:pt x="2937" y="619"/>
                    <a:pt x="2956" y="633"/>
                    <a:pt x="2972" y="650"/>
                  </a:cubicBezTo>
                  <a:lnTo>
                    <a:pt x="2972" y="650"/>
                  </a:lnTo>
                  <a:cubicBezTo>
                    <a:pt x="2989" y="668"/>
                    <a:pt x="3004" y="679"/>
                    <a:pt x="3032" y="649"/>
                  </a:cubicBezTo>
                  <a:lnTo>
                    <a:pt x="3032" y="649"/>
                  </a:lnTo>
                  <a:cubicBezTo>
                    <a:pt x="3044" y="636"/>
                    <a:pt x="3058" y="631"/>
                    <a:pt x="3076" y="635"/>
                  </a:cubicBezTo>
                  <a:lnTo>
                    <a:pt x="3076" y="635"/>
                  </a:lnTo>
                  <a:cubicBezTo>
                    <a:pt x="3095" y="639"/>
                    <a:pt x="3098" y="638"/>
                    <a:pt x="3106" y="621"/>
                  </a:cubicBezTo>
                  <a:lnTo>
                    <a:pt x="3106" y="621"/>
                  </a:lnTo>
                  <a:cubicBezTo>
                    <a:pt x="3112" y="610"/>
                    <a:pt x="3119" y="599"/>
                    <a:pt x="3124" y="587"/>
                  </a:cubicBezTo>
                  <a:lnTo>
                    <a:pt x="3124" y="587"/>
                  </a:lnTo>
                  <a:cubicBezTo>
                    <a:pt x="3132" y="568"/>
                    <a:pt x="3137" y="549"/>
                    <a:pt x="3135" y="528"/>
                  </a:cubicBezTo>
                  <a:lnTo>
                    <a:pt x="3135" y="528"/>
                  </a:lnTo>
                  <a:cubicBezTo>
                    <a:pt x="3133" y="509"/>
                    <a:pt x="3142" y="490"/>
                    <a:pt x="3139" y="472"/>
                  </a:cubicBezTo>
                  <a:lnTo>
                    <a:pt x="3139" y="472"/>
                  </a:lnTo>
                  <a:cubicBezTo>
                    <a:pt x="3140" y="429"/>
                    <a:pt x="3117" y="403"/>
                    <a:pt x="3074" y="395"/>
                  </a:cubicBezTo>
                  <a:lnTo>
                    <a:pt x="3074" y="395"/>
                  </a:lnTo>
                  <a:cubicBezTo>
                    <a:pt x="3054" y="392"/>
                    <a:pt x="3050" y="383"/>
                    <a:pt x="3063" y="368"/>
                  </a:cubicBezTo>
                  <a:lnTo>
                    <a:pt x="3063" y="368"/>
                  </a:lnTo>
                  <a:cubicBezTo>
                    <a:pt x="3072" y="357"/>
                    <a:pt x="3077" y="343"/>
                    <a:pt x="3085" y="331"/>
                  </a:cubicBezTo>
                  <a:lnTo>
                    <a:pt x="3085" y="331"/>
                  </a:lnTo>
                  <a:cubicBezTo>
                    <a:pt x="3093" y="318"/>
                    <a:pt x="3094" y="304"/>
                    <a:pt x="3085" y="290"/>
                  </a:cubicBezTo>
                  <a:lnTo>
                    <a:pt x="3085" y="290"/>
                  </a:lnTo>
                  <a:cubicBezTo>
                    <a:pt x="3078" y="278"/>
                    <a:pt x="3075" y="264"/>
                    <a:pt x="3076" y="250"/>
                  </a:cubicBezTo>
                  <a:lnTo>
                    <a:pt x="3076" y="250"/>
                  </a:lnTo>
                  <a:cubicBezTo>
                    <a:pt x="3078" y="222"/>
                    <a:pt x="3096" y="202"/>
                    <a:pt x="3123" y="197"/>
                  </a:cubicBezTo>
                  <a:lnTo>
                    <a:pt x="3123" y="197"/>
                  </a:lnTo>
                  <a:cubicBezTo>
                    <a:pt x="3157" y="191"/>
                    <a:pt x="3191" y="185"/>
                    <a:pt x="3226" y="192"/>
                  </a:cubicBezTo>
                  <a:lnTo>
                    <a:pt x="3226" y="192"/>
                  </a:lnTo>
                  <a:cubicBezTo>
                    <a:pt x="3243" y="196"/>
                    <a:pt x="3260" y="193"/>
                    <a:pt x="3276" y="187"/>
                  </a:cubicBezTo>
                  <a:lnTo>
                    <a:pt x="3276" y="187"/>
                  </a:lnTo>
                  <a:cubicBezTo>
                    <a:pt x="3294" y="180"/>
                    <a:pt x="3309" y="160"/>
                    <a:pt x="3308" y="143"/>
                  </a:cubicBezTo>
                  <a:lnTo>
                    <a:pt x="3308" y="143"/>
                  </a:lnTo>
                  <a:cubicBezTo>
                    <a:pt x="3308" y="133"/>
                    <a:pt x="3305" y="127"/>
                    <a:pt x="3294" y="124"/>
                  </a:cubicBezTo>
                  <a:lnTo>
                    <a:pt x="3294" y="124"/>
                  </a:lnTo>
                  <a:cubicBezTo>
                    <a:pt x="3279" y="120"/>
                    <a:pt x="3263" y="117"/>
                    <a:pt x="3247" y="115"/>
                  </a:cubicBezTo>
                  <a:lnTo>
                    <a:pt x="3247" y="115"/>
                  </a:lnTo>
                  <a:cubicBezTo>
                    <a:pt x="3220" y="112"/>
                    <a:pt x="3192" y="113"/>
                    <a:pt x="3166" y="104"/>
                  </a:cubicBezTo>
                  <a:lnTo>
                    <a:pt x="3166" y="104"/>
                  </a:lnTo>
                  <a:cubicBezTo>
                    <a:pt x="3157" y="101"/>
                    <a:pt x="3148" y="100"/>
                    <a:pt x="3143" y="89"/>
                  </a:cubicBezTo>
                  <a:lnTo>
                    <a:pt x="3143" y="89"/>
                  </a:lnTo>
                  <a:cubicBezTo>
                    <a:pt x="3140" y="80"/>
                    <a:pt x="3130" y="79"/>
                    <a:pt x="3122" y="79"/>
                  </a:cubicBezTo>
                  <a:lnTo>
                    <a:pt x="3122" y="79"/>
                  </a:lnTo>
                  <a:cubicBezTo>
                    <a:pt x="3092" y="77"/>
                    <a:pt x="3065" y="63"/>
                    <a:pt x="3035" y="60"/>
                  </a:cubicBezTo>
                  <a:lnTo>
                    <a:pt x="3035" y="60"/>
                  </a:lnTo>
                  <a:cubicBezTo>
                    <a:pt x="3018" y="58"/>
                    <a:pt x="3000" y="54"/>
                    <a:pt x="2984" y="47"/>
                  </a:cubicBezTo>
                  <a:lnTo>
                    <a:pt x="2984" y="47"/>
                  </a:lnTo>
                  <a:cubicBezTo>
                    <a:pt x="2981" y="46"/>
                    <a:pt x="2978" y="45"/>
                    <a:pt x="2975" y="45"/>
                  </a:cubicBezTo>
                  <a:lnTo>
                    <a:pt x="2975" y="45"/>
                  </a:lnTo>
                  <a:cubicBezTo>
                    <a:pt x="2923" y="48"/>
                    <a:pt x="2873" y="26"/>
                    <a:pt x="2821" y="36"/>
                  </a:cubicBezTo>
                  <a:lnTo>
                    <a:pt x="2821" y="36"/>
                  </a:lnTo>
                  <a:cubicBezTo>
                    <a:pt x="2808" y="39"/>
                    <a:pt x="2794" y="33"/>
                    <a:pt x="2781" y="33"/>
                  </a:cubicBezTo>
                  <a:lnTo>
                    <a:pt x="2781" y="33"/>
                  </a:lnTo>
                  <a:cubicBezTo>
                    <a:pt x="2729" y="32"/>
                    <a:pt x="2678" y="24"/>
                    <a:pt x="2627" y="16"/>
                  </a:cubicBezTo>
                  <a:lnTo>
                    <a:pt x="2627" y="16"/>
                  </a:lnTo>
                  <a:cubicBezTo>
                    <a:pt x="2598" y="11"/>
                    <a:pt x="2568" y="11"/>
                    <a:pt x="2538" y="14"/>
                  </a:cubicBezTo>
                  <a:lnTo>
                    <a:pt x="2538" y="14"/>
                  </a:lnTo>
                  <a:cubicBezTo>
                    <a:pt x="2517" y="17"/>
                    <a:pt x="2497" y="14"/>
                    <a:pt x="2476" y="10"/>
                  </a:cubicBezTo>
                  <a:lnTo>
                    <a:pt x="2476" y="10"/>
                  </a:lnTo>
                  <a:cubicBezTo>
                    <a:pt x="2424" y="0"/>
                    <a:pt x="2372" y="2"/>
                    <a:pt x="2320" y="11"/>
                  </a:cubicBezTo>
                  <a:lnTo>
                    <a:pt x="2320" y="11"/>
                  </a:lnTo>
                  <a:cubicBezTo>
                    <a:pt x="2289" y="17"/>
                    <a:pt x="2258" y="23"/>
                    <a:pt x="2227" y="33"/>
                  </a:cubicBezTo>
                  <a:lnTo>
                    <a:pt x="2227" y="33"/>
                  </a:lnTo>
                  <a:cubicBezTo>
                    <a:pt x="2199" y="41"/>
                    <a:pt x="2170" y="43"/>
                    <a:pt x="2141" y="41"/>
                  </a:cubicBezTo>
                  <a:lnTo>
                    <a:pt x="2141" y="41"/>
                  </a:lnTo>
                  <a:cubicBezTo>
                    <a:pt x="2125" y="40"/>
                    <a:pt x="2110" y="39"/>
                    <a:pt x="2095" y="44"/>
                  </a:cubicBezTo>
                  <a:lnTo>
                    <a:pt x="2095" y="44"/>
                  </a:lnTo>
                  <a:cubicBezTo>
                    <a:pt x="2091" y="45"/>
                    <a:pt x="2087" y="46"/>
                    <a:pt x="2086" y="51"/>
                  </a:cubicBezTo>
                  <a:lnTo>
                    <a:pt x="2086" y="51"/>
                  </a:lnTo>
                  <a:cubicBezTo>
                    <a:pt x="2085" y="57"/>
                    <a:pt x="2089" y="60"/>
                    <a:pt x="2093" y="62"/>
                  </a:cubicBezTo>
                  <a:lnTo>
                    <a:pt x="2093" y="62"/>
                  </a:lnTo>
                  <a:cubicBezTo>
                    <a:pt x="2114" y="73"/>
                    <a:pt x="2136" y="76"/>
                    <a:pt x="2158" y="79"/>
                  </a:cubicBezTo>
                  <a:lnTo>
                    <a:pt x="2158" y="79"/>
                  </a:lnTo>
                  <a:cubicBezTo>
                    <a:pt x="2187" y="84"/>
                    <a:pt x="2210" y="101"/>
                    <a:pt x="2236" y="111"/>
                  </a:cubicBezTo>
                  <a:lnTo>
                    <a:pt x="2236" y="111"/>
                  </a:lnTo>
                  <a:cubicBezTo>
                    <a:pt x="2247" y="115"/>
                    <a:pt x="2251" y="125"/>
                    <a:pt x="2250" y="137"/>
                  </a:cubicBezTo>
                  <a:lnTo>
                    <a:pt x="2250" y="137"/>
                  </a:lnTo>
                  <a:cubicBezTo>
                    <a:pt x="2249" y="151"/>
                    <a:pt x="2252" y="164"/>
                    <a:pt x="2263" y="174"/>
                  </a:cubicBezTo>
                  <a:lnTo>
                    <a:pt x="2263" y="174"/>
                  </a:lnTo>
                  <a:cubicBezTo>
                    <a:pt x="2268" y="179"/>
                    <a:pt x="2269" y="186"/>
                    <a:pt x="2271" y="192"/>
                  </a:cubicBezTo>
                  <a:lnTo>
                    <a:pt x="2271" y="192"/>
                  </a:lnTo>
                  <a:cubicBezTo>
                    <a:pt x="2285" y="232"/>
                    <a:pt x="2316" y="255"/>
                    <a:pt x="2354" y="269"/>
                  </a:cubicBezTo>
                  <a:lnTo>
                    <a:pt x="2354" y="269"/>
                  </a:lnTo>
                  <a:cubicBezTo>
                    <a:pt x="2375" y="277"/>
                    <a:pt x="2380" y="284"/>
                    <a:pt x="2374" y="307"/>
                  </a:cubicBezTo>
                  <a:lnTo>
                    <a:pt x="2374" y="307"/>
                  </a:lnTo>
                  <a:cubicBezTo>
                    <a:pt x="2366" y="344"/>
                    <a:pt x="2378" y="364"/>
                    <a:pt x="2415" y="371"/>
                  </a:cubicBezTo>
                  <a:lnTo>
                    <a:pt x="2415" y="371"/>
                  </a:lnTo>
                  <a:cubicBezTo>
                    <a:pt x="2433" y="375"/>
                    <a:pt x="2450" y="383"/>
                    <a:pt x="2467" y="391"/>
                  </a:cubicBezTo>
                  <a:close/>
                  <a:moveTo>
                    <a:pt x="422" y="3258"/>
                  </a:moveTo>
                  <a:lnTo>
                    <a:pt x="422" y="3258"/>
                  </a:lnTo>
                  <a:cubicBezTo>
                    <a:pt x="415" y="3280"/>
                    <a:pt x="418" y="3300"/>
                    <a:pt x="431" y="3320"/>
                  </a:cubicBezTo>
                  <a:lnTo>
                    <a:pt x="431" y="3320"/>
                  </a:lnTo>
                  <a:cubicBezTo>
                    <a:pt x="441" y="3335"/>
                    <a:pt x="447" y="3352"/>
                    <a:pt x="449" y="3371"/>
                  </a:cubicBezTo>
                  <a:lnTo>
                    <a:pt x="449" y="3371"/>
                  </a:lnTo>
                  <a:cubicBezTo>
                    <a:pt x="453" y="3404"/>
                    <a:pt x="469" y="3434"/>
                    <a:pt x="480" y="3465"/>
                  </a:cubicBezTo>
                  <a:lnTo>
                    <a:pt x="480" y="3465"/>
                  </a:lnTo>
                  <a:cubicBezTo>
                    <a:pt x="494" y="3502"/>
                    <a:pt x="509" y="3538"/>
                    <a:pt x="519" y="3576"/>
                  </a:cubicBezTo>
                  <a:lnTo>
                    <a:pt x="519" y="3576"/>
                  </a:lnTo>
                  <a:cubicBezTo>
                    <a:pt x="524" y="3593"/>
                    <a:pt x="533" y="3608"/>
                    <a:pt x="541" y="3625"/>
                  </a:cubicBezTo>
                  <a:lnTo>
                    <a:pt x="541" y="3625"/>
                  </a:lnTo>
                  <a:cubicBezTo>
                    <a:pt x="542" y="3629"/>
                    <a:pt x="547" y="3633"/>
                    <a:pt x="551" y="3634"/>
                  </a:cubicBezTo>
                  <a:lnTo>
                    <a:pt x="551" y="3634"/>
                  </a:lnTo>
                  <a:cubicBezTo>
                    <a:pt x="565" y="3640"/>
                    <a:pt x="579" y="3646"/>
                    <a:pt x="594" y="3649"/>
                  </a:cubicBezTo>
                  <a:lnTo>
                    <a:pt x="594" y="3649"/>
                  </a:lnTo>
                  <a:cubicBezTo>
                    <a:pt x="615" y="3653"/>
                    <a:pt x="645" y="3631"/>
                    <a:pt x="651" y="3606"/>
                  </a:cubicBezTo>
                  <a:lnTo>
                    <a:pt x="651" y="3606"/>
                  </a:lnTo>
                  <a:cubicBezTo>
                    <a:pt x="656" y="3585"/>
                    <a:pt x="661" y="3563"/>
                    <a:pt x="660" y="3539"/>
                  </a:cubicBezTo>
                  <a:lnTo>
                    <a:pt x="660" y="3539"/>
                  </a:lnTo>
                  <a:cubicBezTo>
                    <a:pt x="663" y="3522"/>
                    <a:pt x="657" y="3506"/>
                    <a:pt x="645" y="3490"/>
                  </a:cubicBezTo>
                  <a:lnTo>
                    <a:pt x="645" y="3490"/>
                  </a:lnTo>
                  <a:cubicBezTo>
                    <a:pt x="630" y="3468"/>
                    <a:pt x="617" y="3443"/>
                    <a:pt x="626" y="3414"/>
                  </a:cubicBezTo>
                  <a:lnTo>
                    <a:pt x="626" y="3414"/>
                  </a:lnTo>
                  <a:cubicBezTo>
                    <a:pt x="629" y="3402"/>
                    <a:pt x="628" y="3390"/>
                    <a:pt x="630" y="3378"/>
                  </a:cubicBezTo>
                  <a:lnTo>
                    <a:pt x="630" y="3378"/>
                  </a:lnTo>
                  <a:cubicBezTo>
                    <a:pt x="633" y="3356"/>
                    <a:pt x="619" y="3339"/>
                    <a:pt x="611" y="3321"/>
                  </a:cubicBezTo>
                  <a:lnTo>
                    <a:pt x="611" y="3321"/>
                  </a:lnTo>
                  <a:cubicBezTo>
                    <a:pt x="606" y="3310"/>
                    <a:pt x="593" y="3308"/>
                    <a:pt x="583" y="3306"/>
                  </a:cubicBezTo>
                  <a:lnTo>
                    <a:pt x="583" y="3306"/>
                  </a:lnTo>
                  <a:cubicBezTo>
                    <a:pt x="539" y="3298"/>
                    <a:pt x="515" y="3269"/>
                    <a:pt x="498" y="3231"/>
                  </a:cubicBezTo>
                  <a:lnTo>
                    <a:pt x="498" y="3231"/>
                  </a:lnTo>
                  <a:cubicBezTo>
                    <a:pt x="489" y="3212"/>
                    <a:pt x="477" y="3195"/>
                    <a:pt x="465" y="3178"/>
                  </a:cubicBezTo>
                  <a:lnTo>
                    <a:pt x="465" y="3178"/>
                  </a:lnTo>
                  <a:cubicBezTo>
                    <a:pt x="458" y="3168"/>
                    <a:pt x="450" y="3168"/>
                    <a:pt x="445" y="3180"/>
                  </a:cubicBezTo>
                  <a:lnTo>
                    <a:pt x="445" y="3180"/>
                  </a:lnTo>
                  <a:cubicBezTo>
                    <a:pt x="438" y="3195"/>
                    <a:pt x="430" y="3210"/>
                    <a:pt x="428" y="3227"/>
                  </a:cubicBezTo>
                  <a:lnTo>
                    <a:pt x="428" y="3227"/>
                  </a:lnTo>
                  <a:cubicBezTo>
                    <a:pt x="426" y="3237"/>
                    <a:pt x="425" y="3248"/>
                    <a:pt x="422" y="3258"/>
                  </a:cubicBezTo>
                  <a:close/>
                  <a:moveTo>
                    <a:pt x="2085" y="778"/>
                  </a:moveTo>
                  <a:lnTo>
                    <a:pt x="2085" y="778"/>
                  </a:lnTo>
                  <a:cubicBezTo>
                    <a:pt x="2089" y="757"/>
                    <a:pt x="2080" y="745"/>
                    <a:pt x="2070" y="730"/>
                  </a:cubicBezTo>
                  <a:lnTo>
                    <a:pt x="2070" y="730"/>
                  </a:lnTo>
                  <a:cubicBezTo>
                    <a:pt x="2059" y="714"/>
                    <a:pt x="2045" y="706"/>
                    <a:pt x="2029" y="709"/>
                  </a:cubicBezTo>
                  <a:lnTo>
                    <a:pt x="2029" y="709"/>
                  </a:lnTo>
                  <a:cubicBezTo>
                    <a:pt x="1999" y="710"/>
                    <a:pt x="1976" y="729"/>
                    <a:pt x="1978" y="755"/>
                  </a:cubicBezTo>
                  <a:lnTo>
                    <a:pt x="1978" y="755"/>
                  </a:lnTo>
                  <a:cubicBezTo>
                    <a:pt x="1981" y="785"/>
                    <a:pt x="1966" y="808"/>
                    <a:pt x="1954" y="832"/>
                  </a:cubicBezTo>
                  <a:lnTo>
                    <a:pt x="1954" y="832"/>
                  </a:lnTo>
                  <a:cubicBezTo>
                    <a:pt x="1953" y="836"/>
                    <a:pt x="1950" y="839"/>
                    <a:pt x="1946" y="841"/>
                  </a:cubicBezTo>
                  <a:lnTo>
                    <a:pt x="1946" y="841"/>
                  </a:lnTo>
                  <a:cubicBezTo>
                    <a:pt x="1935" y="848"/>
                    <a:pt x="1930" y="858"/>
                    <a:pt x="1928" y="870"/>
                  </a:cubicBezTo>
                  <a:lnTo>
                    <a:pt x="1928" y="870"/>
                  </a:lnTo>
                  <a:cubicBezTo>
                    <a:pt x="1926" y="884"/>
                    <a:pt x="1919" y="892"/>
                    <a:pt x="1904" y="897"/>
                  </a:cubicBezTo>
                  <a:lnTo>
                    <a:pt x="1904" y="897"/>
                  </a:lnTo>
                  <a:cubicBezTo>
                    <a:pt x="1883" y="904"/>
                    <a:pt x="1881" y="915"/>
                    <a:pt x="1898" y="932"/>
                  </a:cubicBezTo>
                  <a:lnTo>
                    <a:pt x="1898" y="932"/>
                  </a:lnTo>
                  <a:cubicBezTo>
                    <a:pt x="1903" y="938"/>
                    <a:pt x="1910" y="943"/>
                    <a:pt x="1910" y="952"/>
                  </a:cubicBezTo>
                  <a:lnTo>
                    <a:pt x="1910" y="952"/>
                  </a:lnTo>
                  <a:cubicBezTo>
                    <a:pt x="1910" y="958"/>
                    <a:pt x="1915" y="962"/>
                    <a:pt x="1921" y="964"/>
                  </a:cubicBezTo>
                  <a:lnTo>
                    <a:pt x="1921" y="964"/>
                  </a:lnTo>
                  <a:cubicBezTo>
                    <a:pt x="1935" y="970"/>
                    <a:pt x="1949" y="975"/>
                    <a:pt x="1964" y="976"/>
                  </a:cubicBezTo>
                  <a:lnTo>
                    <a:pt x="1964" y="976"/>
                  </a:lnTo>
                  <a:cubicBezTo>
                    <a:pt x="1992" y="978"/>
                    <a:pt x="2021" y="978"/>
                    <a:pt x="2045" y="995"/>
                  </a:cubicBezTo>
                  <a:lnTo>
                    <a:pt x="2045" y="995"/>
                  </a:lnTo>
                  <a:cubicBezTo>
                    <a:pt x="2047" y="996"/>
                    <a:pt x="2049" y="997"/>
                    <a:pt x="2052" y="998"/>
                  </a:cubicBezTo>
                  <a:lnTo>
                    <a:pt x="2052" y="998"/>
                  </a:lnTo>
                  <a:cubicBezTo>
                    <a:pt x="2068" y="1003"/>
                    <a:pt x="2077" y="995"/>
                    <a:pt x="2073" y="978"/>
                  </a:cubicBezTo>
                  <a:lnTo>
                    <a:pt x="2073" y="978"/>
                  </a:lnTo>
                  <a:cubicBezTo>
                    <a:pt x="2068" y="961"/>
                    <a:pt x="2061" y="943"/>
                    <a:pt x="2059" y="925"/>
                  </a:cubicBezTo>
                  <a:lnTo>
                    <a:pt x="2059" y="925"/>
                  </a:lnTo>
                  <a:cubicBezTo>
                    <a:pt x="2058" y="920"/>
                    <a:pt x="2056" y="914"/>
                    <a:pt x="2055" y="909"/>
                  </a:cubicBezTo>
                  <a:lnTo>
                    <a:pt x="2055" y="909"/>
                  </a:lnTo>
                  <a:cubicBezTo>
                    <a:pt x="2054" y="896"/>
                    <a:pt x="2047" y="890"/>
                    <a:pt x="2035" y="888"/>
                  </a:cubicBezTo>
                  <a:lnTo>
                    <a:pt x="2035" y="888"/>
                  </a:lnTo>
                  <a:cubicBezTo>
                    <a:pt x="2026" y="887"/>
                    <a:pt x="2014" y="887"/>
                    <a:pt x="2013" y="875"/>
                  </a:cubicBezTo>
                  <a:lnTo>
                    <a:pt x="2013" y="875"/>
                  </a:lnTo>
                  <a:cubicBezTo>
                    <a:pt x="2013" y="862"/>
                    <a:pt x="2020" y="852"/>
                    <a:pt x="2031" y="846"/>
                  </a:cubicBezTo>
                  <a:lnTo>
                    <a:pt x="2031" y="846"/>
                  </a:lnTo>
                  <a:cubicBezTo>
                    <a:pt x="2044" y="839"/>
                    <a:pt x="2056" y="832"/>
                    <a:pt x="2067" y="821"/>
                  </a:cubicBezTo>
                  <a:lnTo>
                    <a:pt x="2067" y="821"/>
                  </a:lnTo>
                  <a:cubicBezTo>
                    <a:pt x="2078" y="808"/>
                    <a:pt x="2082" y="795"/>
                    <a:pt x="2085" y="778"/>
                  </a:cubicBezTo>
                  <a:close/>
                  <a:moveTo>
                    <a:pt x="2226" y="488"/>
                  </a:moveTo>
                  <a:lnTo>
                    <a:pt x="2226" y="488"/>
                  </a:lnTo>
                  <a:cubicBezTo>
                    <a:pt x="2219" y="495"/>
                    <a:pt x="2220" y="503"/>
                    <a:pt x="2226" y="510"/>
                  </a:cubicBezTo>
                  <a:lnTo>
                    <a:pt x="2226" y="510"/>
                  </a:lnTo>
                  <a:cubicBezTo>
                    <a:pt x="2232" y="517"/>
                    <a:pt x="2239" y="523"/>
                    <a:pt x="2249" y="526"/>
                  </a:cubicBezTo>
                  <a:lnTo>
                    <a:pt x="2249" y="526"/>
                  </a:lnTo>
                  <a:cubicBezTo>
                    <a:pt x="2280" y="535"/>
                    <a:pt x="2312" y="543"/>
                    <a:pt x="2341" y="560"/>
                  </a:cubicBezTo>
                  <a:lnTo>
                    <a:pt x="2341" y="560"/>
                  </a:lnTo>
                  <a:cubicBezTo>
                    <a:pt x="2344" y="562"/>
                    <a:pt x="2348" y="562"/>
                    <a:pt x="2351" y="563"/>
                  </a:cubicBezTo>
                  <a:lnTo>
                    <a:pt x="2351" y="563"/>
                  </a:lnTo>
                  <a:cubicBezTo>
                    <a:pt x="2354" y="563"/>
                    <a:pt x="2356" y="563"/>
                    <a:pt x="2357" y="563"/>
                  </a:cubicBezTo>
                  <a:lnTo>
                    <a:pt x="2357" y="563"/>
                  </a:lnTo>
                  <a:cubicBezTo>
                    <a:pt x="2377" y="554"/>
                    <a:pt x="2398" y="554"/>
                    <a:pt x="2418" y="552"/>
                  </a:cubicBezTo>
                  <a:lnTo>
                    <a:pt x="2418" y="552"/>
                  </a:lnTo>
                  <a:cubicBezTo>
                    <a:pt x="2432" y="551"/>
                    <a:pt x="2440" y="543"/>
                    <a:pt x="2444" y="531"/>
                  </a:cubicBezTo>
                  <a:lnTo>
                    <a:pt x="2444" y="531"/>
                  </a:lnTo>
                  <a:cubicBezTo>
                    <a:pt x="2449" y="520"/>
                    <a:pt x="2454" y="510"/>
                    <a:pt x="2464" y="502"/>
                  </a:cubicBezTo>
                  <a:lnTo>
                    <a:pt x="2464" y="502"/>
                  </a:lnTo>
                  <a:cubicBezTo>
                    <a:pt x="2473" y="496"/>
                    <a:pt x="2472" y="489"/>
                    <a:pt x="2464" y="482"/>
                  </a:cubicBezTo>
                  <a:lnTo>
                    <a:pt x="2464" y="482"/>
                  </a:lnTo>
                  <a:cubicBezTo>
                    <a:pt x="2447" y="467"/>
                    <a:pt x="2429" y="458"/>
                    <a:pt x="2405" y="467"/>
                  </a:cubicBezTo>
                  <a:lnTo>
                    <a:pt x="2405" y="467"/>
                  </a:lnTo>
                  <a:cubicBezTo>
                    <a:pt x="2375" y="478"/>
                    <a:pt x="2343" y="471"/>
                    <a:pt x="2313" y="466"/>
                  </a:cubicBezTo>
                  <a:lnTo>
                    <a:pt x="2313" y="466"/>
                  </a:lnTo>
                  <a:cubicBezTo>
                    <a:pt x="2301" y="464"/>
                    <a:pt x="2289" y="464"/>
                    <a:pt x="2277" y="463"/>
                  </a:cubicBezTo>
                  <a:lnTo>
                    <a:pt x="2277" y="463"/>
                  </a:lnTo>
                  <a:cubicBezTo>
                    <a:pt x="2254" y="460"/>
                    <a:pt x="2240" y="473"/>
                    <a:pt x="2226" y="488"/>
                  </a:cubicBezTo>
                  <a:close/>
                  <a:moveTo>
                    <a:pt x="4397" y="1985"/>
                  </a:moveTo>
                  <a:lnTo>
                    <a:pt x="4397" y="1985"/>
                  </a:lnTo>
                  <a:cubicBezTo>
                    <a:pt x="4423" y="1979"/>
                    <a:pt x="4450" y="1971"/>
                    <a:pt x="4477" y="1970"/>
                  </a:cubicBezTo>
                  <a:lnTo>
                    <a:pt x="4477" y="1970"/>
                  </a:lnTo>
                  <a:cubicBezTo>
                    <a:pt x="4493" y="1969"/>
                    <a:pt x="4505" y="1981"/>
                    <a:pt x="4520" y="1983"/>
                  </a:cubicBezTo>
                  <a:lnTo>
                    <a:pt x="4520" y="1983"/>
                  </a:lnTo>
                  <a:cubicBezTo>
                    <a:pt x="4528" y="1984"/>
                    <a:pt x="4538" y="1994"/>
                    <a:pt x="4544" y="1983"/>
                  </a:cubicBezTo>
                  <a:lnTo>
                    <a:pt x="4544" y="1983"/>
                  </a:lnTo>
                  <a:cubicBezTo>
                    <a:pt x="4549" y="1974"/>
                    <a:pt x="4539" y="1967"/>
                    <a:pt x="4533" y="1961"/>
                  </a:cubicBezTo>
                  <a:lnTo>
                    <a:pt x="4533" y="1961"/>
                  </a:lnTo>
                  <a:cubicBezTo>
                    <a:pt x="4522" y="1950"/>
                    <a:pt x="4510" y="1941"/>
                    <a:pt x="4494" y="1939"/>
                  </a:cubicBezTo>
                  <a:lnTo>
                    <a:pt x="4494" y="1939"/>
                  </a:lnTo>
                  <a:cubicBezTo>
                    <a:pt x="4477" y="1936"/>
                    <a:pt x="4462" y="1927"/>
                    <a:pt x="4446" y="1930"/>
                  </a:cubicBezTo>
                  <a:lnTo>
                    <a:pt x="4446" y="1930"/>
                  </a:lnTo>
                  <a:cubicBezTo>
                    <a:pt x="4424" y="1928"/>
                    <a:pt x="4407" y="1936"/>
                    <a:pt x="4388" y="1943"/>
                  </a:cubicBezTo>
                  <a:lnTo>
                    <a:pt x="4388" y="1943"/>
                  </a:lnTo>
                  <a:cubicBezTo>
                    <a:pt x="4359" y="1954"/>
                    <a:pt x="4330" y="1966"/>
                    <a:pt x="4308" y="1990"/>
                  </a:cubicBezTo>
                  <a:lnTo>
                    <a:pt x="4308" y="1990"/>
                  </a:lnTo>
                  <a:cubicBezTo>
                    <a:pt x="4295" y="2005"/>
                    <a:pt x="4275" y="2009"/>
                    <a:pt x="4259" y="2020"/>
                  </a:cubicBezTo>
                  <a:lnTo>
                    <a:pt x="4259" y="2020"/>
                  </a:lnTo>
                  <a:cubicBezTo>
                    <a:pt x="4251" y="2025"/>
                    <a:pt x="4242" y="2029"/>
                    <a:pt x="4234" y="2034"/>
                  </a:cubicBezTo>
                  <a:lnTo>
                    <a:pt x="4234" y="2034"/>
                  </a:lnTo>
                  <a:cubicBezTo>
                    <a:pt x="4220" y="2043"/>
                    <a:pt x="4221" y="2051"/>
                    <a:pt x="4235" y="2059"/>
                  </a:cubicBezTo>
                  <a:lnTo>
                    <a:pt x="4235" y="2059"/>
                  </a:lnTo>
                  <a:cubicBezTo>
                    <a:pt x="4246" y="2067"/>
                    <a:pt x="4259" y="2069"/>
                    <a:pt x="4271" y="2061"/>
                  </a:cubicBezTo>
                  <a:lnTo>
                    <a:pt x="4271" y="2061"/>
                  </a:lnTo>
                  <a:cubicBezTo>
                    <a:pt x="4283" y="2054"/>
                    <a:pt x="4295" y="2050"/>
                    <a:pt x="4310" y="2055"/>
                  </a:cubicBezTo>
                  <a:lnTo>
                    <a:pt x="4310" y="2055"/>
                  </a:lnTo>
                  <a:cubicBezTo>
                    <a:pt x="4324" y="2060"/>
                    <a:pt x="4328" y="2056"/>
                    <a:pt x="4332" y="2039"/>
                  </a:cubicBezTo>
                  <a:lnTo>
                    <a:pt x="4332" y="2039"/>
                  </a:lnTo>
                  <a:cubicBezTo>
                    <a:pt x="4334" y="2032"/>
                    <a:pt x="4337" y="2026"/>
                    <a:pt x="4344" y="2022"/>
                  </a:cubicBezTo>
                  <a:lnTo>
                    <a:pt x="4344" y="2022"/>
                  </a:lnTo>
                  <a:cubicBezTo>
                    <a:pt x="4360" y="2013"/>
                    <a:pt x="4376" y="2003"/>
                    <a:pt x="4388" y="1990"/>
                  </a:cubicBezTo>
                  <a:lnTo>
                    <a:pt x="4388" y="1990"/>
                  </a:lnTo>
                  <a:cubicBezTo>
                    <a:pt x="4391" y="1987"/>
                    <a:pt x="4394" y="1985"/>
                    <a:pt x="4397" y="1985"/>
                  </a:cubicBezTo>
                  <a:close/>
                  <a:moveTo>
                    <a:pt x="2078" y="865"/>
                  </a:moveTo>
                  <a:lnTo>
                    <a:pt x="2078" y="865"/>
                  </a:lnTo>
                  <a:cubicBezTo>
                    <a:pt x="2087" y="872"/>
                    <a:pt x="2090" y="879"/>
                    <a:pt x="2090" y="889"/>
                  </a:cubicBezTo>
                  <a:lnTo>
                    <a:pt x="2090" y="889"/>
                  </a:lnTo>
                  <a:cubicBezTo>
                    <a:pt x="2089" y="899"/>
                    <a:pt x="2095" y="908"/>
                    <a:pt x="2098" y="917"/>
                  </a:cubicBezTo>
                  <a:lnTo>
                    <a:pt x="2098" y="917"/>
                  </a:lnTo>
                  <a:cubicBezTo>
                    <a:pt x="2101" y="923"/>
                    <a:pt x="2106" y="927"/>
                    <a:pt x="2113" y="927"/>
                  </a:cubicBezTo>
                  <a:lnTo>
                    <a:pt x="2113" y="927"/>
                  </a:lnTo>
                  <a:cubicBezTo>
                    <a:pt x="2131" y="928"/>
                    <a:pt x="2146" y="935"/>
                    <a:pt x="2160" y="945"/>
                  </a:cubicBezTo>
                  <a:lnTo>
                    <a:pt x="2160" y="945"/>
                  </a:lnTo>
                  <a:cubicBezTo>
                    <a:pt x="2166" y="949"/>
                    <a:pt x="2172" y="952"/>
                    <a:pt x="2181" y="952"/>
                  </a:cubicBezTo>
                  <a:lnTo>
                    <a:pt x="2181" y="952"/>
                  </a:lnTo>
                  <a:cubicBezTo>
                    <a:pt x="2192" y="953"/>
                    <a:pt x="2197" y="946"/>
                    <a:pt x="2203" y="938"/>
                  </a:cubicBezTo>
                  <a:lnTo>
                    <a:pt x="2203" y="938"/>
                  </a:lnTo>
                  <a:cubicBezTo>
                    <a:pt x="2209" y="929"/>
                    <a:pt x="2211" y="921"/>
                    <a:pt x="2204" y="912"/>
                  </a:cubicBezTo>
                  <a:lnTo>
                    <a:pt x="2204" y="912"/>
                  </a:lnTo>
                  <a:cubicBezTo>
                    <a:pt x="2195" y="900"/>
                    <a:pt x="2193" y="887"/>
                    <a:pt x="2195" y="873"/>
                  </a:cubicBezTo>
                  <a:lnTo>
                    <a:pt x="2195" y="873"/>
                  </a:lnTo>
                  <a:cubicBezTo>
                    <a:pt x="2197" y="855"/>
                    <a:pt x="2195" y="853"/>
                    <a:pt x="2179" y="850"/>
                  </a:cubicBezTo>
                  <a:lnTo>
                    <a:pt x="2179" y="850"/>
                  </a:lnTo>
                  <a:cubicBezTo>
                    <a:pt x="2165" y="847"/>
                    <a:pt x="2157" y="837"/>
                    <a:pt x="2147" y="829"/>
                  </a:cubicBezTo>
                  <a:lnTo>
                    <a:pt x="2147" y="829"/>
                  </a:lnTo>
                  <a:cubicBezTo>
                    <a:pt x="2133" y="818"/>
                    <a:pt x="2096" y="816"/>
                    <a:pt x="2081" y="826"/>
                  </a:cubicBezTo>
                  <a:lnTo>
                    <a:pt x="2081" y="826"/>
                  </a:lnTo>
                  <a:cubicBezTo>
                    <a:pt x="2067" y="837"/>
                    <a:pt x="2064" y="854"/>
                    <a:pt x="2078" y="865"/>
                  </a:cubicBezTo>
                  <a:close/>
                  <a:moveTo>
                    <a:pt x="4196" y="2076"/>
                  </a:moveTo>
                  <a:lnTo>
                    <a:pt x="4196" y="2076"/>
                  </a:lnTo>
                  <a:cubicBezTo>
                    <a:pt x="4199" y="2068"/>
                    <a:pt x="4212" y="2063"/>
                    <a:pt x="4205" y="2053"/>
                  </a:cubicBezTo>
                  <a:lnTo>
                    <a:pt x="4205" y="2053"/>
                  </a:lnTo>
                  <a:cubicBezTo>
                    <a:pt x="4199" y="2043"/>
                    <a:pt x="4188" y="2053"/>
                    <a:pt x="4179" y="2051"/>
                  </a:cubicBezTo>
                  <a:lnTo>
                    <a:pt x="4179" y="2051"/>
                  </a:lnTo>
                  <a:cubicBezTo>
                    <a:pt x="4176" y="2050"/>
                    <a:pt x="4172" y="2051"/>
                    <a:pt x="4164" y="2052"/>
                  </a:cubicBezTo>
                  <a:lnTo>
                    <a:pt x="4164" y="2052"/>
                  </a:lnTo>
                  <a:cubicBezTo>
                    <a:pt x="4162" y="2051"/>
                    <a:pt x="4155" y="2051"/>
                    <a:pt x="4147" y="2051"/>
                  </a:cubicBezTo>
                  <a:lnTo>
                    <a:pt x="4147" y="2051"/>
                  </a:lnTo>
                  <a:cubicBezTo>
                    <a:pt x="4142" y="2050"/>
                    <a:pt x="4134" y="2049"/>
                    <a:pt x="4131" y="2052"/>
                  </a:cubicBezTo>
                  <a:lnTo>
                    <a:pt x="4131" y="2052"/>
                  </a:lnTo>
                  <a:cubicBezTo>
                    <a:pt x="4113" y="2066"/>
                    <a:pt x="4089" y="2067"/>
                    <a:pt x="4071" y="2080"/>
                  </a:cubicBezTo>
                  <a:lnTo>
                    <a:pt x="4071" y="2080"/>
                  </a:lnTo>
                  <a:cubicBezTo>
                    <a:pt x="4064" y="2085"/>
                    <a:pt x="4057" y="2089"/>
                    <a:pt x="4058" y="2098"/>
                  </a:cubicBezTo>
                  <a:lnTo>
                    <a:pt x="4058" y="2098"/>
                  </a:lnTo>
                  <a:cubicBezTo>
                    <a:pt x="4060" y="2107"/>
                    <a:pt x="4067" y="2109"/>
                    <a:pt x="4075" y="2110"/>
                  </a:cubicBezTo>
                  <a:lnTo>
                    <a:pt x="4075" y="2110"/>
                  </a:lnTo>
                  <a:cubicBezTo>
                    <a:pt x="4097" y="2115"/>
                    <a:pt x="4120" y="2118"/>
                    <a:pt x="4143" y="2123"/>
                  </a:cubicBezTo>
                  <a:lnTo>
                    <a:pt x="4143" y="2123"/>
                  </a:lnTo>
                  <a:cubicBezTo>
                    <a:pt x="4174" y="2129"/>
                    <a:pt x="4204" y="2117"/>
                    <a:pt x="4235" y="2113"/>
                  </a:cubicBezTo>
                  <a:lnTo>
                    <a:pt x="4235" y="2113"/>
                  </a:lnTo>
                  <a:cubicBezTo>
                    <a:pt x="4239" y="2112"/>
                    <a:pt x="4243" y="2110"/>
                    <a:pt x="4243" y="2105"/>
                  </a:cubicBezTo>
                  <a:lnTo>
                    <a:pt x="4243" y="2105"/>
                  </a:lnTo>
                  <a:cubicBezTo>
                    <a:pt x="4244" y="2099"/>
                    <a:pt x="4239" y="2096"/>
                    <a:pt x="4235" y="2095"/>
                  </a:cubicBezTo>
                  <a:lnTo>
                    <a:pt x="4235" y="2095"/>
                  </a:lnTo>
                  <a:cubicBezTo>
                    <a:pt x="4224" y="2093"/>
                    <a:pt x="4214" y="2091"/>
                    <a:pt x="4204" y="2090"/>
                  </a:cubicBezTo>
                  <a:lnTo>
                    <a:pt x="4204" y="2090"/>
                  </a:lnTo>
                  <a:cubicBezTo>
                    <a:pt x="4193" y="2089"/>
                    <a:pt x="4191" y="2084"/>
                    <a:pt x="4196" y="207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2"/>
            <p:cNvGrpSpPr/>
            <p:nvPr/>
          </p:nvGrpSpPr>
          <p:grpSpPr>
            <a:xfrm rot="2700000">
              <a:off x="8330097" y="-806429"/>
              <a:ext cx="1079490" cy="1944673"/>
              <a:chOff x="9296400" y="3924912"/>
              <a:chExt cx="1079501" cy="1944692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326562" y="3947137"/>
                <a:ext cx="1049339" cy="1922467"/>
              </a:xfrm>
              <a:custGeom>
                <a:rect b="b" l="l" r="r" t="t"/>
                <a:pathLst>
                  <a:path extrusionOk="0" h="5340" w="2914">
                    <a:moveTo>
                      <a:pt x="2580" y="5339"/>
                    </a:moveTo>
                    <a:lnTo>
                      <a:pt x="333" y="5339"/>
                    </a:lnTo>
                    <a:lnTo>
                      <a:pt x="333" y="5339"/>
                    </a:lnTo>
                    <a:cubicBezTo>
                      <a:pt x="150" y="5339"/>
                      <a:pt x="0" y="5189"/>
                      <a:pt x="0" y="5006"/>
                    </a:cubicBezTo>
                    <a:lnTo>
                      <a:pt x="0" y="333"/>
                    </a:lnTo>
                    <a:lnTo>
                      <a:pt x="0" y="333"/>
                    </a:lnTo>
                    <a:cubicBezTo>
                      <a:pt x="0" y="149"/>
                      <a:pt x="150" y="0"/>
                      <a:pt x="333" y="0"/>
                    </a:cubicBezTo>
                    <a:lnTo>
                      <a:pt x="2580" y="0"/>
                    </a:lnTo>
                    <a:lnTo>
                      <a:pt x="2580" y="0"/>
                    </a:lnTo>
                    <a:cubicBezTo>
                      <a:pt x="2763" y="0"/>
                      <a:pt x="2913" y="149"/>
                      <a:pt x="2913" y="333"/>
                    </a:cubicBezTo>
                    <a:lnTo>
                      <a:pt x="2913" y="5006"/>
                    </a:lnTo>
                    <a:lnTo>
                      <a:pt x="2913" y="5006"/>
                    </a:lnTo>
                    <a:cubicBezTo>
                      <a:pt x="2913" y="5189"/>
                      <a:pt x="2763" y="5339"/>
                      <a:pt x="2580" y="5339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9296400" y="3924912"/>
                <a:ext cx="1049339" cy="1922466"/>
              </a:xfrm>
              <a:custGeom>
                <a:rect b="b" l="l" r="r" t="t"/>
                <a:pathLst>
                  <a:path extrusionOk="0" h="5341" w="2914">
                    <a:moveTo>
                      <a:pt x="2580" y="5340"/>
                    </a:moveTo>
                    <a:lnTo>
                      <a:pt x="333" y="5340"/>
                    </a:lnTo>
                    <a:lnTo>
                      <a:pt x="333" y="5340"/>
                    </a:lnTo>
                    <a:cubicBezTo>
                      <a:pt x="149" y="5340"/>
                      <a:pt x="0" y="5190"/>
                      <a:pt x="0" y="5007"/>
                    </a:cubicBezTo>
                    <a:lnTo>
                      <a:pt x="0" y="333"/>
                    </a:lnTo>
                    <a:lnTo>
                      <a:pt x="0" y="333"/>
                    </a:lnTo>
                    <a:cubicBezTo>
                      <a:pt x="0" y="150"/>
                      <a:pt x="149" y="0"/>
                      <a:pt x="333" y="0"/>
                    </a:cubicBezTo>
                    <a:lnTo>
                      <a:pt x="2580" y="0"/>
                    </a:lnTo>
                    <a:lnTo>
                      <a:pt x="2580" y="0"/>
                    </a:lnTo>
                    <a:cubicBezTo>
                      <a:pt x="2763" y="0"/>
                      <a:pt x="2913" y="150"/>
                      <a:pt x="2913" y="333"/>
                    </a:cubicBezTo>
                    <a:lnTo>
                      <a:pt x="2913" y="5007"/>
                    </a:lnTo>
                    <a:lnTo>
                      <a:pt x="2913" y="5007"/>
                    </a:lnTo>
                    <a:cubicBezTo>
                      <a:pt x="2913" y="5190"/>
                      <a:pt x="2763" y="5340"/>
                      <a:pt x="2580" y="534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9442450" y="4077312"/>
                <a:ext cx="758826" cy="1617659"/>
              </a:xfrm>
              <a:custGeom>
                <a:rect b="b" l="l" r="r" t="t"/>
                <a:pathLst>
                  <a:path extrusionOk="0" h="4492" w="2107">
                    <a:moveTo>
                      <a:pt x="1958" y="159"/>
                    </a:moveTo>
                    <a:lnTo>
                      <a:pt x="1958" y="159"/>
                    </a:lnTo>
                    <a:cubicBezTo>
                      <a:pt x="2106" y="308"/>
                      <a:pt x="2106" y="549"/>
                      <a:pt x="1958" y="698"/>
                    </a:cubicBezTo>
                    <a:lnTo>
                      <a:pt x="1958" y="698"/>
                    </a:lnTo>
                    <a:cubicBezTo>
                      <a:pt x="1809" y="846"/>
                      <a:pt x="1568" y="846"/>
                      <a:pt x="1419" y="698"/>
                    </a:cubicBezTo>
                    <a:lnTo>
                      <a:pt x="1419" y="698"/>
                    </a:lnTo>
                    <a:cubicBezTo>
                      <a:pt x="1271" y="549"/>
                      <a:pt x="1271" y="308"/>
                      <a:pt x="1419" y="159"/>
                    </a:cubicBezTo>
                    <a:lnTo>
                      <a:pt x="1419" y="159"/>
                    </a:lnTo>
                    <a:cubicBezTo>
                      <a:pt x="1568" y="11"/>
                      <a:pt x="1809" y="11"/>
                      <a:pt x="1958" y="159"/>
                    </a:cubicBezTo>
                    <a:close/>
                    <a:moveTo>
                      <a:pt x="149" y="148"/>
                    </a:moveTo>
                    <a:lnTo>
                      <a:pt x="149" y="148"/>
                    </a:lnTo>
                    <a:cubicBezTo>
                      <a:pt x="0" y="297"/>
                      <a:pt x="0" y="538"/>
                      <a:pt x="149" y="686"/>
                    </a:cubicBezTo>
                    <a:lnTo>
                      <a:pt x="149" y="686"/>
                    </a:lnTo>
                    <a:cubicBezTo>
                      <a:pt x="297" y="835"/>
                      <a:pt x="538" y="835"/>
                      <a:pt x="687" y="686"/>
                    </a:cubicBezTo>
                    <a:lnTo>
                      <a:pt x="687" y="686"/>
                    </a:lnTo>
                    <a:cubicBezTo>
                      <a:pt x="836" y="537"/>
                      <a:pt x="836" y="297"/>
                      <a:pt x="687" y="148"/>
                    </a:cubicBezTo>
                    <a:lnTo>
                      <a:pt x="687" y="148"/>
                    </a:lnTo>
                    <a:cubicBezTo>
                      <a:pt x="538" y="0"/>
                      <a:pt x="297" y="0"/>
                      <a:pt x="149" y="148"/>
                    </a:cubicBezTo>
                    <a:close/>
                    <a:moveTo>
                      <a:pt x="1419" y="1374"/>
                    </a:moveTo>
                    <a:lnTo>
                      <a:pt x="1419" y="1374"/>
                    </a:lnTo>
                    <a:cubicBezTo>
                      <a:pt x="1271" y="1523"/>
                      <a:pt x="1271" y="1764"/>
                      <a:pt x="1419" y="1912"/>
                    </a:cubicBezTo>
                    <a:lnTo>
                      <a:pt x="1419" y="1912"/>
                    </a:lnTo>
                    <a:cubicBezTo>
                      <a:pt x="1568" y="2061"/>
                      <a:pt x="1809" y="2061"/>
                      <a:pt x="1958" y="1912"/>
                    </a:cubicBezTo>
                    <a:lnTo>
                      <a:pt x="1958" y="1912"/>
                    </a:lnTo>
                    <a:cubicBezTo>
                      <a:pt x="2106" y="1764"/>
                      <a:pt x="2106" y="1523"/>
                      <a:pt x="1958" y="1374"/>
                    </a:cubicBezTo>
                    <a:lnTo>
                      <a:pt x="1958" y="1374"/>
                    </a:lnTo>
                    <a:cubicBezTo>
                      <a:pt x="1809" y="1226"/>
                      <a:pt x="1568" y="1226"/>
                      <a:pt x="1419" y="1374"/>
                    </a:cubicBezTo>
                    <a:close/>
                    <a:moveTo>
                      <a:pt x="149" y="1363"/>
                    </a:moveTo>
                    <a:lnTo>
                      <a:pt x="149" y="1363"/>
                    </a:lnTo>
                    <a:cubicBezTo>
                      <a:pt x="0" y="1511"/>
                      <a:pt x="0" y="1753"/>
                      <a:pt x="149" y="1901"/>
                    </a:cubicBezTo>
                    <a:lnTo>
                      <a:pt x="149" y="1901"/>
                    </a:lnTo>
                    <a:cubicBezTo>
                      <a:pt x="297" y="2050"/>
                      <a:pt x="538" y="2050"/>
                      <a:pt x="687" y="1901"/>
                    </a:cubicBezTo>
                    <a:lnTo>
                      <a:pt x="687" y="1901"/>
                    </a:lnTo>
                    <a:cubicBezTo>
                      <a:pt x="836" y="1752"/>
                      <a:pt x="836" y="1511"/>
                      <a:pt x="687" y="1363"/>
                    </a:cubicBezTo>
                    <a:lnTo>
                      <a:pt x="687" y="1363"/>
                    </a:lnTo>
                    <a:cubicBezTo>
                      <a:pt x="538" y="1214"/>
                      <a:pt x="297" y="1214"/>
                      <a:pt x="149" y="1363"/>
                    </a:cubicBezTo>
                    <a:close/>
                    <a:moveTo>
                      <a:pt x="1419" y="2589"/>
                    </a:moveTo>
                    <a:lnTo>
                      <a:pt x="1419" y="2589"/>
                    </a:lnTo>
                    <a:cubicBezTo>
                      <a:pt x="1271" y="2738"/>
                      <a:pt x="1271" y="2979"/>
                      <a:pt x="1419" y="3127"/>
                    </a:cubicBezTo>
                    <a:lnTo>
                      <a:pt x="1419" y="3127"/>
                    </a:lnTo>
                    <a:cubicBezTo>
                      <a:pt x="1568" y="3276"/>
                      <a:pt x="1809" y="3276"/>
                      <a:pt x="1958" y="3127"/>
                    </a:cubicBezTo>
                    <a:lnTo>
                      <a:pt x="1958" y="3127"/>
                    </a:lnTo>
                    <a:cubicBezTo>
                      <a:pt x="2106" y="2978"/>
                      <a:pt x="2106" y="2738"/>
                      <a:pt x="1958" y="2589"/>
                    </a:cubicBezTo>
                    <a:lnTo>
                      <a:pt x="1958" y="2589"/>
                    </a:lnTo>
                    <a:cubicBezTo>
                      <a:pt x="1809" y="2440"/>
                      <a:pt x="1568" y="2440"/>
                      <a:pt x="1419" y="2589"/>
                    </a:cubicBezTo>
                    <a:close/>
                    <a:moveTo>
                      <a:pt x="149" y="2578"/>
                    </a:moveTo>
                    <a:lnTo>
                      <a:pt x="149" y="2578"/>
                    </a:lnTo>
                    <a:cubicBezTo>
                      <a:pt x="0" y="2726"/>
                      <a:pt x="0" y="2967"/>
                      <a:pt x="149" y="3116"/>
                    </a:cubicBezTo>
                    <a:lnTo>
                      <a:pt x="149" y="3116"/>
                    </a:lnTo>
                    <a:cubicBezTo>
                      <a:pt x="297" y="3264"/>
                      <a:pt x="538" y="3264"/>
                      <a:pt x="687" y="3116"/>
                    </a:cubicBezTo>
                    <a:lnTo>
                      <a:pt x="687" y="3116"/>
                    </a:lnTo>
                    <a:cubicBezTo>
                      <a:pt x="836" y="2967"/>
                      <a:pt x="836" y="2726"/>
                      <a:pt x="687" y="2578"/>
                    </a:cubicBezTo>
                    <a:lnTo>
                      <a:pt x="687" y="2578"/>
                    </a:lnTo>
                    <a:cubicBezTo>
                      <a:pt x="538" y="2429"/>
                      <a:pt x="297" y="2429"/>
                      <a:pt x="149" y="2578"/>
                    </a:cubicBezTo>
                    <a:close/>
                    <a:moveTo>
                      <a:pt x="1419" y="3804"/>
                    </a:moveTo>
                    <a:lnTo>
                      <a:pt x="1419" y="3804"/>
                    </a:lnTo>
                    <a:cubicBezTo>
                      <a:pt x="1271" y="3952"/>
                      <a:pt x="1271" y="4193"/>
                      <a:pt x="1419" y="4342"/>
                    </a:cubicBezTo>
                    <a:lnTo>
                      <a:pt x="1419" y="4342"/>
                    </a:lnTo>
                    <a:cubicBezTo>
                      <a:pt x="1568" y="4491"/>
                      <a:pt x="1809" y="4490"/>
                      <a:pt x="1958" y="4342"/>
                    </a:cubicBezTo>
                    <a:lnTo>
                      <a:pt x="1958" y="4342"/>
                    </a:lnTo>
                    <a:cubicBezTo>
                      <a:pt x="2106" y="4193"/>
                      <a:pt x="2106" y="3952"/>
                      <a:pt x="1958" y="3804"/>
                    </a:cubicBezTo>
                    <a:lnTo>
                      <a:pt x="1958" y="3804"/>
                    </a:lnTo>
                    <a:cubicBezTo>
                      <a:pt x="1809" y="3655"/>
                      <a:pt x="1568" y="3655"/>
                      <a:pt x="1419" y="3804"/>
                    </a:cubicBezTo>
                    <a:close/>
                    <a:moveTo>
                      <a:pt x="149" y="3792"/>
                    </a:moveTo>
                    <a:lnTo>
                      <a:pt x="149" y="3792"/>
                    </a:lnTo>
                    <a:cubicBezTo>
                      <a:pt x="0" y="3941"/>
                      <a:pt x="0" y="4182"/>
                      <a:pt x="149" y="4330"/>
                    </a:cubicBezTo>
                    <a:lnTo>
                      <a:pt x="149" y="4330"/>
                    </a:lnTo>
                    <a:cubicBezTo>
                      <a:pt x="297" y="4479"/>
                      <a:pt x="538" y="4479"/>
                      <a:pt x="687" y="4330"/>
                    </a:cubicBezTo>
                    <a:lnTo>
                      <a:pt x="687" y="4330"/>
                    </a:lnTo>
                    <a:cubicBezTo>
                      <a:pt x="836" y="4182"/>
                      <a:pt x="836" y="3941"/>
                      <a:pt x="687" y="3792"/>
                    </a:cubicBezTo>
                    <a:lnTo>
                      <a:pt x="687" y="3792"/>
                    </a:lnTo>
                    <a:cubicBezTo>
                      <a:pt x="538" y="3644"/>
                      <a:pt x="297" y="3644"/>
                      <a:pt x="149" y="379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9458325" y="4093187"/>
                <a:ext cx="730252" cy="1589092"/>
              </a:xfrm>
              <a:custGeom>
                <a:rect b="b" l="l" r="r" t="t"/>
                <a:pathLst>
                  <a:path extrusionOk="0" h="4412" w="2027">
                    <a:moveTo>
                      <a:pt x="1405" y="146"/>
                    </a:moveTo>
                    <a:lnTo>
                      <a:pt x="1405" y="146"/>
                    </a:lnTo>
                    <a:cubicBezTo>
                      <a:pt x="1539" y="11"/>
                      <a:pt x="1757" y="11"/>
                      <a:pt x="1892" y="146"/>
                    </a:cubicBezTo>
                    <a:lnTo>
                      <a:pt x="1892" y="146"/>
                    </a:lnTo>
                    <a:cubicBezTo>
                      <a:pt x="2026" y="280"/>
                      <a:pt x="2026" y="499"/>
                      <a:pt x="1892" y="633"/>
                    </a:cubicBezTo>
                    <a:lnTo>
                      <a:pt x="1892" y="633"/>
                    </a:lnTo>
                    <a:cubicBezTo>
                      <a:pt x="1757" y="767"/>
                      <a:pt x="1539" y="767"/>
                      <a:pt x="1405" y="633"/>
                    </a:cubicBezTo>
                    <a:lnTo>
                      <a:pt x="1405" y="633"/>
                    </a:lnTo>
                    <a:cubicBezTo>
                      <a:pt x="1270" y="498"/>
                      <a:pt x="1270" y="280"/>
                      <a:pt x="1405" y="146"/>
                    </a:cubicBezTo>
                    <a:close/>
                    <a:moveTo>
                      <a:pt x="134" y="621"/>
                    </a:moveTo>
                    <a:lnTo>
                      <a:pt x="134" y="621"/>
                    </a:lnTo>
                    <a:cubicBezTo>
                      <a:pt x="268" y="756"/>
                      <a:pt x="487" y="756"/>
                      <a:pt x="621" y="621"/>
                    </a:cubicBezTo>
                    <a:lnTo>
                      <a:pt x="621" y="621"/>
                    </a:lnTo>
                    <a:cubicBezTo>
                      <a:pt x="755" y="487"/>
                      <a:pt x="755" y="269"/>
                      <a:pt x="621" y="134"/>
                    </a:cubicBezTo>
                    <a:lnTo>
                      <a:pt x="621" y="134"/>
                    </a:lnTo>
                    <a:cubicBezTo>
                      <a:pt x="487" y="0"/>
                      <a:pt x="268" y="0"/>
                      <a:pt x="134" y="134"/>
                    </a:cubicBezTo>
                    <a:lnTo>
                      <a:pt x="134" y="134"/>
                    </a:lnTo>
                    <a:cubicBezTo>
                      <a:pt x="0" y="269"/>
                      <a:pt x="0" y="487"/>
                      <a:pt x="134" y="621"/>
                    </a:cubicBezTo>
                    <a:close/>
                    <a:moveTo>
                      <a:pt x="1405" y="1847"/>
                    </a:moveTo>
                    <a:lnTo>
                      <a:pt x="1405" y="1847"/>
                    </a:lnTo>
                    <a:cubicBezTo>
                      <a:pt x="1539" y="1982"/>
                      <a:pt x="1757" y="1982"/>
                      <a:pt x="1892" y="1847"/>
                    </a:cubicBezTo>
                    <a:lnTo>
                      <a:pt x="1892" y="1847"/>
                    </a:lnTo>
                    <a:cubicBezTo>
                      <a:pt x="2026" y="1713"/>
                      <a:pt x="2026" y="1495"/>
                      <a:pt x="1892" y="1360"/>
                    </a:cubicBezTo>
                    <a:lnTo>
                      <a:pt x="1892" y="1360"/>
                    </a:lnTo>
                    <a:cubicBezTo>
                      <a:pt x="1757" y="1226"/>
                      <a:pt x="1539" y="1226"/>
                      <a:pt x="1405" y="1360"/>
                    </a:cubicBezTo>
                    <a:lnTo>
                      <a:pt x="1405" y="1360"/>
                    </a:lnTo>
                    <a:cubicBezTo>
                      <a:pt x="1270" y="1495"/>
                      <a:pt x="1270" y="1713"/>
                      <a:pt x="1405" y="1847"/>
                    </a:cubicBezTo>
                    <a:close/>
                    <a:moveTo>
                      <a:pt x="134" y="1836"/>
                    </a:moveTo>
                    <a:lnTo>
                      <a:pt x="134" y="1836"/>
                    </a:lnTo>
                    <a:cubicBezTo>
                      <a:pt x="268" y="1970"/>
                      <a:pt x="487" y="1970"/>
                      <a:pt x="621" y="1836"/>
                    </a:cubicBezTo>
                    <a:lnTo>
                      <a:pt x="621" y="1836"/>
                    </a:lnTo>
                    <a:cubicBezTo>
                      <a:pt x="755" y="1702"/>
                      <a:pt x="755" y="1483"/>
                      <a:pt x="621" y="1349"/>
                    </a:cubicBezTo>
                    <a:lnTo>
                      <a:pt x="621" y="1349"/>
                    </a:lnTo>
                    <a:cubicBezTo>
                      <a:pt x="487" y="1215"/>
                      <a:pt x="268" y="1215"/>
                      <a:pt x="134" y="1349"/>
                    </a:cubicBezTo>
                    <a:lnTo>
                      <a:pt x="134" y="1349"/>
                    </a:lnTo>
                    <a:cubicBezTo>
                      <a:pt x="0" y="1484"/>
                      <a:pt x="0" y="1702"/>
                      <a:pt x="134" y="1836"/>
                    </a:cubicBezTo>
                    <a:close/>
                    <a:moveTo>
                      <a:pt x="1405" y="3062"/>
                    </a:moveTo>
                    <a:lnTo>
                      <a:pt x="1405" y="3062"/>
                    </a:lnTo>
                    <a:cubicBezTo>
                      <a:pt x="1539" y="3196"/>
                      <a:pt x="1757" y="3196"/>
                      <a:pt x="1892" y="3062"/>
                    </a:cubicBezTo>
                    <a:lnTo>
                      <a:pt x="1892" y="3062"/>
                    </a:lnTo>
                    <a:cubicBezTo>
                      <a:pt x="2026" y="2928"/>
                      <a:pt x="2026" y="2709"/>
                      <a:pt x="1892" y="2575"/>
                    </a:cubicBezTo>
                    <a:lnTo>
                      <a:pt x="1892" y="2575"/>
                    </a:lnTo>
                    <a:cubicBezTo>
                      <a:pt x="1757" y="2441"/>
                      <a:pt x="1539" y="2441"/>
                      <a:pt x="1405" y="2575"/>
                    </a:cubicBezTo>
                    <a:lnTo>
                      <a:pt x="1405" y="2575"/>
                    </a:lnTo>
                    <a:cubicBezTo>
                      <a:pt x="1270" y="2709"/>
                      <a:pt x="1270" y="2928"/>
                      <a:pt x="1405" y="3062"/>
                    </a:cubicBezTo>
                    <a:close/>
                    <a:moveTo>
                      <a:pt x="134" y="3051"/>
                    </a:moveTo>
                    <a:lnTo>
                      <a:pt x="134" y="3051"/>
                    </a:lnTo>
                    <a:cubicBezTo>
                      <a:pt x="268" y="3185"/>
                      <a:pt x="487" y="3185"/>
                      <a:pt x="621" y="3051"/>
                    </a:cubicBezTo>
                    <a:lnTo>
                      <a:pt x="621" y="3051"/>
                    </a:lnTo>
                    <a:cubicBezTo>
                      <a:pt x="755" y="2916"/>
                      <a:pt x="755" y="2698"/>
                      <a:pt x="621" y="2564"/>
                    </a:cubicBezTo>
                    <a:lnTo>
                      <a:pt x="621" y="2564"/>
                    </a:lnTo>
                    <a:cubicBezTo>
                      <a:pt x="487" y="2430"/>
                      <a:pt x="268" y="2430"/>
                      <a:pt x="134" y="2564"/>
                    </a:cubicBezTo>
                    <a:lnTo>
                      <a:pt x="134" y="2564"/>
                    </a:lnTo>
                    <a:cubicBezTo>
                      <a:pt x="0" y="2698"/>
                      <a:pt x="0" y="2916"/>
                      <a:pt x="134" y="3051"/>
                    </a:cubicBezTo>
                    <a:close/>
                    <a:moveTo>
                      <a:pt x="1405" y="4277"/>
                    </a:moveTo>
                    <a:lnTo>
                      <a:pt x="1405" y="4277"/>
                    </a:lnTo>
                    <a:cubicBezTo>
                      <a:pt x="1539" y="4411"/>
                      <a:pt x="1757" y="4411"/>
                      <a:pt x="1892" y="4277"/>
                    </a:cubicBezTo>
                    <a:lnTo>
                      <a:pt x="1892" y="4277"/>
                    </a:lnTo>
                    <a:cubicBezTo>
                      <a:pt x="2026" y="4142"/>
                      <a:pt x="2026" y="3924"/>
                      <a:pt x="1892" y="3790"/>
                    </a:cubicBezTo>
                    <a:lnTo>
                      <a:pt x="1892" y="3790"/>
                    </a:lnTo>
                    <a:cubicBezTo>
                      <a:pt x="1757" y="3656"/>
                      <a:pt x="1539" y="3656"/>
                      <a:pt x="1405" y="3790"/>
                    </a:cubicBezTo>
                    <a:lnTo>
                      <a:pt x="1405" y="3790"/>
                    </a:lnTo>
                    <a:cubicBezTo>
                      <a:pt x="1270" y="3924"/>
                      <a:pt x="1270" y="4142"/>
                      <a:pt x="1405" y="4277"/>
                    </a:cubicBezTo>
                    <a:close/>
                    <a:moveTo>
                      <a:pt x="134" y="4266"/>
                    </a:moveTo>
                    <a:lnTo>
                      <a:pt x="134" y="4266"/>
                    </a:lnTo>
                    <a:cubicBezTo>
                      <a:pt x="268" y="4400"/>
                      <a:pt x="487" y="4400"/>
                      <a:pt x="621" y="4266"/>
                    </a:cubicBezTo>
                    <a:lnTo>
                      <a:pt x="621" y="4266"/>
                    </a:lnTo>
                    <a:cubicBezTo>
                      <a:pt x="755" y="4131"/>
                      <a:pt x="755" y="3913"/>
                      <a:pt x="621" y="3779"/>
                    </a:cubicBezTo>
                    <a:lnTo>
                      <a:pt x="621" y="3779"/>
                    </a:lnTo>
                    <a:cubicBezTo>
                      <a:pt x="487" y="3644"/>
                      <a:pt x="268" y="3644"/>
                      <a:pt x="134" y="3779"/>
                    </a:cubicBezTo>
                    <a:lnTo>
                      <a:pt x="134" y="3779"/>
                    </a:lnTo>
                    <a:cubicBezTo>
                      <a:pt x="0" y="3913"/>
                      <a:pt x="0" y="4131"/>
                      <a:pt x="134" y="426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9442450" y="4077312"/>
                <a:ext cx="735010" cy="1595442"/>
              </a:xfrm>
              <a:custGeom>
                <a:rect b="b" l="l" r="r" t="t"/>
                <a:pathLst>
                  <a:path extrusionOk="0" h="4432" w="2043">
                    <a:moveTo>
                      <a:pt x="1506" y="208"/>
                    </a:moveTo>
                    <a:lnTo>
                      <a:pt x="1506" y="208"/>
                    </a:lnTo>
                    <a:cubicBezTo>
                      <a:pt x="1549" y="232"/>
                      <a:pt x="1588" y="259"/>
                      <a:pt x="1626" y="289"/>
                    </a:cubicBezTo>
                    <a:lnTo>
                      <a:pt x="1626" y="289"/>
                    </a:lnTo>
                    <a:cubicBezTo>
                      <a:pt x="1669" y="323"/>
                      <a:pt x="1710" y="359"/>
                      <a:pt x="1748" y="398"/>
                    </a:cubicBezTo>
                    <a:lnTo>
                      <a:pt x="1748" y="398"/>
                    </a:lnTo>
                    <a:cubicBezTo>
                      <a:pt x="1787" y="437"/>
                      <a:pt x="1824" y="477"/>
                      <a:pt x="1858" y="521"/>
                    </a:cubicBezTo>
                    <a:lnTo>
                      <a:pt x="1858" y="521"/>
                    </a:lnTo>
                    <a:cubicBezTo>
                      <a:pt x="1892" y="565"/>
                      <a:pt x="1923" y="611"/>
                      <a:pt x="1948" y="663"/>
                    </a:cubicBezTo>
                    <a:lnTo>
                      <a:pt x="1948" y="663"/>
                    </a:lnTo>
                    <a:cubicBezTo>
                      <a:pt x="1952" y="670"/>
                      <a:pt x="1949" y="679"/>
                      <a:pt x="1941" y="683"/>
                    </a:cubicBezTo>
                    <a:lnTo>
                      <a:pt x="1941" y="683"/>
                    </a:lnTo>
                    <a:cubicBezTo>
                      <a:pt x="1937" y="685"/>
                      <a:pt x="1933" y="684"/>
                      <a:pt x="1929" y="683"/>
                    </a:cubicBezTo>
                    <a:lnTo>
                      <a:pt x="1929" y="683"/>
                    </a:lnTo>
                    <a:cubicBezTo>
                      <a:pt x="1876" y="658"/>
                      <a:pt x="1830" y="626"/>
                      <a:pt x="1787" y="592"/>
                    </a:cubicBezTo>
                    <a:lnTo>
                      <a:pt x="1787" y="592"/>
                    </a:lnTo>
                    <a:cubicBezTo>
                      <a:pt x="1743" y="558"/>
                      <a:pt x="1702" y="522"/>
                      <a:pt x="1664" y="483"/>
                    </a:cubicBezTo>
                    <a:lnTo>
                      <a:pt x="1664" y="483"/>
                    </a:lnTo>
                    <a:cubicBezTo>
                      <a:pt x="1625" y="444"/>
                      <a:pt x="1588" y="403"/>
                      <a:pt x="1554" y="360"/>
                    </a:cubicBezTo>
                    <a:lnTo>
                      <a:pt x="1554" y="360"/>
                    </a:lnTo>
                    <a:cubicBezTo>
                      <a:pt x="1525" y="322"/>
                      <a:pt x="1497" y="283"/>
                      <a:pt x="1474" y="240"/>
                    </a:cubicBezTo>
                    <a:lnTo>
                      <a:pt x="1474" y="240"/>
                    </a:lnTo>
                    <a:cubicBezTo>
                      <a:pt x="1347" y="380"/>
                      <a:pt x="1351" y="596"/>
                      <a:pt x="1486" y="731"/>
                    </a:cubicBezTo>
                    <a:lnTo>
                      <a:pt x="1486" y="731"/>
                    </a:lnTo>
                    <a:cubicBezTo>
                      <a:pt x="1509" y="753"/>
                      <a:pt x="1533" y="772"/>
                      <a:pt x="1559" y="787"/>
                    </a:cubicBezTo>
                    <a:lnTo>
                      <a:pt x="1559" y="787"/>
                    </a:lnTo>
                    <a:cubicBezTo>
                      <a:pt x="1508" y="769"/>
                      <a:pt x="1460" y="739"/>
                      <a:pt x="1419" y="698"/>
                    </a:cubicBezTo>
                    <a:lnTo>
                      <a:pt x="1419" y="698"/>
                    </a:lnTo>
                    <a:cubicBezTo>
                      <a:pt x="1271" y="550"/>
                      <a:pt x="1271" y="309"/>
                      <a:pt x="1419" y="160"/>
                    </a:cubicBezTo>
                    <a:lnTo>
                      <a:pt x="1419" y="160"/>
                    </a:lnTo>
                    <a:cubicBezTo>
                      <a:pt x="1568" y="12"/>
                      <a:pt x="1809" y="12"/>
                      <a:pt x="1957" y="160"/>
                    </a:cubicBezTo>
                    <a:lnTo>
                      <a:pt x="1957" y="160"/>
                    </a:lnTo>
                    <a:cubicBezTo>
                      <a:pt x="1995" y="198"/>
                      <a:pt x="2024" y="242"/>
                      <a:pt x="2042" y="289"/>
                    </a:cubicBezTo>
                    <a:lnTo>
                      <a:pt x="2042" y="289"/>
                    </a:lnTo>
                    <a:cubicBezTo>
                      <a:pt x="2028" y="266"/>
                      <a:pt x="2011" y="245"/>
                      <a:pt x="1992" y="226"/>
                    </a:cubicBezTo>
                    <a:lnTo>
                      <a:pt x="1992" y="226"/>
                    </a:lnTo>
                    <a:cubicBezTo>
                      <a:pt x="1858" y="92"/>
                      <a:pt x="1646" y="87"/>
                      <a:pt x="1506" y="208"/>
                    </a:cubicBezTo>
                    <a:close/>
                    <a:moveTo>
                      <a:pt x="721" y="214"/>
                    </a:moveTo>
                    <a:lnTo>
                      <a:pt x="721" y="214"/>
                    </a:lnTo>
                    <a:cubicBezTo>
                      <a:pt x="741" y="234"/>
                      <a:pt x="758" y="255"/>
                      <a:pt x="772" y="278"/>
                    </a:cubicBezTo>
                    <a:lnTo>
                      <a:pt x="772" y="278"/>
                    </a:lnTo>
                    <a:cubicBezTo>
                      <a:pt x="753" y="231"/>
                      <a:pt x="725" y="187"/>
                      <a:pt x="687" y="149"/>
                    </a:cubicBezTo>
                    <a:lnTo>
                      <a:pt x="687" y="149"/>
                    </a:lnTo>
                    <a:cubicBezTo>
                      <a:pt x="538" y="1"/>
                      <a:pt x="297" y="0"/>
                      <a:pt x="149" y="149"/>
                    </a:cubicBezTo>
                    <a:lnTo>
                      <a:pt x="149" y="149"/>
                    </a:lnTo>
                    <a:cubicBezTo>
                      <a:pt x="0" y="298"/>
                      <a:pt x="0" y="539"/>
                      <a:pt x="149" y="687"/>
                    </a:cubicBezTo>
                    <a:lnTo>
                      <a:pt x="149" y="687"/>
                    </a:lnTo>
                    <a:cubicBezTo>
                      <a:pt x="190" y="728"/>
                      <a:pt x="238" y="758"/>
                      <a:pt x="289" y="776"/>
                    </a:cubicBezTo>
                    <a:lnTo>
                      <a:pt x="289" y="776"/>
                    </a:lnTo>
                    <a:cubicBezTo>
                      <a:pt x="263" y="761"/>
                      <a:pt x="238" y="742"/>
                      <a:pt x="216" y="720"/>
                    </a:cubicBezTo>
                    <a:lnTo>
                      <a:pt x="216" y="720"/>
                    </a:lnTo>
                    <a:cubicBezTo>
                      <a:pt x="81" y="585"/>
                      <a:pt x="77" y="369"/>
                      <a:pt x="203" y="229"/>
                    </a:cubicBezTo>
                    <a:lnTo>
                      <a:pt x="203" y="229"/>
                    </a:lnTo>
                    <a:cubicBezTo>
                      <a:pt x="227" y="272"/>
                      <a:pt x="255" y="311"/>
                      <a:pt x="284" y="349"/>
                    </a:cubicBezTo>
                    <a:lnTo>
                      <a:pt x="284" y="349"/>
                    </a:lnTo>
                    <a:cubicBezTo>
                      <a:pt x="318" y="392"/>
                      <a:pt x="355" y="433"/>
                      <a:pt x="393" y="472"/>
                    </a:cubicBezTo>
                    <a:lnTo>
                      <a:pt x="393" y="472"/>
                    </a:lnTo>
                    <a:cubicBezTo>
                      <a:pt x="432" y="511"/>
                      <a:pt x="473" y="547"/>
                      <a:pt x="516" y="581"/>
                    </a:cubicBezTo>
                    <a:lnTo>
                      <a:pt x="516" y="581"/>
                    </a:lnTo>
                    <a:cubicBezTo>
                      <a:pt x="560" y="615"/>
                      <a:pt x="606" y="646"/>
                      <a:pt x="658" y="671"/>
                    </a:cubicBezTo>
                    <a:lnTo>
                      <a:pt x="658" y="671"/>
                    </a:lnTo>
                    <a:cubicBezTo>
                      <a:pt x="662" y="673"/>
                      <a:pt x="667" y="673"/>
                      <a:pt x="671" y="671"/>
                    </a:cubicBezTo>
                    <a:lnTo>
                      <a:pt x="671" y="671"/>
                    </a:lnTo>
                    <a:cubicBezTo>
                      <a:pt x="678" y="668"/>
                      <a:pt x="681" y="659"/>
                      <a:pt x="678" y="652"/>
                    </a:cubicBezTo>
                    <a:lnTo>
                      <a:pt x="678" y="652"/>
                    </a:lnTo>
                    <a:cubicBezTo>
                      <a:pt x="653" y="599"/>
                      <a:pt x="621" y="553"/>
                      <a:pt x="587" y="510"/>
                    </a:cubicBezTo>
                    <a:lnTo>
                      <a:pt x="587" y="510"/>
                    </a:lnTo>
                    <a:cubicBezTo>
                      <a:pt x="554" y="466"/>
                      <a:pt x="517" y="425"/>
                      <a:pt x="478" y="387"/>
                    </a:cubicBezTo>
                    <a:lnTo>
                      <a:pt x="478" y="387"/>
                    </a:lnTo>
                    <a:cubicBezTo>
                      <a:pt x="439" y="348"/>
                      <a:pt x="398" y="312"/>
                      <a:pt x="355" y="277"/>
                    </a:cubicBezTo>
                    <a:lnTo>
                      <a:pt x="355" y="277"/>
                    </a:lnTo>
                    <a:cubicBezTo>
                      <a:pt x="317" y="248"/>
                      <a:pt x="278" y="220"/>
                      <a:pt x="235" y="197"/>
                    </a:cubicBezTo>
                    <a:lnTo>
                      <a:pt x="235" y="197"/>
                    </a:lnTo>
                    <a:cubicBezTo>
                      <a:pt x="376" y="75"/>
                      <a:pt x="588" y="81"/>
                      <a:pt x="721" y="214"/>
                    </a:cubicBezTo>
                    <a:close/>
                    <a:moveTo>
                      <a:pt x="1992" y="1440"/>
                    </a:moveTo>
                    <a:lnTo>
                      <a:pt x="1992" y="1440"/>
                    </a:lnTo>
                    <a:cubicBezTo>
                      <a:pt x="2012" y="1460"/>
                      <a:pt x="2028" y="1481"/>
                      <a:pt x="2042" y="1504"/>
                    </a:cubicBezTo>
                    <a:lnTo>
                      <a:pt x="2042" y="1504"/>
                    </a:lnTo>
                    <a:cubicBezTo>
                      <a:pt x="2024" y="1457"/>
                      <a:pt x="1995" y="1413"/>
                      <a:pt x="1958" y="1375"/>
                    </a:cubicBezTo>
                    <a:lnTo>
                      <a:pt x="1958" y="1375"/>
                    </a:lnTo>
                    <a:cubicBezTo>
                      <a:pt x="1809" y="1227"/>
                      <a:pt x="1568" y="1226"/>
                      <a:pt x="1419" y="1375"/>
                    </a:cubicBezTo>
                    <a:lnTo>
                      <a:pt x="1419" y="1375"/>
                    </a:lnTo>
                    <a:cubicBezTo>
                      <a:pt x="1271" y="1524"/>
                      <a:pt x="1271" y="1765"/>
                      <a:pt x="1419" y="1913"/>
                    </a:cubicBezTo>
                    <a:lnTo>
                      <a:pt x="1419" y="1913"/>
                    </a:lnTo>
                    <a:cubicBezTo>
                      <a:pt x="1460" y="1954"/>
                      <a:pt x="1508" y="1984"/>
                      <a:pt x="1559" y="2002"/>
                    </a:cubicBezTo>
                    <a:lnTo>
                      <a:pt x="1559" y="2002"/>
                    </a:lnTo>
                    <a:cubicBezTo>
                      <a:pt x="1533" y="1987"/>
                      <a:pt x="1509" y="1968"/>
                      <a:pt x="1486" y="1946"/>
                    </a:cubicBezTo>
                    <a:lnTo>
                      <a:pt x="1486" y="1946"/>
                    </a:lnTo>
                    <a:cubicBezTo>
                      <a:pt x="1351" y="1811"/>
                      <a:pt x="1347" y="1595"/>
                      <a:pt x="1474" y="1455"/>
                    </a:cubicBezTo>
                    <a:lnTo>
                      <a:pt x="1474" y="1455"/>
                    </a:lnTo>
                    <a:cubicBezTo>
                      <a:pt x="1497" y="1498"/>
                      <a:pt x="1525" y="1537"/>
                      <a:pt x="1554" y="1575"/>
                    </a:cubicBezTo>
                    <a:lnTo>
                      <a:pt x="1554" y="1575"/>
                    </a:lnTo>
                    <a:cubicBezTo>
                      <a:pt x="1589" y="1618"/>
                      <a:pt x="1625" y="1659"/>
                      <a:pt x="1664" y="1698"/>
                    </a:cubicBezTo>
                    <a:lnTo>
                      <a:pt x="1664" y="1698"/>
                    </a:lnTo>
                    <a:cubicBezTo>
                      <a:pt x="1702" y="1737"/>
                      <a:pt x="1743" y="1773"/>
                      <a:pt x="1787" y="1807"/>
                    </a:cubicBezTo>
                    <a:lnTo>
                      <a:pt x="1787" y="1807"/>
                    </a:lnTo>
                    <a:cubicBezTo>
                      <a:pt x="1831" y="1841"/>
                      <a:pt x="1876" y="1873"/>
                      <a:pt x="1929" y="1897"/>
                    </a:cubicBezTo>
                    <a:lnTo>
                      <a:pt x="1929" y="1897"/>
                    </a:lnTo>
                    <a:cubicBezTo>
                      <a:pt x="1933" y="1899"/>
                      <a:pt x="1937" y="1899"/>
                      <a:pt x="1941" y="1897"/>
                    </a:cubicBezTo>
                    <a:lnTo>
                      <a:pt x="1941" y="1897"/>
                    </a:lnTo>
                    <a:cubicBezTo>
                      <a:pt x="1949" y="1894"/>
                      <a:pt x="1952" y="1885"/>
                      <a:pt x="1948" y="1878"/>
                    </a:cubicBezTo>
                    <a:lnTo>
                      <a:pt x="1948" y="1878"/>
                    </a:lnTo>
                    <a:cubicBezTo>
                      <a:pt x="1923" y="1825"/>
                      <a:pt x="1892" y="1780"/>
                      <a:pt x="1858" y="1736"/>
                    </a:cubicBezTo>
                    <a:lnTo>
                      <a:pt x="1858" y="1736"/>
                    </a:lnTo>
                    <a:cubicBezTo>
                      <a:pt x="1824" y="1692"/>
                      <a:pt x="1788" y="1651"/>
                      <a:pt x="1749" y="1613"/>
                    </a:cubicBezTo>
                    <a:lnTo>
                      <a:pt x="1749" y="1613"/>
                    </a:lnTo>
                    <a:cubicBezTo>
                      <a:pt x="1710" y="1574"/>
                      <a:pt x="1669" y="1538"/>
                      <a:pt x="1626" y="1503"/>
                    </a:cubicBezTo>
                    <a:lnTo>
                      <a:pt x="1626" y="1503"/>
                    </a:lnTo>
                    <a:cubicBezTo>
                      <a:pt x="1588" y="1474"/>
                      <a:pt x="1549" y="1446"/>
                      <a:pt x="1506" y="1423"/>
                    </a:cubicBezTo>
                    <a:lnTo>
                      <a:pt x="1506" y="1423"/>
                    </a:lnTo>
                    <a:cubicBezTo>
                      <a:pt x="1646" y="1301"/>
                      <a:pt x="1858" y="1307"/>
                      <a:pt x="1992" y="1440"/>
                    </a:cubicBezTo>
                    <a:close/>
                    <a:moveTo>
                      <a:pt x="721" y="1429"/>
                    </a:moveTo>
                    <a:lnTo>
                      <a:pt x="721" y="1429"/>
                    </a:lnTo>
                    <a:cubicBezTo>
                      <a:pt x="741" y="1449"/>
                      <a:pt x="758" y="1470"/>
                      <a:pt x="772" y="1492"/>
                    </a:cubicBezTo>
                    <a:lnTo>
                      <a:pt x="772" y="1492"/>
                    </a:lnTo>
                    <a:cubicBezTo>
                      <a:pt x="753" y="1446"/>
                      <a:pt x="725" y="1402"/>
                      <a:pt x="687" y="1364"/>
                    </a:cubicBezTo>
                    <a:lnTo>
                      <a:pt x="687" y="1364"/>
                    </a:lnTo>
                    <a:cubicBezTo>
                      <a:pt x="538" y="1215"/>
                      <a:pt x="297" y="1215"/>
                      <a:pt x="149" y="1364"/>
                    </a:cubicBezTo>
                    <a:lnTo>
                      <a:pt x="149" y="1364"/>
                    </a:lnTo>
                    <a:cubicBezTo>
                      <a:pt x="0" y="1512"/>
                      <a:pt x="0" y="1753"/>
                      <a:pt x="149" y="1902"/>
                    </a:cubicBezTo>
                    <a:lnTo>
                      <a:pt x="149" y="1902"/>
                    </a:lnTo>
                    <a:cubicBezTo>
                      <a:pt x="190" y="1943"/>
                      <a:pt x="238" y="1972"/>
                      <a:pt x="289" y="1991"/>
                    </a:cubicBezTo>
                    <a:lnTo>
                      <a:pt x="289" y="1991"/>
                    </a:lnTo>
                    <a:cubicBezTo>
                      <a:pt x="263" y="1976"/>
                      <a:pt x="238" y="1957"/>
                      <a:pt x="216" y="1935"/>
                    </a:cubicBezTo>
                    <a:lnTo>
                      <a:pt x="216" y="1935"/>
                    </a:lnTo>
                    <a:cubicBezTo>
                      <a:pt x="81" y="1800"/>
                      <a:pt x="77" y="1583"/>
                      <a:pt x="203" y="1443"/>
                    </a:cubicBezTo>
                    <a:lnTo>
                      <a:pt x="203" y="1443"/>
                    </a:lnTo>
                    <a:cubicBezTo>
                      <a:pt x="227" y="1486"/>
                      <a:pt x="255" y="1526"/>
                      <a:pt x="284" y="1563"/>
                    </a:cubicBezTo>
                    <a:lnTo>
                      <a:pt x="284" y="1563"/>
                    </a:lnTo>
                    <a:cubicBezTo>
                      <a:pt x="318" y="1607"/>
                      <a:pt x="355" y="1647"/>
                      <a:pt x="393" y="1686"/>
                    </a:cubicBezTo>
                    <a:lnTo>
                      <a:pt x="393" y="1686"/>
                    </a:lnTo>
                    <a:cubicBezTo>
                      <a:pt x="432" y="1725"/>
                      <a:pt x="473" y="1762"/>
                      <a:pt x="516" y="1796"/>
                    </a:cubicBezTo>
                    <a:lnTo>
                      <a:pt x="516" y="1796"/>
                    </a:lnTo>
                    <a:cubicBezTo>
                      <a:pt x="560" y="1830"/>
                      <a:pt x="606" y="1861"/>
                      <a:pt x="658" y="1886"/>
                    </a:cubicBezTo>
                    <a:lnTo>
                      <a:pt x="658" y="1886"/>
                    </a:lnTo>
                    <a:cubicBezTo>
                      <a:pt x="662" y="1888"/>
                      <a:pt x="667" y="1888"/>
                      <a:pt x="671" y="1886"/>
                    </a:cubicBezTo>
                    <a:lnTo>
                      <a:pt x="671" y="1886"/>
                    </a:lnTo>
                    <a:cubicBezTo>
                      <a:pt x="678" y="1883"/>
                      <a:pt x="681" y="1874"/>
                      <a:pt x="678" y="1866"/>
                    </a:cubicBezTo>
                    <a:lnTo>
                      <a:pt x="678" y="1866"/>
                    </a:lnTo>
                    <a:cubicBezTo>
                      <a:pt x="653" y="1814"/>
                      <a:pt x="621" y="1768"/>
                      <a:pt x="587" y="1724"/>
                    </a:cubicBezTo>
                    <a:lnTo>
                      <a:pt x="587" y="1724"/>
                    </a:lnTo>
                    <a:cubicBezTo>
                      <a:pt x="554" y="1681"/>
                      <a:pt x="517" y="1640"/>
                      <a:pt x="478" y="1601"/>
                    </a:cubicBezTo>
                    <a:lnTo>
                      <a:pt x="478" y="1601"/>
                    </a:lnTo>
                    <a:cubicBezTo>
                      <a:pt x="439" y="1563"/>
                      <a:pt x="398" y="1526"/>
                      <a:pt x="355" y="1492"/>
                    </a:cubicBezTo>
                    <a:lnTo>
                      <a:pt x="355" y="1492"/>
                    </a:lnTo>
                    <a:cubicBezTo>
                      <a:pt x="317" y="1463"/>
                      <a:pt x="278" y="1435"/>
                      <a:pt x="235" y="1412"/>
                    </a:cubicBezTo>
                    <a:lnTo>
                      <a:pt x="235" y="1412"/>
                    </a:lnTo>
                    <a:cubicBezTo>
                      <a:pt x="376" y="1290"/>
                      <a:pt x="588" y="1296"/>
                      <a:pt x="721" y="1429"/>
                    </a:cubicBezTo>
                    <a:close/>
                    <a:moveTo>
                      <a:pt x="1992" y="2655"/>
                    </a:moveTo>
                    <a:lnTo>
                      <a:pt x="1992" y="2655"/>
                    </a:lnTo>
                    <a:cubicBezTo>
                      <a:pt x="2012" y="2675"/>
                      <a:pt x="2028" y="2696"/>
                      <a:pt x="2042" y="2719"/>
                    </a:cubicBezTo>
                    <a:lnTo>
                      <a:pt x="2042" y="2719"/>
                    </a:lnTo>
                    <a:cubicBezTo>
                      <a:pt x="2024" y="2672"/>
                      <a:pt x="1995" y="2628"/>
                      <a:pt x="1958" y="2590"/>
                    </a:cubicBezTo>
                    <a:lnTo>
                      <a:pt x="1958" y="2590"/>
                    </a:lnTo>
                    <a:cubicBezTo>
                      <a:pt x="1809" y="2441"/>
                      <a:pt x="1568" y="2441"/>
                      <a:pt x="1419" y="2590"/>
                    </a:cubicBezTo>
                    <a:lnTo>
                      <a:pt x="1419" y="2590"/>
                    </a:lnTo>
                    <a:cubicBezTo>
                      <a:pt x="1271" y="2738"/>
                      <a:pt x="1271" y="2979"/>
                      <a:pt x="1419" y="3128"/>
                    </a:cubicBezTo>
                    <a:lnTo>
                      <a:pt x="1419" y="3128"/>
                    </a:lnTo>
                    <a:cubicBezTo>
                      <a:pt x="1460" y="3169"/>
                      <a:pt x="1508" y="3198"/>
                      <a:pt x="1559" y="3217"/>
                    </a:cubicBezTo>
                    <a:lnTo>
                      <a:pt x="1559" y="3217"/>
                    </a:lnTo>
                    <a:cubicBezTo>
                      <a:pt x="1533" y="3202"/>
                      <a:pt x="1509" y="3183"/>
                      <a:pt x="1486" y="3161"/>
                    </a:cubicBezTo>
                    <a:lnTo>
                      <a:pt x="1486" y="3161"/>
                    </a:lnTo>
                    <a:cubicBezTo>
                      <a:pt x="1351" y="3026"/>
                      <a:pt x="1347" y="2809"/>
                      <a:pt x="1474" y="2669"/>
                    </a:cubicBezTo>
                    <a:lnTo>
                      <a:pt x="1474" y="2669"/>
                    </a:lnTo>
                    <a:cubicBezTo>
                      <a:pt x="1497" y="2712"/>
                      <a:pt x="1525" y="2752"/>
                      <a:pt x="1554" y="2789"/>
                    </a:cubicBezTo>
                    <a:lnTo>
                      <a:pt x="1554" y="2789"/>
                    </a:lnTo>
                    <a:cubicBezTo>
                      <a:pt x="1589" y="2833"/>
                      <a:pt x="1625" y="2873"/>
                      <a:pt x="1664" y="2912"/>
                    </a:cubicBezTo>
                    <a:lnTo>
                      <a:pt x="1664" y="2912"/>
                    </a:lnTo>
                    <a:cubicBezTo>
                      <a:pt x="1702" y="2951"/>
                      <a:pt x="1743" y="2988"/>
                      <a:pt x="1787" y="3022"/>
                    </a:cubicBezTo>
                    <a:lnTo>
                      <a:pt x="1787" y="3022"/>
                    </a:lnTo>
                    <a:cubicBezTo>
                      <a:pt x="1831" y="3056"/>
                      <a:pt x="1876" y="3087"/>
                      <a:pt x="1929" y="3112"/>
                    </a:cubicBezTo>
                    <a:lnTo>
                      <a:pt x="1929" y="3112"/>
                    </a:lnTo>
                    <a:cubicBezTo>
                      <a:pt x="1933" y="3114"/>
                      <a:pt x="1937" y="3114"/>
                      <a:pt x="1941" y="3112"/>
                    </a:cubicBezTo>
                    <a:lnTo>
                      <a:pt x="1941" y="3112"/>
                    </a:lnTo>
                    <a:cubicBezTo>
                      <a:pt x="1949" y="3109"/>
                      <a:pt x="1952" y="3100"/>
                      <a:pt x="1948" y="3093"/>
                    </a:cubicBezTo>
                    <a:lnTo>
                      <a:pt x="1948" y="3093"/>
                    </a:lnTo>
                    <a:cubicBezTo>
                      <a:pt x="1923" y="3040"/>
                      <a:pt x="1892" y="2994"/>
                      <a:pt x="1858" y="2950"/>
                    </a:cubicBezTo>
                    <a:lnTo>
                      <a:pt x="1858" y="2950"/>
                    </a:lnTo>
                    <a:cubicBezTo>
                      <a:pt x="1824" y="2907"/>
                      <a:pt x="1788" y="2866"/>
                      <a:pt x="1749" y="2828"/>
                    </a:cubicBezTo>
                    <a:lnTo>
                      <a:pt x="1749" y="2828"/>
                    </a:lnTo>
                    <a:cubicBezTo>
                      <a:pt x="1710" y="2789"/>
                      <a:pt x="1669" y="2752"/>
                      <a:pt x="1626" y="2718"/>
                    </a:cubicBezTo>
                    <a:lnTo>
                      <a:pt x="1626" y="2718"/>
                    </a:lnTo>
                    <a:cubicBezTo>
                      <a:pt x="1588" y="2689"/>
                      <a:pt x="1549" y="2661"/>
                      <a:pt x="1506" y="2638"/>
                    </a:cubicBezTo>
                    <a:lnTo>
                      <a:pt x="1506" y="2638"/>
                    </a:lnTo>
                    <a:cubicBezTo>
                      <a:pt x="1646" y="2516"/>
                      <a:pt x="1858" y="2522"/>
                      <a:pt x="1992" y="2655"/>
                    </a:cubicBezTo>
                    <a:close/>
                    <a:moveTo>
                      <a:pt x="721" y="2644"/>
                    </a:moveTo>
                    <a:lnTo>
                      <a:pt x="721" y="2644"/>
                    </a:lnTo>
                    <a:cubicBezTo>
                      <a:pt x="741" y="2663"/>
                      <a:pt x="758" y="2685"/>
                      <a:pt x="772" y="2707"/>
                    </a:cubicBezTo>
                    <a:lnTo>
                      <a:pt x="772" y="2707"/>
                    </a:lnTo>
                    <a:cubicBezTo>
                      <a:pt x="753" y="2660"/>
                      <a:pt x="725" y="2616"/>
                      <a:pt x="687" y="2578"/>
                    </a:cubicBezTo>
                    <a:lnTo>
                      <a:pt x="687" y="2578"/>
                    </a:lnTo>
                    <a:cubicBezTo>
                      <a:pt x="538" y="2430"/>
                      <a:pt x="297" y="2430"/>
                      <a:pt x="149" y="2578"/>
                    </a:cubicBezTo>
                    <a:lnTo>
                      <a:pt x="149" y="2578"/>
                    </a:lnTo>
                    <a:cubicBezTo>
                      <a:pt x="0" y="2727"/>
                      <a:pt x="0" y="2968"/>
                      <a:pt x="149" y="3117"/>
                    </a:cubicBezTo>
                    <a:lnTo>
                      <a:pt x="149" y="3117"/>
                    </a:lnTo>
                    <a:cubicBezTo>
                      <a:pt x="190" y="3157"/>
                      <a:pt x="238" y="3187"/>
                      <a:pt x="289" y="3205"/>
                    </a:cubicBezTo>
                    <a:lnTo>
                      <a:pt x="289" y="3205"/>
                    </a:lnTo>
                    <a:cubicBezTo>
                      <a:pt x="263" y="3190"/>
                      <a:pt x="238" y="3171"/>
                      <a:pt x="216" y="3149"/>
                    </a:cubicBezTo>
                    <a:lnTo>
                      <a:pt x="216" y="3149"/>
                    </a:lnTo>
                    <a:cubicBezTo>
                      <a:pt x="81" y="3014"/>
                      <a:pt x="77" y="2798"/>
                      <a:pt x="203" y="2658"/>
                    </a:cubicBezTo>
                    <a:lnTo>
                      <a:pt x="203" y="2658"/>
                    </a:lnTo>
                    <a:cubicBezTo>
                      <a:pt x="227" y="2701"/>
                      <a:pt x="255" y="2740"/>
                      <a:pt x="284" y="2778"/>
                    </a:cubicBezTo>
                    <a:lnTo>
                      <a:pt x="284" y="2778"/>
                    </a:lnTo>
                    <a:cubicBezTo>
                      <a:pt x="318" y="2821"/>
                      <a:pt x="355" y="2862"/>
                      <a:pt x="393" y="2901"/>
                    </a:cubicBezTo>
                    <a:lnTo>
                      <a:pt x="393" y="2901"/>
                    </a:lnTo>
                    <a:cubicBezTo>
                      <a:pt x="432" y="2940"/>
                      <a:pt x="473" y="2977"/>
                      <a:pt x="516" y="3010"/>
                    </a:cubicBezTo>
                    <a:lnTo>
                      <a:pt x="516" y="3010"/>
                    </a:lnTo>
                    <a:cubicBezTo>
                      <a:pt x="560" y="3044"/>
                      <a:pt x="606" y="3076"/>
                      <a:pt x="658" y="3101"/>
                    </a:cubicBezTo>
                    <a:lnTo>
                      <a:pt x="658" y="3101"/>
                    </a:lnTo>
                    <a:cubicBezTo>
                      <a:pt x="662" y="3102"/>
                      <a:pt x="667" y="3103"/>
                      <a:pt x="671" y="3101"/>
                    </a:cubicBezTo>
                    <a:lnTo>
                      <a:pt x="671" y="3101"/>
                    </a:lnTo>
                    <a:cubicBezTo>
                      <a:pt x="678" y="3097"/>
                      <a:pt x="681" y="3088"/>
                      <a:pt x="678" y="3081"/>
                    </a:cubicBezTo>
                    <a:lnTo>
                      <a:pt x="678" y="3081"/>
                    </a:lnTo>
                    <a:cubicBezTo>
                      <a:pt x="653" y="3029"/>
                      <a:pt x="621" y="2983"/>
                      <a:pt x="587" y="2939"/>
                    </a:cubicBezTo>
                    <a:lnTo>
                      <a:pt x="587" y="2939"/>
                    </a:lnTo>
                    <a:cubicBezTo>
                      <a:pt x="554" y="2895"/>
                      <a:pt x="517" y="2855"/>
                      <a:pt x="478" y="2816"/>
                    </a:cubicBezTo>
                    <a:lnTo>
                      <a:pt x="478" y="2816"/>
                    </a:lnTo>
                    <a:cubicBezTo>
                      <a:pt x="439" y="2778"/>
                      <a:pt x="398" y="2741"/>
                      <a:pt x="355" y="2707"/>
                    </a:cubicBezTo>
                    <a:lnTo>
                      <a:pt x="355" y="2707"/>
                    </a:lnTo>
                    <a:cubicBezTo>
                      <a:pt x="317" y="2678"/>
                      <a:pt x="278" y="2650"/>
                      <a:pt x="235" y="2626"/>
                    </a:cubicBezTo>
                    <a:lnTo>
                      <a:pt x="235" y="2626"/>
                    </a:lnTo>
                    <a:cubicBezTo>
                      <a:pt x="376" y="2505"/>
                      <a:pt x="588" y="2510"/>
                      <a:pt x="721" y="2644"/>
                    </a:cubicBezTo>
                    <a:close/>
                    <a:moveTo>
                      <a:pt x="1992" y="3870"/>
                    </a:moveTo>
                    <a:lnTo>
                      <a:pt x="1992" y="3870"/>
                    </a:lnTo>
                    <a:cubicBezTo>
                      <a:pt x="2012" y="3889"/>
                      <a:pt x="2028" y="3911"/>
                      <a:pt x="2042" y="3933"/>
                    </a:cubicBezTo>
                    <a:lnTo>
                      <a:pt x="2042" y="3933"/>
                    </a:lnTo>
                    <a:cubicBezTo>
                      <a:pt x="2024" y="3886"/>
                      <a:pt x="1995" y="3842"/>
                      <a:pt x="1958" y="3804"/>
                    </a:cubicBezTo>
                    <a:lnTo>
                      <a:pt x="1958" y="3804"/>
                    </a:lnTo>
                    <a:cubicBezTo>
                      <a:pt x="1809" y="3656"/>
                      <a:pt x="1568" y="3656"/>
                      <a:pt x="1419" y="3804"/>
                    </a:cubicBezTo>
                    <a:lnTo>
                      <a:pt x="1419" y="3804"/>
                    </a:lnTo>
                    <a:cubicBezTo>
                      <a:pt x="1271" y="3953"/>
                      <a:pt x="1271" y="4194"/>
                      <a:pt x="1419" y="4343"/>
                    </a:cubicBezTo>
                    <a:lnTo>
                      <a:pt x="1419" y="4343"/>
                    </a:lnTo>
                    <a:cubicBezTo>
                      <a:pt x="1460" y="4384"/>
                      <a:pt x="1508" y="4413"/>
                      <a:pt x="1559" y="4431"/>
                    </a:cubicBezTo>
                    <a:lnTo>
                      <a:pt x="1559" y="4431"/>
                    </a:lnTo>
                    <a:cubicBezTo>
                      <a:pt x="1533" y="4416"/>
                      <a:pt x="1509" y="4398"/>
                      <a:pt x="1486" y="4375"/>
                    </a:cubicBezTo>
                    <a:lnTo>
                      <a:pt x="1486" y="4375"/>
                    </a:lnTo>
                    <a:cubicBezTo>
                      <a:pt x="1351" y="4240"/>
                      <a:pt x="1347" y="4024"/>
                      <a:pt x="1474" y="3884"/>
                    </a:cubicBezTo>
                    <a:lnTo>
                      <a:pt x="1474" y="3884"/>
                    </a:lnTo>
                    <a:cubicBezTo>
                      <a:pt x="1497" y="3927"/>
                      <a:pt x="1525" y="3966"/>
                      <a:pt x="1554" y="4004"/>
                    </a:cubicBezTo>
                    <a:lnTo>
                      <a:pt x="1554" y="4004"/>
                    </a:lnTo>
                    <a:cubicBezTo>
                      <a:pt x="1589" y="4047"/>
                      <a:pt x="1625" y="4088"/>
                      <a:pt x="1664" y="4127"/>
                    </a:cubicBezTo>
                    <a:lnTo>
                      <a:pt x="1664" y="4127"/>
                    </a:lnTo>
                    <a:cubicBezTo>
                      <a:pt x="1702" y="4166"/>
                      <a:pt x="1743" y="4203"/>
                      <a:pt x="1787" y="4236"/>
                    </a:cubicBezTo>
                    <a:lnTo>
                      <a:pt x="1787" y="4236"/>
                    </a:lnTo>
                    <a:cubicBezTo>
                      <a:pt x="1831" y="4270"/>
                      <a:pt x="1876" y="4302"/>
                      <a:pt x="1929" y="4327"/>
                    </a:cubicBezTo>
                    <a:lnTo>
                      <a:pt x="1929" y="4327"/>
                    </a:lnTo>
                    <a:cubicBezTo>
                      <a:pt x="1933" y="4329"/>
                      <a:pt x="1937" y="4329"/>
                      <a:pt x="1941" y="4327"/>
                    </a:cubicBezTo>
                    <a:lnTo>
                      <a:pt x="1941" y="4327"/>
                    </a:lnTo>
                    <a:cubicBezTo>
                      <a:pt x="1949" y="4323"/>
                      <a:pt x="1952" y="4315"/>
                      <a:pt x="1948" y="4307"/>
                    </a:cubicBezTo>
                    <a:lnTo>
                      <a:pt x="1948" y="4307"/>
                    </a:lnTo>
                    <a:cubicBezTo>
                      <a:pt x="1923" y="4255"/>
                      <a:pt x="1892" y="4209"/>
                      <a:pt x="1858" y="4165"/>
                    </a:cubicBezTo>
                    <a:lnTo>
                      <a:pt x="1858" y="4165"/>
                    </a:lnTo>
                    <a:cubicBezTo>
                      <a:pt x="1824" y="4122"/>
                      <a:pt x="1788" y="4081"/>
                      <a:pt x="1749" y="4042"/>
                    </a:cubicBezTo>
                    <a:lnTo>
                      <a:pt x="1749" y="4042"/>
                    </a:lnTo>
                    <a:cubicBezTo>
                      <a:pt x="1710" y="4004"/>
                      <a:pt x="1669" y="3967"/>
                      <a:pt x="1626" y="3933"/>
                    </a:cubicBezTo>
                    <a:lnTo>
                      <a:pt x="1626" y="3933"/>
                    </a:lnTo>
                    <a:cubicBezTo>
                      <a:pt x="1588" y="3904"/>
                      <a:pt x="1549" y="3876"/>
                      <a:pt x="1506" y="3852"/>
                    </a:cubicBezTo>
                    <a:lnTo>
                      <a:pt x="1506" y="3852"/>
                    </a:lnTo>
                    <a:cubicBezTo>
                      <a:pt x="1646" y="3731"/>
                      <a:pt x="1858" y="3737"/>
                      <a:pt x="1992" y="3870"/>
                    </a:cubicBezTo>
                    <a:close/>
                    <a:moveTo>
                      <a:pt x="721" y="3859"/>
                    </a:moveTo>
                    <a:lnTo>
                      <a:pt x="721" y="3859"/>
                    </a:lnTo>
                    <a:cubicBezTo>
                      <a:pt x="741" y="3878"/>
                      <a:pt x="758" y="3900"/>
                      <a:pt x="772" y="3922"/>
                    </a:cubicBezTo>
                    <a:lnTo>
                      <a:pt x="772" y="3922"/>
                    </a:lnTo>
                    <a:cubicBezTo>
                      <a:pt x="753" y="3875"/>
                      <a:pt x="725" y="3831"/>
                      <a:pt x="687" y="3793"/>
                    </a:cubicBezTo>
                    <a:lnTo>
                      <a:pt x="687" y="3793"/>
                    </a:lnTo>
                    <a:cubicBezTo>
                      <a:pt x="538" y="3645"/>
                      <a:pt x="297" y="3645"/>
                      <a:pt x="149" y="3793"/>
                    </a:cubicBezTo>
                    <a:lnTo>
                      <a:pt x="149" y="3793"/>
                    </a:lnTo>
                    <a:cubicBezTo>
                      <a:pt x="0" y="3942"/>
                      <a:pt x="0" y="4183"/>
                      <a:pt x="149" y="4331"/>
                    </a:cubicBezTo>
                    <a:lnTo>
                      <a:pt x="149" y="4331"/>
                    </a:lnTo>
                    <a:cubicBezTo>
                      <a:pt x="190" y="4372"/>
                      <a:pt x="238" y="4402"/>
                      <a:pt x="289" y="4420"/>
                    </a:cubicBezTo>
                    <a:lnTo>
                      <a:pt x="289" y="4420"/>
                    </a:lnTo>
                    <a:cubicBezTo>
                      <a:pt x="263" y="4405"/>
                      <a:pt x="238" y="4386"/>
                      <a:pt x="216" y="4364"/>
                    </a:cubicBezTo>
                    <a:lnTo>
                      <a:pt x="216" y="4364"/>
                    </a:lnTo>
                    <a:cubicBezTo>
                      <a:pt x="81" y="4229"/>
                      <a:pt x="77" y="4013"/>
                      <a:pt x="203" y="3873"/>
                    </a:cubicBezTo>
                    <a:lnTo>
                      <a:pt x="203" y="3873"/>
                    </a:lnTo>
                    <a:cubicBezTo>
                      <a:pt x="227" y="3916"/>
                      <a:pt x="255" y="3955"/>
                      <a:pt x="284" y="3993"/>
                    </a:cubicBezTo>
                    <a:lnTo>
                      <a:pt x="284" y="3993"/>
                    </a:lnTo>
                    <a:cubicBezTo>
                      <a:pt x="318" y="4036"/>
                      <a:pt x="355" y="4077"/>
                      <a:pt x="393" y="4116"/>
                    </a:cubicBezTo>
                    <a:lnTo>
                      <a:pt x="393" y="4116"/>
                    </a:lnTo>
                    <a:cubicBezTo>
                      <a:pt x="432" y="4155"/>
                      <a:pt x="473" y="4191"/>
                      <a:pt x="516" y="4225"/>
                    </a:cubicBezTo>
                    <a:lnTo>
                      <a:pt x="516" y="4225"/>
                    </a:lnTo>
                    <a:cubicBezTo>
                      <a:pt x="560" y="4259"/>
                      <a:pt x="606" y="4291"/>
                      <a:pt x="658" y="4316"/>
                    </a:cubicBezTo>
                    <a:lnTo>
                      <a:pt x="658" y="4316"/>
                    </a:lnTo>
                    <a:cubicBezTo>
                      <a:pt x="662" y="4317"/>
                      <a:pt x="667" y="4318"/>
                      <a:pt x="671" y="4316"/>
                    </a:cubicBezTo>
                    <a:lnTo>
                      <a:pt x="671" y="4316"/>
                    </a:lnTo>
                    <a:cubicBezTo>
                      <a:pt x="678" y="4312"/>
                      <a:pt x="681" y="4303"/>
                      <a:pt x="678" y="4296"/>
                    </a:cubicBezTo>
                    <a:lnTo>
                      <a:pt x="678" y="4296"/>
                    </a:lnTo>
                    <a:cubicBezTo>
                      <a:pt x="653" y="4243"/>
                      <a:pt x="621" y="4198"/>
                      <a:pt x="587" y="4154"/>
                    </a:cubicBezTo>
                    <a:lnTo>
                      <a:pt x="587" y="4154"/>
                    </a:lnTo>
                    <a:cubicBezTo>
                      <a:pt x="554" y="4110"/>
                      <a:pt x="517" y="4070"/>
                      <a:pt x="478" y="4031"/>
                    </a:cubicBezTo>
                    <a:lnTo>
                      <a:pt x="478" y="4031"/>
                    </a:lnTo>
                    <a:cubicBezTo>
                      <a:pt x="439" y="3992"/>
                      <a:pt x="398" y="3956"/>
                      <a:pt x="355" y="3922"/>
                    </a:cubicBezTo>
                    <a:lnTo>
                      <a:pt x="355" y="3922"/>
                    </a:lnTo>
                    <a:cubicBezTo>
                      <a:pt x="317" y="3892"/>
                      <a:pt x="278" y="3865"/>
                      <a:pt x="235" y="3841"/>
                    </a:cubicBezTo>
                    <a:lnTo>
                      <a:pt x="235" y="3841"/>
                    </a:lnTo>
                    <a:cubicBezTo>
                      <a:pt x="376" y="3720"/>
                      <a:pt x="588" y="3725"/>
                      <a:pt x="721" y="385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" name="Google Shape;43;p2"/>
            <p:cNvGrpSpPr/>
            <p:nvPr/>
          </p:nvGrpSpPr>
          <p:grpSpPr>
            <a:xfrm>
              <a:off x="5542337" y="263873"/>
              <a:ext cx="1187947" cy="1026418"/>
              <a:chOff x="5542337" y="263873"/>
              <a:chExt cx="1187947" cy="1026418"/>
            </a:xfrm>
          </p:grpSpPr>
          <p:sp>
            <p:nvSpPr>
              <p:cNvPr id="44" name="Google Shape;44;p2"/>
              <p:cNvSpPr/>
              <p:nvPr/>
            </p:nvSpPr>
            <p:spPr>
              <a:xfrm rot="-1498219">
                <a:off x="5709513" y="423862"/>
                <a:ext cx="914395" cy="706441"/>
              </a:xfrm>
              <a:custGeom>
                <a:rect b="b" l="l" r="r" t="t"/>
                <a:pathLst>
                  <a:path extrusionOk="0" h="1962" w="2538">
                    <a:moveTo>
                      <a:pt x="2484" y="588"/>
                    </a:moveTo>
                    <a:lnTo>
                      <a:pt x="2484" y="588"/>
                    </a:lnTo>
                    <a:cubicBezTo>
                      <a:pt x="2437" y="300"/>
                      <a:pt x="2244" y="64"/>
                      <a:pt x="1941" y="57"/>
                    </a:cubicBezTo>
                    <a:lnTo>
                      <a:pt x="1941" y="57"/>
                    </a:lnTo>
                    <a:cubicBezTo>
                      <a:pt x="1699" y="51"/>
                      <a:pt x="1285" y="380"/>
                      <a:pt x="1285" y="380"/>
                    </a:cubicBezTo>
                    <a:lnTo>
                      <a:pt x="1285" y="380"/>
                    </a:lnTo>
                    <a:cubicBezTo>
                      <a:pt x="1285" y="380"/>
                      <a:pt x="894" y="24"/>
                      <a:pt x="652" y="13"/>
                    </a:cubicBezTo>
                    <a:lnTo>
                      <a:pt x="652" y="13"/>
                    </a:lnTo>
                    <a:cubicBezTo>
                      <a:pt x="349" y="0"/>
                      <a:pt x="141" y="222"/>
                      <a:pt x="74" y="506"/>
                    </a:cubicBezTo>
                    <a:lnTo>
                      <a:pt x="74" y="506"/>
                    </a:lnTo>
                    <a:cubicBezTo>
                      <a:pt x="0" y="826"/>
                      <a:pt x="154" y="1107"/>
                      <a:pt x="380" y="1323"/>
                    </a:cubicBezTo>
                    <a:lnTo>
                      <a:pt x="380" y="1323"/>
                    </a:lnTo>
                    <a:cubicBezTo>
                      <a:pt x="462" y="1402"/>
                      <a:pt x="550" y="1474"/>
                      <a:pt x="641" y="1543"/>
                    </a:cubicBezTo>
                    <a:lnTo>
                      <a:pt x="641" y="1543"/>
                    </a:lnTo>
                    <a:cubicBezTo>
                      <a:pt x="732" y="1613"/>
                      <a:pt x="826" y="1679"/>
                      <a:pt x="921" y="1744"/>
                    </a:cubicBezTo>
                    <a:lnTo>
                      <a:pt x="921" y="1744"/>
                    </a:lnTo>
                    <a:cubicBezTo>
                      <a:pt x="1015" y="1809"/>
                      <a:pt x="1109" y="1873"/>
                      <a:pt x="1202" y="1939"/>
                    </a:cubicBezTo>
                    <a:lnTo>
                      <a:pt x="1202" y="1939"/>
                    </a:lnTo>
                    <a:cubicBezTo>
                      <a:pt x="1215" y="1948"/>
                      <a:pt x="1222" y="1961"/>
                      <a:pt x="1239" y="1954"/>
                    </a:cubicBezTo>
                    <a:lnTo>
                      <a:pt x="1239" y="1954"/>
                    </a:lnTo>
                    <a:cubicBezTo>
                      <a:pt x="1263" y="1943"/>
                      <a:pt x="1287" y="1925"/>
                      <a:pt x="1310" y="1912"/>
                    </a:cubicBezTo>
                    <a:lnTo>
                      <a:pt x="1310" y="1912"/>
                    </a:lnTo>
                    <a:cubicBezTo>
                      <a:pt x="1358" y="1882"/>
                      <a:pt x="1408" y="1853"/>
                      <a:pt x="1457" y="1824"/>
                    </a:cubicBezTo>
                    <a:lnTo>
                      <a:pt x="1457" y="1824"/>
                    </a:lnTo>
                    <a:cubicBezTo>
                      <a:pt x="1556" y="1766"/>
                      <a:pt x="1655" y="1708"/>
                      <a:pt x="1752" y="1646"/>
                    </a:cubicBezTo>
                    <a:lnTo>
                      <a:pt x="1752" y="1646"/>
                    </a:lnTo>
                    <a:cubicBezTo>
                      <a:pt x="1848" y="1586"/>
                      <a:pt x="1944" y="1522"/>
                      <a:pt x="2034" y="1453"/>
                    </a:cubicBezTo>
                    <a:lnTo>
                      <a:pt x="2034" y="1453"/>
                    </a:lnTo>
                    <a:cubicBezTo>
                      <a:pt x="2065" y="1430"/>
                      <a:pt x="2094" y="1406"/>
                      <a:pt x="2124" y="1382"/>
                    </a:cubicBezTo>
                    <a:lnTo>
                      <a:pt x="2124" y="1382"/>
                    </a:lnTo>
                    <a:cubicBezTo>
                      <a:pt x="2364" y="1181"/>
                      <a:pt x="2537" y="912"/>
                      <a:pt x="2484" y="588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 rot="-1498219">
                <a:off x="5648713" y="423862"/>
                <a:ext cx="914395" cy="706441"/>
              </a:xfrm>
              <a:custGeom>
                <a:rect b="b" l="l" r="r" t="t"/>
                <a:pathLst>
                  <a:path extrusionOk="0" h="1962" w="2538">
                    <a:moveTo>
                      <a:pt x="2484" y="588"/>
                    </a:moveTo>
                    <a:lnTo>
                      <a:pt x="2484" y="588"/>
                    </a:lnTo>
                    <a:cubicBezTo>
                      <a:pt x="2437" y="300"/>
                      <a:pt x="2244" y="64"/>
                      <a:pt x="1941" y="57"/>
                    </a:cubicBezTo>
                    <a:lnTo>
                      <a:pt x="1941" y="57"/>
                    </a:lnTo>
                    <a:cubicBezTo>
                      <a:pt x="1699" y="51"/>
                      <a:pt x="1285" y="380"/>
                      <a:pt x="1285" y="380"/>
                    </a:cubicBezTo>
                    <a:lnTo>
                      <a:pt x="1285" y="380"/>
                    </a:lnTo>
                    <a:cubicBezTo>
                      <a:pt x="1285" y="380"/>
                      <a:pt x="894" y="24"/>
                      <a:pt x="652" y="13"/>
                    </a:cubicBezTo>
                    <a:lnTo>
                      <a:pt x="652" y="13"/>
                    </a:lnTo>
                    <a:cubicBezTo>
                      <a:pt x="349" y="0"/>
                      <a:pt x="141" y="222"/>
                      <a:pt x="74" y="506"/>
                    </a:cubicBezTo>
                    <a:lnTo>
                      <a:pt x="74" y="506"/>
                    </a:lnTo>
                    <a:cubicBezTo>
                      <a:pt x="0" y="826"/>
                      <a:pt x="154" y="1107"/>
                      <a:pt x="380" y="1323"/>
                    </a:cubicBezTo>
                    <a:lnTo>
                      <a:pt x="380" y="1323"/>
                    </a:lnTo>
                    <a:cubicBezTo>
                      <a:pt x="462" y="1402"/>
                      <a:pt x="550" y="1474"/>
                      <a:pt x="641" y="1543"/>
                    </a:cubicBezTo>
                    <a:lnTo>
                      <a:pt x="641" y="1543"/>
                    </a:lnTo>
                    <a:cubicBezTo>
                      <a:pt x="732" y="1613"/>
                      <a:pt x="826" y="1679"/>
                      <a:pt x="921" y="1744"/>
                    </a:cubicBezTo>
                    <a:lnTo>
                      <a:pt x="921" y="1744"/>
                    </a:lnTo>
                    <a:cubicBezTo>
                      <a:pt x="1015" y="1809"/>
                      <a:pt x="1109" y="1873"/>
                      <a:pt x="1202" y="1939"/>
                    </a:cubicBezTo>
                    <a:lnTo>
                      <a:pt x="1202" y="1939"/>
                    </a:lnTo>
                    <a:cubicBezTo>
                      <a:pt x="1215" y="1948"/>
                      <a:pt x="1222" y="1961"/>
                      <a:pt x="1239" y="1954"/>
                    </a:cubicBezTo>
                    <a:lnTo>
                      <a:pt x="1239" y="1954"/>
                    </a:lnTo>
                    <a:cubicBezTo>
                      <a:pt x="1263" y="1943"/>
                      <a:pt x="1287" y="1925"/>
                      <a:pt x="1310" y="1912"/>
                    </a:cubicBezTo>
                    <a:lnTo>
                      <a:pt x="1310" y="1912"/>
                    </a:lnTo>
                    <a:cubicBezTo>
                      <a:pt x="1358" y="1882"/>
                      <a:pt x="1408" y="1853"/>
                      <a:pt x="1457" y="1824"/>
                    </a:cubicBezTo>
                    <a:lnTo>
                      <a:pt x="1457" y="1824"/>
                    </a:lnTo>
                    <a:cubicBezTo>
                      <a:pt x="1556" y="1766"/>
                      <a:pt x="1655" y="1708"/>
                      <a:pt x="1752" y="1646"/>
                    </a:cubicBezTo>
                    <a:lnTo>
                      <a:pt x="1752" y="1646"/>
                    </a:lnTo>
                    <a:cubicBezTo>
                      <a:pt x="1848" y="1586"/>
                      <a:pt x="1944" y="1522"/>
                      <a:pt x="2034" y="1453"/>
                    </a:cubicBezTo>
                    <a:lnTo>
                      <a:pt x="2034" y="1453"/>
                    </a:lnTo>
                    <a:cubicBezTo>
                      <a:pt x="2065" y="1430"/>
                      <a:pt x="2094" y="1406"/>
                      <a:pt x="2124" y="1382"/>
                    </a:cubicBezTo>
                    <a:lnTo>
                      <a:pt x="2124" y="1382"/>
                    </a:lnTo>
                    <a:cubicBezTo>
                      <a:pt x="2364" y="1181"/>
                      <a:pt x="2537" y="912"/>
                      <a:pt x="2484" y="588"/>
                    </a:cubicBez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" name="Google Shape;46;p2"/>
            <p:cNvGrpSpPr/>
            <p:nvPr/>
          </p:nvGrpSpPr>
          <p:grpSpPr>
            <a:xfrm flipH="1" rot="1245393">
              <a:off x="8589656" y="1762280"/>
              <a:ext cx="560400" cy="301916"/>
              <a:chOff x="580113" y="742368"/>
              <a:chExt cx="560397" cy="30191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580113" y="742368"/>
                <a:ext cx="474581" cy="301914"/>
              </a:xfrm>
              <a:custGeom>
                <a:rect b="b" l="l" r="r" t="t"/>
                <a:pathLst>
                  <a:path extrusionOk="0" h="1287" w="2023">
                    <a:moveTo>
                      <a:pt x="0" y="1175"/>
                    </a:moveTo>
                    <a:lnTo>
                      <a:pt x="0" y="1175"/>
                    </a:lnTo>
                    <a:cubicBezTo>
                      <a:pt x="37" y="1185"/>
                      <a:pt x="123" y="1096"/>
                      <a:pt x="151" y="1075"/>
                    </a:cubicBezTo>
                    <a:lnTo>
                      <a:pt x="151" y="1075"/>
                    </a:lnTo>
                    <a:cubicBezTo>
                      <a:pt x="412" y="875"/>
                      <a:pt x="607" y="614"/>
                      <a:pt x="852" y="397"/>
                    </a:cubicBezTo>
                    <a:lnTo>
                      <a:pt x="852" y="397"/>
                    </a:lnTo>
                    <a:cubicBezTo>
                      <a:pt x="1174" y="113"/>
                      <a:pt x="1604" y="0"/>
                      <a:pt x="1978" y="259"/>
                    </a:cubicBezTo>
                    <a:lnTo>
                      <a:pt x="1978" y="259"/>
                    </a:lnTo>
                    <a:cubicBezTo>
                      <a:pt x="2022" y="290"/>
                      <a:pt x="1887" y="595"/>
                      <a:pt x="1867" y="635"/>
                    </a:cubicBezTo>
                    <a:lnTo>
                      <a:pt x="1867" y="635"/>
                    </a:lnTo>
                    <a:cubicBezTo>
                      <a:pt x="1808" y="752"/>
                      <a:pt x="1728" y="858"/>
                      <a:pt x="1631" y="946"/>
                    </a:cubicBezTo>
                    <a:lnTo>
                      <a:pt x="1631" y="946"/>
                    </a:lnTo>
                    <a:cubicBezTo>
                      <a:pt x="1406" y="1150"/>
                      <a:pt x="1096" y="1246"/>
                      <a:pt x="798" y="1267"/>
                    </a:cubicBezTo>
                    <a:lnTo>
                      <a:pt x="798" y="1267"/>
                    </a:lnTo>
                    <a:cubicBezTo>
                      <a:pt x="529" y="1286"/>
                      <a:pt x="260" y="1245"/>
                      <a:pt x="0" y="1175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580113" y="801303"/>
                <a:ext cx="474584" cy="242978"/>
              </a:xfrm>
              <a:custGeom>
                <a:rect b="b" l="l" r="r" t="t"/>
                <a:pathLst>
                  <a:path extrusionOk="0" h="1036" w="2022">
                    <a:moveTo>
                      <a:pt x="0" y="924"/>
                    </a:moveTo>
                    <a:lnTo>
                      <a:pt x="0" y="924"/>
                    </a:lnTo>
                    <a:cubicBezTo>
                      <a:pt x="5" y="925"/>
                      <a:pt x="11" y="925"/>
                      <a:pt x="18" y="923"/>
                    </a:cubicBezTo>
                    <a:lnTo>
                      <a:pt x="18" y="923"/>
                    </a:lnTo>
                    <a:cubicBezTo>
                      <a:pt x="666" y="885"/>
                      <a:pt x="1587" y="56"/>
                      <a:pt x="1964" y="0"/>
                    </a:cubicBezTo>
                    <a:lnTo>
                      <a:pt x="1964" y="0"/>
                    </a:lnTo>
                    <a:cubicBezTo>
                      <a:pt x="1969" y="3"/>
                      <a:pt x="1973" y="5"/>
                      <a:pt x="1977" y="9"/>
                    </a:cubicBezTo>
                    <a:lnTo>
                      <a:pt x="1977" y="9"/>
                    </a:lnTo>
                    <a:cubicBezTo>
                      <a:pt x="2021" y="39"/>
                      <a:pt x="1887" y="344"/>
                      <a:pt x="1867" y="385"/>
                    </a:cubicBezTo>
                    <a:lnTo>
                      <a:pt x="1867" y="385"/>
                    </a:lnTo>
                    <a:cubicBezTo>
                      <a:pt x="1808" y="502"/>
                      <a:pt x="1727" y="607"/>
                      <a:pt x="1630" y="695"/>
                    </a:cubicBezTo>
                    <a:lnTo>
                      <a:pt x="1630" y="695"/>
                    </a:lnTo>
                    <a:cubicBezTo>
                      <a:pt x="1405" y="899"/>
                      <a:pt x="1096" y="996"/>
                      <a:pt x="797" y="1016"/>
                    </a:cubicBezTo>
                    <a:lnTo>
                      <a:pt x="797" y="1016"/>
                    </a:lnTo>
                    <a:cubicBezTo>
                      <a:pt x="529" y="1035"/>
                      <a:pt x="260" y="994"/>
                      <a:pt x="0" y="924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629742" y="771319"/>
                <a:ext cx="510768" cy="237811"/>
              </a:xfrm>
              <a:custGeom>
                <a:rect b="b" l="l" r="r" t="t"/>
                <a:pathLst>
                  <a:path extrusionOk="0" h="1014" w="2179">
                    <a:moveTo>
                      <a:pt x="2088" y="0"/>
                    </a:moveTo>
                    <a:lnTo>
                      <a:pt x="2088" y="0"/>
                    </a:lnTo>
                    <a:cubicBezTo>
                      <a:pt x="1881" y="12"/>
                      <a:pt x="1684" y="75"/>
                      <a:pt x="1506" y="162"/>
                    </a:cubicBezTo>
                    <a:lnTo>
                      <a:pt x="1506" y="162"/>
                    </a:lnTo>
                    <a:cubicBezTo>
                      <a:pt x="1327" y="248"/>
                      <a:pt x="1164" y="357"/>
                      <a:pt x="1006" y="468"/>
                    </a:cubicBezTo>
                    <a:lnTo>
                      <a:pt x="1006" y="468"/>
                    </a:lnTo>
                    <a:cubicBezTo>
                      <a:pt x="847" y="579"/>
                      <a:pt x="693" y="692"/>
                      <a:pt x="528" y="790"/>
                    </a:cubicBezTo>
                    <a:lnTo>
                      <a:pt x="528" y="790"/>
                    </a:lnTo>
                    <a:cubicBezTo>
                      <a:pt x="364" y="887"/>
                      <a:pt x="188" y="969"/>
                      <a:pt x="0" y="1013"/>
                    </a:cubicBezTo>
                    <a:lnTo>
                      <a:pt x="0" y="1013"/>
                    </a:lnTo>
                    <a:cubicBezTo>
                      <a:pt x="191" y="983"/>
                      <a:pt x="375" y="914"/>
                      <a:pt x="548" y="827"/>
                    </a:cubicBezTo>
                    <a:lnTo>
                      <a:pt x="548" y="827"/>
                    </a:lnTo>
                    <a:cubicBezTo>
                      <a:pt x="722" y="740"/>
                      <a:pt x="887" y="637"/>
                      <a:pt x="1052" y="539"/>
                    </a:cubicBezTo>
                    <a:lnTo>
                      <a:pt x="1052" y="539"/>
                    </a:lnTo>
                    <a:cubicBezTo>
                      <a:pt x="1217" y="440"/>
                      <a:pt x="1383" y="346"/>
                      <a:pt x="1557" y="278"/>
                    </a:cubicBezTo>
                    <a:lnTo>
                      <a:pt x="1557" y="278"/>
                    </a:lnTo>
                    <a:cubicBezTo>
                      <a:pt x="1731" y="208"/>
                      <a:pt x="1913" y="166"/>
                      <a:pt x="2091" y="169"/>
                    </a:cubicBezTo>
                    <a:lnTo>
                      <a:pt x="2091" y="169"/>
                    </a:lnTo>
                    <a:cubicBezTo>
                      <a:pt x="2138" y="170"/>
                      <a:pt x="2177" y="133"/>
                      <a:pt x="2178" y="86"/>
                    </a:cubicBezTo>
                    <a:lnTo>
                      <a:pt x="2178" y="86"/>
                    </a:lnTo>
                    <a:cubicBezTo>
                      <a:pt x="2178" y="39"/>
                      <a:pt x="2141" y="0"/>
                      <a:pt x="2094" y="0"/>
                    </a:cubicBezTo>
                    <a:lnTo>
                      <a:pt x="2094" y="0"/>
                    </a:lnTo>
                    <a:cubicBezTo>
                      <a:pt x="2093" y="0"/>
                      <a:pt x="2090" y="0"/>
                      <a:pt x="2088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226" name="Google Shape;226;p11"/>
          <p:cNvSpPr txBox="1"/>
          <p:nvPr>
            <p:ph type="title"/>
          </p:nvPr>
        </p:nvSpPr>
        <p:spPr>
          <a:xfrm>
            <a:off x="713225" y="4014600"/>
            <a:ext cx="7717500" cy="57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2"/>
          <p:cNvSpPr/>
          <p:nvPr/>
        </p:nvSpPr>
        <p:spPr>
          <a:xfrm>
            <a:off x="-875600" y="2645113"/>
            <a:ext cx="3366900" cy="3366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Google Shape;229;p12"/>
          <p:cNvSpPr txBox="1"/>
          <p:nvPr>
            <p:ph hasCustomPrompt="1" type="title"/>
          </p:nvPr>
        </p:nvSpPr>
        <p:spPr>
          <a:xfrm>
            <a:off x="3565975" y="2105650"/>
            <a:ext cx="4864800" cy="133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boto Black"/>
              <a:buNone/>
              <a:defRPr b="0" sz="73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30" name="Google Shape;230;p12"/>
          <p:cNvSpPr txBox="1"/>
          <p:nvPr>
            <p:ph idx="1" type="subTitle"/>
          </p:nvPr>
        </p:nvSpPr>
        <p:spPr>
          <a:xfrm>
            <a:off x="3565975" y="3588800"/>
            <a:ext cx="4864800" cy="10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31" name="Google Shape;231;p12"/>
          <p:cNvSpPr/>
          <p:nvPr/>
        </p:nvSpPr>
        <p:spPr>
          <a:xfrm>
            <a:off x="185184" y="4434684"/>
            <a:ext cx="616500" cy="616500"/>
          </a:xfrm>
          <a:prstGeom prst="mathPlus">
            <a:avLst>
              <a:gd fmla="val 2352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12"/>
          <p:cNvSpPr/>
          <p:nvPr/>
        </p:nvSpPr>
        <p:spPr>
          <a:xfrm>
            <a:off x="713213" y="3651663"/>
            <a:ext cx="357300" cy="357300"/>
          </a:xfrm>
          <a:prstGeom prst="mathPlus">
            <a:avLst>
              <a:gd fmla="val 23520" name="adj1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35" name="Google Shape;235;p13"/>
          <p:cNvGrpSpPr/>
          <p:nvPr/>
        </p:nvGrpSpPr>
        <p:grpSpPr>
          <a:xfrm>
            <a:off x="-565525" y="-360075"/>
            <a:ext cx="10089650" cy="6160525"/>
            <a:chOff x="-565525" y="-360075"/>
            <a:chExt cx="10089650" cy="6160525"/>
          </a:xfrm>
        </p:grpSpPr>
        <p:sp>
          <p:nvSpPr>
            <p:cNvPr id="236" name="Google Shape;236;p13"/>
            <p:cNvSpPr/>
            <p:nvPr/>
          </p:nvSpPr>
          <p:spPr>
            <a:xfrm>
              <a:off x="-565525" y="4168150"/>
              <a:ext cx="1632300" cy="1632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7" name="Google Shape;237;p13"/>
            <p:cNvSpPr/>
            <p:nvPr/>
          </p:nvSpPr>
          <p:spPr>
            <a:xfrm>
              <a:off x="8280925" y="-360075"/>
              <a:ext cx="1243200" cy="1243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38" name="Google Shape;238;p13"/>
          <p:cNvGrpSpPr/>
          <p:nvPr/>
        </p:nvGrpSpPr>
        <p:grpSpPr>
          <a:xfrm>
            <a:off x="-392349" y="132038"/>
            <a:ext cx="9447367" cy="4824597"/>
            <a:chOff x="-392349" y="132038"/>
            <a:chExt cx="9447367" cy="4824597"/>
          </a:xfrm>
        </p:grpSpPr>
        <p:grpSp>
          <p:nvGrpSpPr>
            <p:cNvPr id="239" name="Google Shape;239;p13"/>
            <p:cNvGrpSpPr/>
            <p:nvPr/>
          </p:nvGrpSpPr>
          <p:grpSpPr>
            <a:xfrm flipH="1" rot="1245393">
              <a:off x="8459306" y="221542"/>
              <a:ext cx="560400" cy="301916"/>
              <a:chOff x="580113" y="742368"/>
              <a:chExt cx="560397" cy="301914"/>
            </a:xfrm>
          </p:grpSpPr>
          <p:sp>
            <p:nvSpPr>
              <p:cNvPr id="240" name="Google Shape;240;p13"/>
              <p:cNvSpPr/>
              <p:nvPr/>
            </p:nvSpPr>
            <p:spPr>
              <a:xfrm>
                <a:off x="580113" y="742368"/>
                <a:ext cx="474581" cy="301914"/>
              </a:xfrm>
              <a:custGeom>
                <a:rect b="b" l="l" r="r" t="t"/>
                <a:pathLst>
                  <a:path extrusionOk="0" h="1287" w="2023">
                    <a:moveTo>
                      <a:pt x="0" y="1175"/>
                    </a:moveTo>
                    <a:lnTo>
                      <a:pt x="0" y="1175"/>
                    </a:lnTo>
                    <a:cubicBezTo>
                      <a:pt x="37" y="1185"/>
                      <a:pt x="123" y="1096"/>
                      <a:pt x="151" y="1075"/>
                    </a:cubicBezTo>
                    <a:lnTo>
                      <a:pt x="151" y="1075"/>
                    </a:lnTo>
                    <a:cubicBezTo>
                      <a:pt x="412" y="875"/>
                      <a:pt x="607" y="614"/>
                      <a:pt x="852" y="397"/>
                    </a:cubicBezTo>
                    <a:lnTo>
                      <a:pt x="852" y="397"/>
                    </a:lnTo>
                    <a:cubicBezTo>
                      <a:pt x="1174" y="113"/>
                      <a:pt x="1604" y="0"/>
                      <a:pt x="1978" y="259"/>
                    </a:cubicBezTo>
                    <a:lnTo>
                      <a:pt x="1978" y="259"/>
                    </a:lnTo>
                    <a:cubicBezTo>
                      <a:pt x="2022" y="290"/>
                      <a:pt x="1887" y="595"/>
                      <a:pt x="1867" y="635"/>
                    </a:cubicBezTo>
                    <a:lnTo>
                      <a:pt x="1867" y="635"/>
                    </a:lnTo>
                    <a:cubicBezTo>
                      <a:pt x="1808" y="752"/>
                      <a:pt x="1728" y="858"/>
                      <a:pt x="1631" y="946"/>
                    </a:cubicBezTo>
                    <a:lnTo>
                      <a:pt x="1631" y="946"/>
                    </a:lnTo>
                    <a:cubicBezTo>
                      <a:pt x="1406" y="1150"/>
                      <a:pt x="1096" y="1246"/>
                      <a:pt x="798" y="1267"/>
                    </a:cubicBezTo>
                    <a:lnTo>
                      <a:pt x="798" y="1267"/>
                    </a:lnTo>
                    <a:cubicBezTo>
                      <a:pt x="529" y="1286"/>
                      <a:pt x="260" y="1245"/>
                      <a:pt x="0" y="1175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13"/>
              <p:cNvSpPr/>
              <p:nvPr/>
            </p:nvSpPr>
            <p:spPr>
              <a:xfrm>
                <a:off x="580113" y="801303"/>
                <a:ext cx="474584" cy="242978"/>
              </a:xfrm>
              <a:custGeom>
                <a:rect b="b" l="l" r="r" t="t"/>
                <a:pathLst>
                  <a:path extrusionOk="0" h="1036" w="2022">
                    <a:moveTo>
                      <a:pt x="0" y="924"/>
                    </a:moveTo>
                    <a:lnTo>
                      <a:pt x="0" y="924"/>
                    </a:lnTo>
                    <a:cubicBezTo>
                      <a:pt x="5" y="925"/>
                      <a:pt x="11" y="925"/>
                      <a:pt x="18" y="923"/>
                    </a:cubicBezTo>
                    <a:lnTo>
                      <a:pt x="18" y="923"/>
                    </a:lnTo>
                    <a:cubicBezTo>
                      <a:pt x="666" y="885"/>
                      <a:pt x="1587" y="56"/>
                      <a:pt x="1964" y="0"/>
                    </a:cubicBezTo>
                    <a:lnTo>
                      <a:pt x="1964" y="0"/>
                    </a:lnTo>
                    <a:cubicBezTo>
                      <a:pt x="1969" y="3"/>
                      <a:pt x="1973" y="5"/>
                      <a:pt x="1977" y="9"/>
                    </a:cubicBezTo>
                    <a:lnTo>
                      <a:pt x="1977" y="9"/>
                    </a:lnTo>
                    <a:cubicBezTo>
                      <a:pt x="2021" y="39"/>
                      <a:pt x="1887" y="344"/>
                      <a:pt x="1867" y="385"/>
                    </a:cubicBezTo>
                    <a:lnTo>
                      <a:pt x="1867" y="385"/>
                    </a:lnTo>
                    <a:cubicBezTo>
                      <a:pt x="1808" y="502"/>
                      <a:pt x="1727" y="607"/>
                      <a:pt x="1630" y="695"/>
                    </a:cubicBezTo>
                    <a:lnTo>
                      <a:pt x="1630" y="695"/>
                    </a:lnTo>
                    <a:cubicBezTo>
                      <a:pt x="1405" y="899"/>
                      <a:pt x="1096" y="996"/>
                      <a:pt x="797" y="1016"/>
                    </a:cubicBezTo>
                    <a:lnTo>
                      <a:pt x="797" y="1016"/>
                    </a:lnTo>
                    <a:cubicBezTo>
                      <a:pt x="529" y="1035"/>
                      <a:pt x="260" y="994"/>
                      <a:pt x="0" y="924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13"/>
              <p:cNvSpPr/>
              <p:nvPr/>
            </p:nvSpPr>
            <p:spPr>
              <a:xfrm>
                <a:off x="629742" y="771319"/>
                <a:ext cx="510768" cy="237811"/>
              </a:xfrm>
              <a:custGeom>
                <a:rect b="b" l="l" r="r" t="t"/>
                <a:pathLst>
                  <a:path extrusionOk="0" h="1014" w="2179">
                    <a:moveTo>
                      <a:pt x="2088" y="0"/>
                    </a:moveTo>
                    <a:lnTo>
                      <a:pt x="2088" y="0"/>
                    </a:lnTo>
                    <a:cubicBezTo>
                      <a:pt x="1881" y="12"/>
                      <a:pt x="1684" y="75"/>
                      <a:pt x="1506" y="162"/>
                    </a:cubicBezTo>
                    <a:lnTo>
                      <a:pt x="1506" y="162"/>
                    </a:lnTo>
                    <a:cubicBezTo>
                      <a:pt x="1327" y="248"/>
                      <a:pt x="1164" y="357"/>
                      <a:pt x="1006" y="468"/>
                    </a:cubicBezTo>
                    <a:lnTo>
                      <a:pt x="1006" y="468"/>
                    </a:lnTo>
                    <a:cubicBezTo>
                      <a:pt x="847" y="579"/>
                      <a:pt x="693" y="692"/>
                      <a:pt x="528" y="790"/>
                    </a:cubicBezTo>
                    <a:lnTo>
                      <a:pt x="528" y="790"/>
                    </a:lnTo>
                    <a:cubicBezTo>
                      <a:pt x="364" y="887"/>
                      <a:pt x="188" y="969"/>
                      <a:pt x="0" y="1013"/>
                    </a:cubicBezTo>
                    <a:lnTo>
                      <a:pt x="0" y="1013"/>
                    </a:lnTo>
                    <a:cubicBezTo>
                      <a:pt x="191" y="983"/>
                      <a:pt x="375" y="914"/>
                      <a:pt x="548" y="827"/>
                    </a:cubicBezTo>
                    <a:lnTo>
                      <a:pt x="548" y="827"/>
                    </a:lnTo>
                    <a:cubicBezTo>
                      <a:pt x="722" y="740"/>
                      <a:pt x="887" y="637"/>
                      <a:pt x="1052" y="539"/>
                    </a:cubicBezTo>
                    <a:lnTo>
                      <a:pt x="1052" y="539"/>
                    </a:lnTo>
                    <a:cubicBezTo>
                      <a:pt x="1217" y="440"/>
                      <a:pt x="1383" y="346"/>
                      <a:pt x="1557" y="278"/>
                    </a:cubicBezTo>
                    <a:lnTo>
                      <a:pt x="1557" y="278"/>
                    </a:lnTo>
                    <a:cubicBezTo>
                      <a:pt x="1731" y="208"/>
                      <a:pt x="1913" y="166"/>
                      <a:pt x="2091" y="169"/>
                    </a:cubicBezTo>
                    <a:lnTo>
                      <a:pt x="2091" y="169"/>
                    </a:lnTo>
                    <a:cubicBezTo>
                      <a:pt x="2138" y="170"/>
                      <a:pt x="2177" y="133"/>
                      <a:pt x="2178" y="86"/>
                    </a:cubicBezTo>
                    <a:lnTo>
                      <a:pt x="2178" y="86"/>
                    </a:lnTo>
                    <a:cubicBezTo>
                      <a:pt x="2178" y="39"/>
                      <a:pt x="2141" y="0"/>
                      <a:pt x="2094" y="0"/>
                    </a:cubicBezTo>
                    <a:lnTo>
                      <a:pt x="2094" y="0"/>
                    </a:lnTo>
                    <a:cubicBezTo>
                      <a:pt x="2093" y="0"/>
                      <a:pt x="2090" y="0"/>
                      <a:pt x="2088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Google Shape;243;p13"/>
            <p:cNvGrpSpPr/>
            <p:nvPr/>
          </p:nvGrpSpPr>
          <p:grpSpPr>
            <a:xfrm rot="1373400">
              <a:off x="-180378" y="3644498"/>
              <a:ext cx="681621" cy="1227922"/>
              <a:chOff x="9296400" y="3924912"/>
              <a:chExt cx="1079501" cy="1944692"/>
            </a:xfrm>
          </p:grpSpPr>
          <p:sp>
            <p:nvSpPr>
              <p:cNvPr id="244" name="Google Shape;244;p13"/>
              <p:cNvSpPr/>
              <p:nvPr/>
            </p:nvSpPr>
            <p:spPr>
              <a:xfrm>
                <a:off x="9326562" y="3947137"/>
                <a:ext cx="1049339" cy="1922467"/>
              </a:xfrm>
              <a:custGeom>
                <a:rect b="b" l="l" r="r" t="t"/>
                <a:pathLst>
                  <a:path extrusionOk="0" h="5340" w="2914">
                    <a:moveTo>
                      <a:pt x="2580" y="5339"/>
                    </a:moveTo>
                    <a:lnTo>
                      <a:pt x="333" y="5339"/>
                    </a:lnTo>
                    <a:lnTo>
                      <a:pt x="333" y="5339"/>
                    </a:lnTo>
                    <a:cubicBezTo>
                      <a:pt x="150" y="5339"/>
                      <a:pt x="0" y="5189"/>
                      <a:pt x="0" y="5006"/>
                    </a:cubicBezTo>
                    <a:lnTo>
                      <a:pt x="0" y="333"/>
                    </a:lnTo>
                    <a:lnTo>
                      <a:pt x="0" y="333"/>
                    </a:lnTo>
                    <a:cubicBezTo>
                      <a:pt x="0" y="149"/>
                      <a:pt x="150" y="0"/>
                      <a:pt x="333" y="0"/>
                    </a:cubicBezTo>
                    <a:lnTo>
                      <a:pt x="2580" y="0"/>
                    </a:lnTo>
                    <a:lnTo>
                      <a:pt x="2580" y="0"/>
                    </a:lnTo>
                    <a:cubicBezTo>
                      <a:pt x="2763" y="0"/>
                      <a:pt x="2913" y="149"/>
                      <a:pt x="2913" y="333"/>
                    </a:cubicBezTo>
                    <a:lnTo>
                      <a:pt x="2913" y="5006"/>
                    </a:lnTo>
                    <a:lnTo>
                      <a:pt x="2913" y="5006"/>
                    </a:lnTo>
                    <a:cubicBezTo>
                      <a:pt x="2913" y="5189"/>
                      <a:pt x="2763" y="5339"/>
                      <a:pt x="2580" y="5339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13"/>
              <p:cNvSpPr/>
              <p:nvPr/>
            </p:nvSpPr>
            <p:spPr>
              <a:xfrm>
                <a:off x="9296400" y="3924912"/>
                <a:ext cx="1049339" cy="1922466"/>
              </a:xfrm>
              <a:custGeom>
                <a:rect b="b" l="l" r="r" t="t"/>
                <a:pathLst>
                  <a:path extrusionOk="0" h="5341" w="2914">
                    <a:moveTo>
                      <a:pt x="2580" y="5340"/>
                    </a:moveTo>
                    <a:lnTo>
                      <a:pt x="333" y="5340"/>
                    </a:lnTo>
                    <a:lnTo>
                      <a:pt x="333" y="5340"/>
                    </a:lnTo>
                    <a:cubicBezTo>
                      <a:pt x="149" y="5340"/>
                      <a:pt x="0" y="5190"/>
                      <a:pt x="0" y="5007"/>
                    </a:cubicBezTo>
                    <a:lnTo>
                      <a:pt x="0" y="333"/>
                    </a:lnTo>
                    <a:lnTo>
                      <a:pt x="0" y="333"/>
                    </a:lnTo>
                    <a:cubicBezTo>
                      <a:pt x="0" y="150"/>
                      <a:pt x="149" y="0"/>
                      <a:pt x="333" y="0"/>
                    </a:cubicBezTo>
                    <a:lnTo>
                      <a:pt x="2580" y="0"/>
                    </a:lnTo>
                    <a:lnTo>
                      <a:pt x="2580" y="0"/>
                    </a:lnTo>
                    <a:cubicBezTo>
                      <a:pt x="2763" y="0"/>
                      <a:pt x="2913" y="150"/>
                      <a:pt x="2913" y="333"/>
                    </a:cubicBezTo>
                    <a:lnTo>
                      <a:pt x="2913" y="5007"/>
                    </a:lnTo>
                    <a:lnTo>
                      <a:pt x="2913" y="5007"/>
                    </a:lnTo>
                    <a:cubicBezTo>
                      <a:pt x="2913" y="5190"/>
                      <a:pt x="2763" y="5340"/>
                      <a:pt x="2580" y="534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13"/>
              <p:cNvSpPr/>
              <p:nvPr/>
            </p:nvSpPr>
            <p:spPr>
              <a:xfrm>
                <a:off x="9442450" y="4077312"/>
                <a:ext cx="758826" cy="1617659"/>
              </a:xfrm>
              <a:custGeom>
                <a:rect b="b" l="l" r="r" t="t"/>
                <a:pathLst>
                  <a:path extrusionOk="0" h="4492" w="2107">
                    <a:moveTo>
                      <a:pt x="1958" y="159"/>
                    </a:moveTo>
                    <a:lnTo>
                      <a:pt x="1958" y="159"/>
                    </a:lnTo>
                    <a:cubicBezTo>
                      <a:pt x="2106" y="308"/>
                      <a:pt x="2106" y="549"/>
                      <a:pt x="1958" y="698"/>
                    </a:cubicBezTo>
                    <a:lnTo>
                      <a:pt x="1958" y="698"/>
                    </a:lnTo>
                    <a:cubicBezTo>
                      <a:pt x="1809" y="846"/>
                      <a:pt x="1568" y="846"/>
                      <a:pt x="1419" y="698"/>
                    </a:cubicBezTo>
                    <a:lnTo>
                      <a:pt x="1419" y="698"/>
                    </a:lnTo>
                    <a:cubicBezTo>
                      <a:pt x="1271" y="549"/>
                      <a:pt x="1271" y="308"/>
                      <a:pt x="1419" y="159"/>
                    </a:cubicBezTo>
                    <a:lnTo>
                      <a:pt x="1419" y="159"/>
                    </a:lnTo>
                    <a:cubicBezTo>
                      <a:pt x="1568" y="11"/>
                      <a:pt x="1809" y="11"/>
                      <a:pt x="1958" y="159"/>
                    </a:cubicBezTo>
                    <a:close/>
                    <a:moveTo>
                      <a:pt x="149" y="148"/>
                    </a:moveTo>
                    <a:lnTo>
                      <a:pt x="149" y="148"/>
                    </a:lnTo>
                    <a:cubicBezTo>
                      <a:pt x="0" y="297"/>
                      <a:pt x="0" y="538"/>
                      <a:pt x="149" y="686"/>
                    </a:cubicBezTo>
                    <a:lnTo>
                      <a:pt x="149" y="686"/>
                    </a:lnTo>
                    <a:cubicBezTo>
                      <a:pt x="297" y="835"/>
                      <a:pt x="538" y="835"/>
                      <a:pt x="687" y="686"/>
                    </a:cubicBezTo>
                    <a:lnTo>
                      <a:pt x="687" y="686"/>
                    </a:lnTo>
                    <a:cubicBezTo>
                      <a:pt x="836" y="537"/>
                      <a:pt x="836" y="297"/>
                      <a:pt x="687" y="148"/>
                    </a:cubicBezTo>
                    <a:lnTo>
                      <a:pt x="687" y="148"/>
                    </a:lnTo>
                    <a:cubicBezTo>
                      <a:pt x="538" y="0"/>
                      <a:pt x="297" y="0"/>
                      <a:pt x="149" y="148"/>
                    </a:cubicBezTo>
                    <a:close/>
                    <a:moveTo>
                      <a:pt x="1419" y="1374"/>
                    </a:moveTo>
                    <a:lnTo>
                      <a:pt x="1419" y="1374"/>
                    </a:lnTo>
                    <a:cubicBezTo>
                      <a:pt x="1271" y="1523"/>
                      <a:pt x="1271" y="1764"/>
                      <a:pt x="1419" y="1912"/>
                    </a:cubicBezTo>
                    <a:lnTo>
                      <a:pt x="1419" y="1912"/>
                    </a:lnTo>
                    <a:cubicBezTo>
                      <a:pt x="1568" y="2061"/>
                      <a:pt x="1809" y="2061"/>
                      <a:pt x="1958" y="1912"/>
                    </a:cubicBezTo>
                    <a:lnTo>
                      <a:pt x="1958" y="1912"/>
                    </a:lnTo>
                    <a:cubicBezTo>
                      <a:pt x="2106" y="1764"/>
                      <a:pt x="2106" y="1523"/>
                      <a:pt x="1958" y="1374"/>
                    </a:cubicBezTo>
                    <a:lnTo>
                      <a:pt x="1958" y="1374"/>
                    </a:lnTo>
                    <a:cubicBezTo>
                      <a:pt x="1809" y="1226"/>
                      <a:pt x="1568" y="1226"/>
                      <a:pt x="1419" y="1374"/>
                    </a:cubicBezTo>
                    <a:close/>
                    <a:moveTo>
                      <a:pt x="149" y="1363"/>
                    </a:moveTo>
                    <a:lnTo>
                      <a:pt x="149" y="1363"/>
                    </a:lnTo>
                    <a:cubicBezTo>
                      <a:pt x="0" y="1511"/>
                      <a:pt x="0" y="1753"/>
                      <a:pt x="149" y="1901"/>
                    </a:cubicBezTo>
                    <a:lnTo>
                      <a:pt x="149" y="1901"/>
                    </a:lnTo>
                    <a:cubicBezTo>
                      <a:pt x="297" y="2050"/>
                      <a:pt x="538" y="2050"/>
                      <a:pt x="687" y="1901"/>
                    </a:cubicBezTo>
                    <a:lnTo>
                      <a:pt x="687" y="1901"/>
                    </a:lnTo>
                    <a:cubicBezTo>
                      <a:pt x="836" y="1752"/>
                      <a:pt x="836" y="1511"/>
                      <a:pt x="687" y="1363"/>
                    </a:cubicBezTo>
                    <a:lnTo>
                      <a:pt x="687" y="1363"/>
                    </a:lnTo>
                    <a:cubicBezTo>
                      <a:pt x="538" y="1214"/>
                      <a:pt x="297" y="1214"/>
                      <a:pt x="149" y="1363"/>
                    </a:cubicBezTo>
                    <a:close/>
                    <a:moveTo>
                      <a:pt x="1419" y="2589"/>
                    </a:moveTo>
                    <a:lnTo>
                      <a:pt x="1419" y="2589"/>
                    </a:lnTo>
                    <a:cubicBezTo>
                      <a:pt x="1271" y="2738"/>
                      <a:pt x="1271" y="2979"/>
                      <a:pt x="1419" y="3127"/>
                    </a:cubicBezTo>
                    <a:lnTo>
                      <a:pt x="1419" y="3127"/>
                    </a:lnTo>
                    <a:cubicBezTo>
                      <a:pt x="1568" y="3276"/>
                      <a:pt x="1809" y="3276"/>
                      <a:pt x="1958" y="3127"/>
                    </a:cubicBezTo>
                    <a:lnTo>
                      <a:pt x="1958" y="3127"/>
                    </a:lnTo>
                    <a:cubicBezTo>
                      <a:pt x="2106" y="2978"/>
                      <a:pt x="2106" y="2738"/>
                      <a:pt x="1958" y="2589"/>
                    </a:cubicBezTo>
                    <a:lnTo>
                      <a:pt x="1958" y="2589"/>
                    </a:lnTo>
                    <a:cubicBezTo>
                      <a:pt x="1809" y="2440"/>
                      <a:pt x="1568" y="2440"/>
                      <a:pt x="1419" y="2589"/>
                    </a:cubicBezTo>
                    <a:close/>
                    <a:moveTo>
                      <a:pt x="149" y="2578"/>
                    </a:moveTo>
                    <a:lnTo>
                      <a:pt x="149" y="2578"/>
                    </a:lnTo>
                    <a:cubicBezTo>
                      <a:pt x="0" y="2726"/>
                      <a:pt x="0" y="2967"/>
                      <a:pt x="149" y="3116"/>
                    </a:cubicBezTo>
                    <a:lnTo>
                      <a:pt x="149" y="3116"/>
                    </a:lnTo>
                    <a:cubicBezTo>
                      <a:pt x="297" y="3264"/>
                      <a:pt x="538" y="3264"/>
                      <a:pt x="687" y="3116"/>
                    </a:cubicBezTo>
                    <a:lnTo>
                      <a:pt x="687" y="3116"/>
                    </a:lnTo>
                    <a:cubicBezTo>
                      <a:pt x="836" y="2967"/>
                      <a:pt x="836" y="2726"/>
                      <a:pt x="687" y="2578"/>
                    </a:cubicBezTo>
                    <a:lnTo>
                      <a:pt x="687" y="2578"/>
                    </a:lnTo>
                    <a:cubicBezTo>
                      <a:pt x="538" y="2429"/>
                      <a:pt x="297" y="2429"/>
                      <a:pt x="149" y="2578"/>
                    </a:cubicBezTo>
                    <a:close/>
                    <a:moveTo>
                      <a:pt x="1419" y="3804"/>
                    </a:moveTo>
                    <a:lnTo>
                      <a:pt x="1419" y="3804"/>
                    </a:lnTo>
                    <a:cubicBezTo>
                      <a:pt x="1271" y="3952"/>
                      <a:pt x="1271" y="4193"/>
                      <a:pt x="1419" y="4342"/>
                    </a:cubicBezTo>
                    <a:lnTo>
                      <a:pt x="1419" y="4342"/>
                    </a:lnTo>
                    <a:cubicBezTo>
                      <a:pt x="1568" y="4491"/>
                      <a:pt x="1809" y="4490"/>
                      <a:pt x="1958" y="4342"/>
                    </a:cubicBezTo>
                    <a:lnTo>
                      <a:pt x="1958" y="4342"/>
                    </a:lnTo>
                    <a:cubicBezTo>
                      <a:pt x="2106" y="4193"/>
                      <a:pt x="2106" y="3952"/>
                      <a:pt x="1958" y="3804"/>
                    </a:cubicBezTo>
                    <a:lnTo>
                      <a:pt x="1958" y="3804"/>
                    </a:lnTo>
                    <a:cubicBezTo>
                      <a:pt x="1809" y="3655"/>
                      <a:pt x="1568" y="3655"/>
                      <a:pt x="1419" y="3804"/>
                    </a:cubicBezTo>
                    <a:close/>
                    <a:moveTo>
                      <a:pt x="149" y="3792"/>
                    </a:moveTo>
                    <a:lnTo>
                      <a:pt x="149" y="3792"/>
                    </a:lnTo>
                    <a:cubicBezTo>
                      <a:pt x="0" y="3941"/>
                      <a:pt x="0" y="4182"/>
                      <a:pt x="149" y="4330"/>
                    </a:cubicBezTo>
                    <a:lnTo>
                      <a:pt x="149" y="4330"/>
                    </a:lnTo>
                    <a:cubicBezTo>
                      <a:pt x="297" y="4479"/>
                      <a:pt x="538" y="4479"/>
                      <a:pt x="687" y="4330"/>
                    </a:cubicBezTo>
                    <a:lnTo>
                      <a:pt x="687" y="4330"/>
                    </a:lnTo>
                    <a:cubicBezTo>
                      <a:pt x="836" y="4182"/>
                      <a:pt x="836" y="3941"/>
                      <a:pt x="687" y="3792"/>
                    </a:cubicBezTo>
                    <a:lnTo>
                      <a:pt x="687" y="3792"/>
                    </a:lnTo>
                    <a:cubicBezTo>
                      <a:pt x="538" y="3644"/>
                      <a:pt x="297" y="3644"/>
                      <a:pt x="149" y="379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3"/>
              <p:cNvSpPr/>
              <p:nvPr/>
            </p:nvSpPr>
            <p:spPr>
              <a:xfrm>
                <a:off x="9458325" y="4093187"/>
                <a:ext cx="730252" cy="1589092"/>
              </a:xfrm>
              <a:custGeom>
                <a:rect b="b" l="l" r="r" t="t"/>
                <a:pathLst>
                  <a:path extrusionOk="0" h="4412" w="2027">
                    <a:moveTo>
                      <a:pt x="1405" y="146"/>
                    </a:moveTo>
                    <a:lnTo>
                      <a:pt x="1405" y="146"/>
                    </a:lnTo>
                    <a:cubicBezTo>
                      <a:pt x="1539" y="11"/>
                      <a:pt x="1757" y="11"/>
                      <a:pt x="1892" y="146"/>
                    </a:cubicBezTo>
                    <a:lnTo>
                      <a:pt x="1892" y="146"/>
                    </a:lnTo>
                    <a:cubicBezTo>
                      <a:pt x="2026" y="280"/>
                      <a:pt x="2026" y="499"/>
                      <a:pt x="1892" y="633"/>
                    </a:cubicBezTo>
                    <a:lnTo>
                      <a:pt x="1892" y="633"/>
                    </a:lnTo>
                    <a:cubicBezTo>
                      <a:pt x="1757" y="767"/>
                      <a:pt x="1539" y="767"/>
                      <a:pt x="1405" y="633"/>
                    </a:cubicBezTo>
                    <a:lnTo>
                      <a:pt x="1405" y="633"/>
                    </a:lnTo>
                    <a:cubicBezTo>
                      <a:pt x="1270" y="498"/>
                      <a:pt x="1270" y="280"/>
                      <a:pt x="1405" y="146"/>
                    </a:cubicBezTo>
                    <a:close/>
                    <a:moveTo>
                      <a:pt x="134" y="621"/>
                    </a:moveTo>
                    <a:lnTo>
                      <a:pt x="134" y="621"/>
                    </a:lnTo>
                    <a:cubicBezTo>
                      <a:pt x="268" y="756"/>
                      <a:pt x="487" y="756"/>
                      <a:pt x="621" y="621"/>
                    </a:cubicBezTo>
                    <a:lnTo>
                      <a:pt x="621" y="621"/>
                    </a:lnTo>
                    <a:cubicBezTo>
                      <a:pt x="755" y="487"/>
                      <a:pt x="755" y="269"/>
                      <a:pt x="621" y="134"/>
                    </a:cubicBezTo>
                    <a:lnTo>
                      <a:pt x="621" y="134"/>
                    </a:lnTo>
                    <a:cubicBezTo>
                      <a:pt x="487" y="0"/>
                      <a:pt x="268" y="0"/>
                      <a:pt x="134" y="134"/>
                    </a:cubicBezTo>
                    <a:lnTo>
                      <a:pt x="134" y="134"/>
                    </a:lnTo>
                    <a:cubicBezTo>
                      <a:pt x="0" y="269"/>
                      <a:pt x="0" y="487"/>
                      <a:pt x="134" y="621"/>
                    </a:cubicBezTo>
                    <a:close/>
                    <a:moveTo>
                      <a:pt x="1405" y="1847"/>
                    </a:moveTo>
                    <a:lnTo>
                      <a:pt x="1405" y="1847"/>
                    </a:lnTo>
                    <a:cubicBezTo>
                      <a:pt x="1539" y="1982"/>
                      <a:pt x="1757" y="1982"/>
                      <a:pt x="1892" y="1847"/>
                    </a:cubicBezTo>
                    <a:lnTo>
                      <a:pt x="1892" y="1847"/>
                    </a:lnTo>
                    <a:cubicBezTo>
                      <a:pt x="2026" y="1713"/>
                      <a:pt x="2026" y="1495"/>
                      <a:pt x="1892" y="1360"/>
                    </a:cubicBezTo>
                    <a:lnTo>
                      <a:pt x="1892" y="1360"/>
                    </a:lnTo>
                    <a:cubicBezTo>
                      <a:pt x="1757" y="1226"/>
                      <a:pt x="1539" y="1226"/>
                      <a:pt x="1405" y="1360"/>
                    </a:cubicBezTo>
                    <a:lnTo>
                      <a:pt x="1405" y="1360"/>
                    </a:lnTo>
                    <a:cubicBezTo>
                      <a:pt x="1270" y="1495"/>
                      <a:pt x="1270" y="1713"/>
                      <a:pt x="1405" y="1847"/>
                    </a:cubicBezTo>
                    <a:close/>
                    <a:moveTo>
                      <a:pt x="134" y="1836"/>
                    </a:moveTo>
                    <a:lnTo>
                      <a:pt x="134" y="1836"/>
                    </a:lnTo>
                    <a:cubicBezTo>
                      <a:pt x="268" y="1970"/>
                      <a:pt x="487" y="1970"/>
                      <a:pt x="621" y="1836"/>
                    </a:cubicBezTo>
                    <a:lnTo>
                      <a:pt x="621" y="1836"/>
                    </a:lnTo>
                    <a:cubicBezTo>
                      <a:pt x="755" y="1702"/>
                      <a:pt x="755" y="1483"/>
                      <a:pt x="621" y="1349"/>
                    </a:cubicBezTo>
                    <a:lnTo>
                      <a:pt x="621" y="1349"/>
                    </a:lnTo>
                    <a:cubicBezTo>
                      <a:pt x="487" y="1215"/>
                      <a:pt x="268" y="1215"/>
                      <a:pt x="134" y="1349"/>
                    </a:cubicBezTo>
                    <a:lnTo>
                      <a:pt x="134" y="1349"/>
                    </a:lnTo>
                    <a:cubicBezTo>
                      <a:pt x="0" y="1484"/>
                      <a:pt x="0" y="1702"/>
                      <a:pt x="134" y="1836"/>
                    </a:cubicBezTo>
                    <a:close/>
                    <a:moveTo>
                      <a:pt x="1405" y="3062"/>
                    </a:moveTo>
                    <a:lnTo>
                      <a:pt x="1405" y="3062"/>
                    </a:lnTo>
                    <a:cubicBezTo>
                      <a:pt x="1539" y="3196"/>
                      <a:pt x="1757" y="3196"/>
                      <a:pt x="1892" y="3062"/>
                    </a:cubicBezTo>
                    <a:lnTo>
                      <a:pt x="1892" y="3062"/>
                    </a:lnTo>
                    <a:cubicBezTo>
                      <a:pt x="2026" y="2928"/>
                      <a:pt x="2026" y="2709"/>
                      <a:pt x="1892" y="2575"/>
                    </a:cubicBezTo>
                    <a:lnTo>
                      <a:pt x="1892" y="2575"/>
                    </a:lnTo>
                    <a:cubicBezTo>
                      <a:pt x="1757" y="2441"/>
                      <a:pt x="1539" y="2441"/>
                      <a:pt x="1405" y="2575"/>
                    </a:cubicBezTo>
                    <a:lnTo>
                      <a:pt x="1405" y="2575"/>
                    </a:lnTo>
                    <a:cubicBezTo>
                      <a:pt x="1270" y="2709"/>
                      <a:pt x="1270" y="2928"/>
                      <a:pt x="1405" y="3062"/>
                    </a:cubicBezTo>
                    <a:close/>
                    <a:moveTo>
                      <a:pt x="134" y="3051"/>
                    </a:moveTo>
                    <a:lnTo>
                      <a:pt x="134" y="3051"/>
                    </a:lnTo>
                    <a:cubicBezTo>
                      <a:pt x="268" y="3185"/>
                      <a:pt x="487" y="3185"/>
                      <a:pt x="621" y="3051"/>
                    </a:cubicBezTo>
                    <a:lnTo>
                      <a:pt x="621" y="3051"/>
                    </a:lnTo>
                    <a:cubicBezTo>
                      <a:pt x="755" y="2916"/>
                      <a:pt x="755" y="2698"/>
                      <a:pt x="621" y="2564"/>
                    </a:cubicBezTo>
                    <a:lnTo>
                      <a:pt x="621" y="2564"/>
                    </a:lnTo>
                    <a:cubicBezTo>
                      <a:pt x="487" y="2430"/>
                      <a:pt x="268" y="2430"/>
                      <a:pt x="134" y="2564"/>
                    </a:cubicBezTo>
                    <a:lnTo>
                      <a:pt x="134" y="2564"/>
                    </a:lnTo>
                    <a:cubicBezTo>
                      <a:pt x="0" y="2698"/>
                      <a:pt x="0" y="2916"/>
                      <a:pt x="134" y="3051"/>
                    </a:cubicBezTo>
                    <a:close/>
                    <a:moveTo>
                      <a:pt x="1405" y="4277"/>
                    </a:moveTo>
                    <a:lnTo>
                      <a:pt x="1405" y="4277"/>
                    </a:lnTo>
                    <a:cubicBezTo>
                      <a:pt x="1539" y="4411"/>
                      <a:pt x="1757" y="4411"/>
                      <a:pt x="1892" y="4277"/>
                    </a:cubicBezTo>
                    <a:lnTo>
                      <a:pt x="1892" y="4277"/>
                    </a:lnTo>
                    <a:cubicBezTo>
                      <a:pt x="2026" y="4142"/>
                      <a:pt x="2026" y="3924"/>
                      <a:pt x="1892" y="3790"/>
                    </a:cubicBezTo>
                    <a:lnTo>
                      <a:pt x="1892" y="3790"/>
                    </a:lnTo>
                    <a:cubicBezTo>
                      <a:pt x="1757" y="3656"/>
                      <a:pt x="1539" y="3656"/>
                      <a:pt x="1405" y="3790"/>
                    </a:cubicBezTo>
                    <a:lnTo>
                      <a:pt x="1405" y="3790"/>
                    </a:lnTo>
                    <a:cubicBezTo>
                      <a:pt x="1270" y="3924"/>
                      <a:pt x="1270" y="4142"/>
                      <a:pt x="1405" y="4277"/>
                    </a:cubicBezTo>
                    <a:close/>
                    <a:moveTo>
                      <a:pt x="134" y="4266"/>
                    </a:moveTo>
                    <a:lnTo>
                      <a:pt x="134" y="4266"/>
                    </a:lnTo>
                    <a:cubicBezTo>
                      <a:pt x="268" y="4400"/>
                      <a:pt x="487" y="4400"/>
                      <a:pt x="621" y="4266"/>
                    </a:cubicBezTo>
                    <a:lnTo>
                      <a:pt x="621" y="4266"/>
                    </a:lnTo>
                    <a:cubicBezTo>
                      <a:pt x="755" y="4131"/>
                      <a:pt x="755" y="3913"/>
                      <a:pt x="621" y="3779"/>
                    </a:cubicBezTo>
                    <a:lnTo>
                      <a:pt x="621" y="3779"/>
                    </a:lnTo>
                    <a:cubicBezTo>
                      <a:pt x="487" y="3644"/>
                      <a:pt x="268" y="3644"/>
                      <a:pt x="134" y="3779"/>
                    </a:cubicBezTo>
                    <a:lnTo>
                      <a:pt x="134" y="3779"/>
                    </a:lnTo>
                    <a:cubicBezTo>
                      <a:pt x="0" y="3913"/>
                      <a:pt x="0" y="4131"/>
                      <a:pt x="134" y="426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13"/>
              <p:cNvSpPr/>
              <p:nvPr/>
            </p:nvSpPr>
            <p:spPr>
              <a:xfrm>
                <a:off x="9442450" y="4077312"/>
                <a:ext cx="735010" cy="1595442"/>
              </a:xfrm>
              <a:custGeom>
                <a:rect b="b" l="l" r="r" t="t"/>
                <a:pathLst>
                  <a:path extrusionOk="0" h="4432" w="2043">
                    <a:moveTo>
                      <a:pt x="1506" y="208"/>
                    </a:moveTo>
                    <a:lnTo>
                      <a:pt x="1506" y="208"/>
                    </a:lnTo>
                    <a:cubicBezTo>
                      <a:pt x="1549" y="232"/>
                      <a:pt x="1588" y="259"/>
                      <a:pt x="1626" y="289"/>
                    </a:cubicBezTo>
                    <a:lnTo>
                      <a:pt x="1626" y="289"/>
                    </a:lnTo>
                    <a:cubicBezTo>
                      <a:pt x="1669" y="323"/>
                      <a:pt x="1710" y="359"/>
                      <a:pt x="1748" y="398"/>
                    </a:cubicBezTo>
                    <a:lnTo>
                      <a:pt x="1748" y="398"/>
                    </a:lnTo>
                    <a:cubicBezTo>
                      <a:pt x="1787" y="437"/>
                      <a:pt x="1824" y="477"/>
                      <a:pt x="1858" y="521"/>
                    </a:cubicBezTo>
                    <a:lnTo>
                      <a:pt x="1858" y="521"/>
                    </a:lnTo>
                    <a:cubicBezTo>
                      <a:pt x="1892" y="565"/>
                      <a:pt x="1923" y="611"/>
                      <a:pt x="1948" y="663"/>
                    </a:cubicBezTo>
                    <a:lnTo>
                      <a:pt x="1948" y="663"/>
                    </a:lnTo>
                    <a:cubicBezTo>
                      <a:pt x="1952" y="670"/>
                      <a:pt x="1949" y="679"/>
                      <a:pt x="1941" y="683"/>
                    </a:cubicBezTo>
                    <a:lnTo>
                      <a:pt x="1941" y="683"/>
                    </a:lnTo>
                    <a:cubicBezTo>
                      <a:pt x="1937" y="685"/>
                      <a:pt x="1933" y="684"/>
                      <a:pt x="1929" y="683"/>
                    </a:cubicBezTo>
                    <a:lnTo>
                      <a:pt x="1929" y="683"/>
                    </a:lnTo>
                    <a:cubicBezTo>
                      <a:pt x="1876" y="658"/>
                      <a:pt x="1830" y="626"/>
                      <a:pt x="1787" y="592"/>
                    </a:cubicBezTo>
                    <a:lnTo>
                      <a:pt x="1787" y="592"/>
                    </a:lnTo>
                    <a:cubicBezTo>
                      <a:pt x="1743" y="558"/>
                      <a:pt x="1702" y="522"/>
                      <a:pt x="1664" y="483"/>
                    </a:cubicBezTo>
                    <a:lnTo>
                      <a:pt x="1664" y="483"/>
                    </a:lnTo>
                    <a:cubicBezTo>
                      <a:pt x="1625" y="444"/>
                      <a:pt x="1588" y="403"/>
                      <a:pt x="1554" y="360"/>
                    </a:cubicBezTo>
                    <a:lnTo>
                      <a:pt x="1554" y="360"/>
                    </a:lnTo>
                    <a:cubicBezTo>
                      <a:pt x="1525" y="322"/>
                      <a:pt x="1497" y="283"/>
                      <a:pt x="1474" y="240"/>
                    </a:cubicBezTo>
                    <a:lnTo>
                      <a:pt x="1474" y="240"/>
                    </a:lnTo>
                    <a:cubicBezTo>
                      <a:pt x="1347" y="380"/>
                      <a:pt x="1351" y="596"/>
                      <a:pt x="1486" y="731"/>
                    </a:cubicBezTo>
                    <a:lnTo>
                      <a:pt x="1486" y="731"/>
                    </a:lnTo>
                    <a:cubicBezTo>
                      <a:pt x="1509" y="753"/>
                      <a:pt x="1533" y="772"/>
                      <a:pt x="1559" y="787"/>
                    </a:cubicBezTo>
                    <a:lnTo>
                      <a:pt x="1559" y="787"/>
                    </a:lnTo>
                    <a:cubicBezTo>
                      <a:pt x="1508" y="769"/>
                      <a:pt x="1460" y="739"/>
                      <a:pt x="1419" y="698"/>
                    </a:cubicBezTo>
                    <a:lnTo>
                      <a:pt x="1419" y="698"/>
                    </a:lnTo>
                    <a:cubicBezTo>
                      <a:pt x="1271" y="550"/>
                      <a:pt x="1271" y="309"/>
                      <a:pt x="1419" y="160"/>
                    </a:cubicBezTo>
                    <a:lnTo>
                      <a:pt x="1419" y="160"/>
                    </a:lnTo>
                    <a:cubicBezTo>
                      <a:pt x="1568" y="12"/>
                      <a:pt x="1809" y="12"/>
                      <a:pt x="1957" y="160"/>
                    </a:cubicBezTo>
                    <a:lnTo>
                      <a:pt x="1957" y="160"/>
                    </a:lnTo>
                    <a:cubicBezTo>
                      <a:pt x="1995" y="198"/>
                      <a:pt x="2024" y="242"/>
                      <a:pt x="2042" y="289"/>
                    </a:cubicBezTo>
                    <a:lnTo>
                      <a:pt x="2042" y="289"/>
                    </a:lnTo>
                    <a:cubicBezTo>
                      <a:pt x="2028" y="266"/>
                      <a:pt x="2011" y="245"/>
                      <a:pt x="1992" y="226"/>
                    </a:cubicBezTo>
                    <a:lnTo>
                      <a:pt x="1992" y="226"/>
                    </a:lnTo>
                    <a:cubicBezTo>
                      <a:pt x="1858" y="92"/>
                      <a:pt x="1646" y="87"/>
                      <a:pt x="1506" y="208"/>
                    </a:cubicBezTo>
                    <a:close/>
                    <a:moveTo>
                      <a:pt x="721" y="214"/>
                    </a:moveTo>
                    <a:lnTo>
                      <a:pt x="721" y="214"/>
                    </a:lnTo>
                    <a:cubicBezTo>
                      <a:pt x="741" y="234"/>
                      <a:pt x="758" y="255"/>
                      <a:pt x="772" y="278"/>
                    </a:cubicBezTo>
                    <a:lnTo>
                      <a:pt x="772" y="278"/>
                    </a:lnTo>
                    <a:cubicBezTo>
                      <a:pt x="753" y="231"/>
                      <a:pt x="725" y="187"/>
                      <a:pt x="687" y="149"/>
                    </a:cubicBezTo>
                    <a:lnTo>
                      <a:pt x="687" y="149"/>
                    </a:lnTo>
                    <a:cubicBezTo>
                      <a:pt x="538" y="1"/>
                      <a:pt x="297" y="0"/>
                      <a:pt x="149" y="149"/>
                    </a:cubicBezTo>
                    <a:lnTo>
                      <a:pt x="149" y="149"/>
                    </a:lnTo>
                    <a:cubicBezTo>
                      <a:pt x="0" y="298"/>
                      <a:pt x="0" y="539"/>
                      <a:pt x="149" y="687"/>
                    </a:cubicBezTo>
                    <a:lnTo>
                      <a:pt x="149" y="687"/>
                    </a:lnTo>
                    <a:cubicBezTo>
                      <a:pt x="190" y="728"/>
                      <a:pt x="238" y="758"/>
                      <a:pt x="289" y="776"/>
                    </a:cubicBezTo>
                    <a:lnTo>
                      <a:pt x="289" y="776"/>
                    </a:lnTo>
                    <a:cubicBezTo>
                      <a:pt x="263" y="761"/>
                      <a:pt x="238" y="742"/>
                      <a:pt x="216" y="720"/>
                    </a:cubicBezTo>
                    <a:lnTo>
                      <a:pt x="216" y="720"/>
                    </a:lnTo>
                    <a:cubicBezTo>
                      <a:pt x="81" y="585"/>
                      <a:pt x="77" y="369"/>
                      <a:pt x="203" y="229"/>
                    </a:cubicBezTo>
                    <a:lnTo>
                      <a:pt x="203" y="229"/>
                    </a:lnTo>
                    <a:cubicBezTo>
                      <a:pt x="227" y="272"/>
                      <a:pt x="255" y="311"/>
                      <a:pt x="284" y="349"/>
                    </a:cubicBezTo>
                    <a:lnTo>
                      <a:pt x="284" y="349"/>
                    </a:lnTo>
                    <a:cubicBezTo>
                      <a:pt x="318" y="392"/>
                      <a:pt x="355" y="433"/>
                      <a:pt x="393" y="472"/>
                    </a:cubicBezTo>
                    <a:lnTo>
                      <a:pt x="393" y="472"/>
                    </a:lnTo>
                    <a:cubicBezTo>
                      <a:pt x="432" y="511"/>
                      <a:pt x="473" y="547"/>
                      <a:pt x="516" y="581"/>
                    </a:cubicBezTo>
                    <a:lnTo>
                      <a:pt x="516" y="581"/>
                    </a:lnTo>
                    <a:cubicBezTo>
                      <a:pt x="560" y="615"/>
                      <a:pt x="606" y="646"/>
                      <a:pt x="658" y="671"/>
                    </a:cubicBezTo>
                    <a:lnTo>
                      <a:pt x="658" y="671"/>
                    </a:lnTo>
                    <a:cubicBezTo>
                      <a:pt x="662" y="673"/>
                      <a:pt x="667" y="673"/>
                      <a:pt x="671" y="671"/>
                    </a:cubicBezTo>
                    <a:lnTo>
                      <a:pt x="671" y="671"/>
                    </a:lnTo>
                    <a:cubicBezTo>
                      <a:pt x="678" y="668"/>
                      <a:pt x="681" y="659"/>
                      <a:pt x="678" y="652"/>
                    </a:cubicBezTo>
                    <a:lnTo>
                      <a:pt x="678" y="652"/>
                    </a:lnTo>
                    <a:cubicBezTo>
                      <a:pt x="653" y="599"/>
                      <a:pt x="621" y="553"/>
                      <a:pt x="587" y="510"/>
                    </a:cubicBezTo>
                    <a:lnTo>
                      <a:pt x="587" y="510"/>
                    </a:lnTo>
                    <a:cubicBezTo>
                      <a:pt x="554" y="466"/>
                      <a:pt x="517" y="425"/>
                      <a:pt x="478" y="387"/>
                    </a:cubicBezTo>
                    <a:lnTo>
                      <a:pt x="478" y="387"/>
                    </a:lnTo>
                    <a:cubicBezTo>
                      <a:pt x="439" y="348"/>
                      <a:pt x="398" y="312"/>
                      <a:pt x="355" y="277"/>
                    </a:cubicBezTo>
                    <a:lnTo>
                      <a:pt x="355" y="277"/>
                    </a:lnTo>
                    <a:cubicBezTo>
                      <a:pt x="317" y="248"/>
                      <a:pt x="278" y="220"/>
                      <a:pt x="235" y="197"/>
                    </a:cubicBezTo>
                    <a:lnTo>
                      <a:pt x="235" y="197"/>
                    </a:lnTo>
                    <a:cubicBezTo>
                      <a:pt x="376" y="75"/>
                      <a:pt x="588" y="81"/>
                      <a:pt x="721" y="214"/>
                    </a:cubicBezTo>
                    <a:close/>
                    <a:moveTo>
                      <a:pt x="1992" y="1440"/>
                    </a:moveTo>
                    <a:lnTo>
                      <a:pt x="1992" y="1440"/>
                    </a:lnTo>
                    <a:cubicBezTo>
                      <a:pt x="2012" y="1460"/>
                      <a:pt x="2028" y="1481"/>
                      <a:pt x="2042" y="1504"/>
                    </a:cubicBezTo>
                    <a:lnTo>
                      <a:pt x="2042" y="1504"/>
                    </a:lnTo>
                    <a:cubicBezTo>
                      <a:pt x="2024" y="1457"/>
                      <a:pt x="1995" y="1413"/>
                      <a:pt x="1958" y="1375"/>
                    </a:cubicBezTo>
                    <a:lnTo>
                      <a:pt x="1958" y="1375"/>
                    </a:lnTo>
                    <a:cubicBezTo>
                      <a:pt x="1809" y="1227"/>
                      <a:pt x="1568" y="1226"/>
                      <a:pt x="1419" y="1375"/>
                    </a:cubicBezTo>
                    <a:lnTo>
                      <a:pt x="1419" y="1375"/>
                    </a:lnTo>
                    <a:cubicBezTo>
                      <a:pt x="1271" y="1524"/>
                      <a:pt x="1271" y="1765"/>
                      <a:pt x="1419" y="1913"/>
                    </a:cubicBezTo>
                    <a:lnTo>
                      <a:pt x="1419" y="1913"/>
                    </a:lnTo>
                    <a:cubicBezTo>
                      <a:pt x="1460" y="1954"/>
                      <a:pt x="1508" y="1984"/>
                      <a:pt x="1559" y="2002"/>
                    </a:cubicBezTo>
                    <a:lnTo>
                      <a:pt x="1559" y="2002"/>
                    </a:lnTo>
                    <a:cubicBezTo>
                      <a:pt x="1533" y="1987"/>
                      <a:pt x="1509" y="1968"/>
                      <a:pt x="1486" y="1946"/>
                    </a:cubicBezTo>
                    <a:lnTo>
                      <a:pt x="1486" y="1946"/>
                    </a:lnTo>
                    <a:cubicBezTo>
                      <a:pt x="1351" y="1811"/>
                      <a:pt x="1347" y="1595"/>
                      <a:pt x="1474" y="1455"/>
                    </a:cubicBezTo>
                    <a:lnTo>
                      <a:pt x="1474" y="1455"/>
                    </a:lnTo>
                    <a:cubicBezTo>
                      <a:pt x="1497" y="1498"/>
                      <a:pt x="1525" y="1537"/>
                      <a:pt x="1554" y="1575"/>
                    </a:cubicBezTo>
                    <a:lnTo>
                      <a:pt x="1554" y="1575"/>
                    </a:lnTo>
                    <a:cubicBezTo>
                      <a:pt x="1589" y="1618"/>
                      <a:pt x="1625" y="1659"/>
                      <a:pt x="1664" y="1698"/>
                    </a:cubicBezTo>
                    <a:lnTo>
                      <a:pt x="1664" y="1698"/>
                    </a:lnTo>
                    <a:cubicBezTo>
                      <a:pt x="1702" y="1737"/>
                      <a:pt x="1743" y="1773"/>
                      <a:pt x="1787" y="1807"/>
                    </a:cubicBezTo>
                    <a:lnTo>
                      <a:pt x="1787" y="1807"/>
                    </a:lnTo>
                    <a:cubicBezTo>
                      <a:pt x="1831" y="1841"/>
                      <a:pt x="1876" y="1873"/>
                      <a:pt x="1929" y="1897"/>
                    </a:cubicBezTo>
                    <a:lnTo>
                      <a:pt x="1929" y="1897"/>
                    </a:lnTo>
                    <a:cubicBezTo>
                      <a:pt x="1933" y="1899"/>
                      <a:pt x="1937" y="1899"/>
                      <a:pt x="1941" y="1897"/>
                    </a:cubicBezTo>
                    <a:lnTo>
                      <a:pt x="1941" y="1897"/>
                    </a:lnTo>
                    <a:cubicBezTo>
                      <a:pt x="1949" y="1894"/>
                      <a:pt x="1952" y="1885"/>
                      <a:pt x="1948" y="1878"/>
                    </a:cubicBezTo>
                    <a:lnTo>
                      <a:pt x="1948" y="1878"/>
                    </a:lnTo>
                    <a:cubicBezTo>
                      <a:pt x="1923" y="1825"/>
                      <a:pt x="1892" y="1780"/>
                      <a:pt x="1858" y="1736"/>
                    </a:cubicBezTo>
                    <a:lnTo>
                      <a:pt x="1858" y="1736"/>
                    </a:lnTo>
                    <a:cubicBezTo>
                      <a:pt x="1824" y="1692"/>
                      <a:pt x="1788" y="1651"/>
                      <a:pt x="1749" y="1613"/>
                    </a:cubicBezTo>
                    <a:lnTo>
                      <a:pt x="1749" y="1613"/>
                    </a:lnTo>
                    <a:cubicBezTo>
                      <a:pt x="1710" y="1574"/>
                      <a:pt x="1669" y="1538"/>
                      <a:pt x="1626" y="1503"/>
                    </a:cubicBezTo>
                    <a:lnTo>
                      <a:pt x="1626" y="1503"/>
                    </a:lnTo>
                    <a:cubicBezTo>
                      <a:pt x="1588" y="1474"/>
                      <a:pt x="1549" y="1446"/>
                      <a:pt x="1506" y="1423"/>
                    </a:cubicBezTo>
                    <a:lnTo>
                      <a:pt x="1506" y="1423"/>
                    </a:lnTo>
                    <a:cubicBezTo>
                      <a:pt x="1646" y="1301"/>
                      <a:pt x="1858" y="1307"/>
                      <a:pt x="1992" y="1440"/>
                    </a:cubicBezTo>
                    <a:close/>
                    <a:moveTo>
                      <a:pt x="721" y="1429"/>
                    </a:moveTo>
                    <a:lnTo>
                      <a:pt x="721" y="1429"/>
                    </a:lnTo>
                    <a:cubicBezTo>
                      <a:pt x="741" y="1449"/>
                      <a:pt x="758" y="1470"/>
                      <a:pt x="772" y="1492"/>
                    </a:cubicBezTo>
                    <a:lnTo>
                      <a:pt x="772" y="1492"/>
                    </a:lnTo>
                    <a:cubicBezTo>
                      <a:pt x="753" y="1446"/>
                      <a:pt x="725" y="1402"/>
                      <a:pt x="687" y="1364"/>
                    </a:cubicBezTo>
                    <a:lnTo>
                      <a:pt x="687" y="1364"/>
                    </a:lnTo>
                    <a:cubicBezTo>
                      <a:pt x="538" y="1215"/>
                      <a:pt x="297" y="1215"/>
                      <a:pt x="149" y="1364"/>
                    </a:cubicBezTo>
                    <a:lnTo>
                      <a:pt x="149" y="1364"/>
                    </a:lnTo>
                    <a:cubicBezTo>
                      <a:pt x="0" y="1512"/>
                      <a:pt x="0" y="1753"/>
                      <a:pt x="149" y="1902"/>
                    </a:cubicBezTo>
                    <a:lnTo>
                      <a:pt x="149" y="1902"/>
                    </a:lnTo>
                    <a:cubicBezTo>
                      <a:pt x="190" y="1943"/>
                      <a:pt x="238" y="1972"/>
                      <a:pt x="289" y="1991"/>
                    </a:cubicBezTo>
                    <a:lnTo>
                      <a:pt x="289" y="1991"/>
                    </a:lnTo>
                    <a:cubicBezTo>
                      <a:pt x="263" y="1976"/>
                      <a:pt x="238" y="1957"/>
                      <a:pt x="216" y="1935"/>
                    </a:cubicBezTo>
                    <a:lnTo>
                      <a:pt x="216" y="1935"/>
                    </a:lnTo>
                    <a:cubicBezTo>
                      <a:pt x="81" y="1800"/>
                      <a:pt x="77" y="1583"/>
                      <a:pt x="203" y="1443"/>
                    </a:cubicBezTo>
                    <a:lnTo>
                      <a:pt x="203" y="1443"/>
                    </a:lnTo>
                    <a:cubicBezTo>
                      <a:pt x="227" y="1486"/>
                      <a:pt x="255" y="1526"/>
                      <a:pt x="284" y="1563"/>
                    </a:cubicBezTo>
                    <a:lnTo>
                      <a:pt x="284" y="1563"/>
                    </a:lnTo>
                    <a:cubicBezTo>
                      <a:pt x="318" y="1607"/>
                      <a:pt x="355" y="1647"/>
                      <a:pt x="393" y="1686"/>
                    </a:cubicBezTo>
                    <a:lnTo>
                      <a:pt x="393" y="1686"/>
                    </a:lnTo>
                    <a:cubicBezTo>
                      <a:pt x="432" y="1725"/>
                      <a:pt x="473" y="1762"/>
                      <a:pt x="516" y="1796"/>
                    </a:cubicBezTo>
                    <a:lnTo>
                      <a:pt x="516" y="1796"/>
                    </a:lnTo>
                    <a:cubicBezTo>
                      <a:pt x="560" y="1830"/>
                      <a:pt x="606" y="1861"/>
                      <a:pt x="658" y="1886"/>
                    </a:cubicBezTo>
                    <a:lnTo>
                      <a:pt x="658" y="1886"/>
                    </a:lnTo>
                    <a:cubicBezTo>
                      <a:pt x="662" y="1888"/>
                      <a:pt x="667" y="1888"/>
                      <a:pt x="671" y="1886"/>
                    </a:cubicBezTo>
                    <a:lnTo>
                      <a:pt x="671" y="1886"/>
                    </a:lnTo>
                    <a:cubicBezTo>
                      <a:pt x="678" y="1883"/>
                      <a:pt x="681" y="1874"/>
                      <a:pt x="678" y="1866"/>
                    </a:cubicBezTo>
                    <a:lnTo>
                      <a:pt x="678" y="1866"/>
                    </a:lnTo>
                    <a:cubicBezTo>
                      <a:pt x="653" y="1814"/>
                      <a:pt x="621" y="1768"/>
                      <a:pt x="587" y="1724"/>
                    </a:cubicBezTo>
                    <a:lnTo>
                      <a:pt x="587" y="1724"/>
                    </a:lnTo>
                    <a:cubicBezTo>
                      <a:pt x="554" y="1681"/>
                      <a:pt x="517" y="1640"/>
                      <a:pt x="478" y="1601"/>
                    </a:cubicBezTo>
                    <a:lnTo>
                      <a:pt x="478" y="1601"/>
                    </a:lnTo>
                    <a:cubicBezTo>
                      <a:pt x="439" y="1563"/>
                      <a:pt x="398" y="1526"/>
                      <a:pt x="355" y="1492"/>
                    </a:cubicBezTo>
                    <a:lnTo>
                      <a:pt x="355" y="1492"/>
                    </a:lnTo>
                    <a:cubicBezTo>
                      <a:pt x="317" y="1463"/>
                      <a:pt x="278" y="1435"/>
                      <a:pt x="235" y="1412"/>
                    </a:cubicBezTo>
                    <a:lnTo>
                      <a:pt x="235" y="1412"/>
                    </a:lnTo>
                    <a:cubicBezTo>
                      <a:pt x="376" y="1290"/>
                      <a:pt x="588" y="1296"/>
                      <a:pt x="721" y="1429"/>
                    </a:cubicBezTo>
                    <a:close/>
                    <a:moveTo>
                      <a:pt x="1992" y="2655"/>
                    </a:moveTo>
                    <a:lnTo>
                      <a:pt x="1992" y="2655"/>
                    </a:lnTo>
                    <a:cubicBezTo>
                      <a:pt x="2012" y="2675"/>
                      <a:pt x="2028" y="2696"/>
                      <a:pt x="2042" y="2719"/>
                    </a:cubicBezTo>
                    <a:lnTo>
                      <a:pt x="2042" y="2719"/>
                    </a:lnTo>
                    <a:cubicBezTo>
                      <a:pt x="2024" y="2672"/>
                      <a:pt x="1995" y="2628"/>
                      <a:pt x="1958" y="2590"/>
                    </a:cubicBezTo>
                    <a:lnTo>
                      <a:pt x="1958" y="2590"/>
                    </a:lnTo>
                    <a:cubicBezTo>
                      <a:pt x="1809" y="2441"/>
                      <a:pt x="1568" y="2441"/>
                      <a:pt x="1419" y="2590"/>
                    </a:cubicBezTo>
                    <a:lnTo>
                      <a:pt x="1419" y="2590"/>
                    </a:lnTo>
                    <a:cubicBezTo>
                      <a:pt x="1271" y="2738"/>
                      <a:pt x="1271" y="2979"/>
                      <a:pt x="1419" y="3128"/>
                    </a:cubicBezTo>
                    <a:lnTo>
                      <a:pt x="1419" y="3128"/>
                    </a:lnTo>
                    <a:cubicBezTo>
                      <a:pt x="1460" y="3169"/>
                      <a:pt x="1508" y="3198"/>
                      <a:pt x="1559" y="3217"/>
                    </a:cubicBezTo>
                    <a:lnTo>
                      <a:pt x="1559" y="3217"/>
                    </a:lnTo>
                    <a:cubicBezTo>
                      <a:pt x="1533" y="3202"/>
                      <a:pt x="1509" y="3183"/>
                      <a:pt x="1486" y="3161"/>
                    </a:cubicBezTo>
                    <a:lnTo>
                      <a:pt x="1486" y="3161"/>
                    </a:lnTo>
                    <a:cubicBezTo>
                      <a:pt x="1351" y="3026"/>
                      <a:pt x="1347" y="2809"/>
                      <a:pt x="1474" y="2669"/>
                    </a:cubicBezTo>
                    <a:lnTo>
                      <a:pt x="1474" y="2669"/>
                    </a:lnTo>
                    <a:cubicBezTo>
                      <a:pt x="1497" y="2712"/>
                      <a:pt x="1525" y="2752"/>
                      <a:pt x="1554" y="2789"/>
                    </a:cubicBezTo>
                    <a:lnTo>
                      <a:pt x="1554" y="2789"/>
                    </a:lnTo>
                    <a:cubicBezTo>
                      <a:pt x="1589" y="2833"/>
                      <a:pt x="1625" y="2873"/>
                      <a:pt x="1664" y="2912"/>
                    </a:cubicBezTo>
                    <a:lnTo>
                      <a:pt x="1664" y="2912"/>
                    </a:lnTo>
                    <a:cubicBezTo>
                      <a:pt x="1702" y="2951"/>
                      <a:pt x="1743" y="2988"/>
                      <a:pt x="1787" y="3022"/>
                    </a:cubicBezTo>
                    <a:lnTo>
                      <a:pt x="1787" y="3022"/>
                    </a:lnTo>
                    <a:cubicBezTo>
                      <a:pt x="1831" y="3056"/>
                      <a:pt x="1876" y="3087"/>
                      <a:pt x="1929" y="3112"/>
                    </a:cubicBezTo>
                    <a:lnTo>
                      <a:pt x="1929" y="3112"/>
                    </a:lnTo>
                    <a:cubicBezTo>
                      <a:pt x="1933" y="3114"/>
                      <a:pt x="1937" y="3114"/>
                      <a:pt x="1941" y="3112"/>
                    </a:cubicBezTo>
                    <a:lnTo>
                      <a:pt x="1941" y="3112"/>
                    </a:lnTo>
                    <a:cubicBezTo>
                      <a:pt x="1949" y="3109"/>
                      <a:pt x="1952" y="3100"/>
                      <a:pt x="1948" y="3093"/>
                    </a:cubicBezTo>
                    <a:lnTo>
                      <a:pt x="1948" y="3093"/>
                    </a:lnTo>
                    <a:cubicBezTo>
                      <a:pt x="1923" y="3040"/>
                      <a:pt x="1892" y="2994"/>
                      <a:pt x="1858" y="2950"/>
                    </a:cubicBezTo>
                    <a:lnTo>
                      <a:pt x="1858" y="2950"/>
                    </a:lnTo>
                    <a:cubicBezTo>
                      <a:pt x="1824" y="2907"/>
                      <a:pt x="1788" y="2866"/>
                      <a:pt x="1749" y="2828"/>
                    </a:cubicBezTo>
                    <a:lnTo>
                      <a:pt x="1749" y="2828"/>
                    </a:lnTo>
                    <a:cubicBezTo>
                      <a:pt x="1710" y="2789"/>
                      <a:pt x="1669" y="2752"/>
                      <a:pt x="1626" y="2718"/>
                    </a:cubicBezTo>
                    <a:lnTo>
                      <a:pt x="1626" y="2718"/>
                    </a:lnTo>
                    <a:cubicBezTo>
                      <a:pt x="1588" y="2689"/>
                      <a:pt x="1549" y="2661"/>
                      <a:pt x="1506" y="2638"/>
                    </a:cubicBezTo>
                    <a:lnTo>
                      <a:pt x="1506" y="2638"/>
                    </a:lnTo>
                    <a:cubicBezTo>
                      <a:pt x="1646" y="2516"/>
                      <a:pt x="1858" y="2522"/>
                      <a:pt x="1992" y="2655"/>
                    </a:cubicBezTo>
                    <a:close/>
                    <a:moveTo>
                      <a:pt x="721" y="2644"/>
                    </a:moveTo>
                    <a:lnTo>
                      <a:pt x="721" y="2644"/>
                    </a:lnTo>
                    <a:cubicBezTo>
                      <a:pt x="741" y="2663"/>
                      <a:pt x="758" y="2685"/>
                      <a:pt x="772" y="2707"/>
                    </a:cubicBezTo>
                    <a:lnTo>
                      <a:pt x="772" y="2707"/>
                    </a:lnTo>
                    <a:cubicBezTo>
                      <a:pt x="753" y="2660"/>
                      <a:pt x="725" y="2616"/>
                      <a:pt x="687" y="2578"/>
                    </a:cubicBezTo>
                    <a:lnTo>
                      <a:pt x="687" y="2578"/>
                    </a:lnTo>
                    <a:cubicBezTo>
                      <a:pt x="538" y="2430"/>
                      <a:pt x="297" y="2430"/>
                      <a:pt x="149" y="2578"/>
                    </a:cubicBezTo>
                    <a:lnTo>
                      <a:pt x="149" y="2578"/>
                    </a:lnTo>
                    <a:cubicBezTo>
                      <a:pt x="0" y="2727"/>
                      <a:pt x="0" y="2968"/>
                      <a:pt x="149" y="3117"/>
                    </a:cubicBezTo>
                    <a:lnTo>
                      <a:pt x="149" y="3117"/>
                    </a:lnTo>
                    <a:cubicBezTo>
                      <a:pt x="190" y="3157"/>
                      <a:pt x="238" y="3187"/>
                      <a:pt x="289" y="3205"/>
                    </a:cubicBezTo>
                    <a:lnTo>
                      <a:pt x="289" y="3205"/>
                    </a:lnTo>
                    <a:cubicBezTo>
                      <a:pt x="263" y="3190"/>
                      <a:pt x="238" y="3171"/>
                      <a:pt x="216" y="3149"/>
                    </a:cubicBezTo>
                    <a:lnTo>
                      <a:pt x="216" y="3149"/>
                    </a:lnTo>
                    <a:cubicBezTo>
                      <a:pt x="81" y="3014"/>
                      <a:pt x="77" y="2798"/>
                      <a:pt x="203" y="2658"/>
                    </a:cubicBezTo>
                    <a:lnTo>
                      <a:pt x="203" y="2658"/>
                    </a:lnTo>
                    <a:cubicBezTo>
                      <a:pt x="227" y="2701"/>
                      <a:pt x="255" y="2740"/>
                      <a:pt x="284" y="2778"/>
                    </a:cubicBezTo>
                    <a:lnTo>
                      <a:pt x="284" y="2778"/>
                    </a:lnTo>
                    <a:cubicBezTo>
                      <a:pt x="318" y="2821"/>
                      <a:pt x="355" y="2862"/>
                      <a:pt x="393" y="2901"/>
                    </a:cubicBezTo>
                    <a:lnTo>
                      <a:pt x="393" y="2901"/>
                    </a:lnTo>
                    <a:cubicBezTo>
                      <a:pt x="432" y="2940"/>
                      <a:pt x="473" y="2977"/>
                      <a:pt x="516" y="3010"/>
                    </a:cubicBezTo>
                    <a:lnTo>
                      <a:pt x="516" y="3010"/>
                    </a:lnTo>
                    <a:cubicBezTo>
                      <a:pt x="560" y="3044"/>
                      <a:pt x="606" y="3076"/>
                      <a:pt x="658" y="3101"/>
                    </a:cubicBezTo>
                    <a:lnTo>
                      <a:pt x="658" y="3101"/>
                    </a:lnTo>
                    <a:cubicBezTo>
                      <a:pt x="662" y="3102"/>
                      <a:pt x="667" y="3103"/>
                      <a:pt x="671" y="3101"/>
                    </a:cubicBezTo>
                    <a:lnTo>
                      <a:pt x="671" y="3101"/>
                    </a:lnTo>
                    <a:cubicBezTo>
                      <a:pt x="678" y="3097"/>
                      <a:pt x="681" y="3088"/>
                      <a:pt x="678" y="3081"/>
                    </a:cubicBezTo>
                    <a:lnTo>
                      <a:pt x="678" y="3081"/>
                    </a:lnTo>
                    <a:cubicBezTo>
                      <a:pt x="653" y="3029"/>
                      <a:pt x="621" y="2983"/>
                      <a:pt x="587" y="2939"/>
                    </a:cubicBezTo>
                    <a:lnTo>
                      <a:pt x="587" y="2939"/>
                    </a:lnTo>
                    <a:cubicBezTo>
                      <a:pt x="554" y="2895"/>
                      <a:pt x="517" y="2855"/>
                      <a:pt x="478" y="2816"/>
                    </a:cubicBezTo>
                    <a:lnTo>
                      <a:pt x="478" y="2816"/>
                    </a:lnTo>
                    <a:cubicBezTo>
                      <a:pt x="439" y="2778"/>
                      <a:pt x="398" y="2741"/>
                      <a:pt x="355" y="2707"/>
                    </a:cubicBezTo>
                    <a:lnTo>
                      <a:pt x="355" y="2707"/>
                    </a:lnTo>
                    <a:cubicBezTo>
                      <a:pt x="317" y="2678"/>
                      <a:pt x="278" y="2650"/>
                      <a:pt x="235" y="2626"/>
                    </a:cubicBezTo>
                    <a:lnTo>
                      <a:pt x="235" y="2626"/>
                    </a:lnTo>
                    <a:cubicBezTo>
                      <a:pt x="376" y="2505"/>
                      <a:pt x="588" y="2510"/>
                      <a:pt x="721" y="2644"/>
                    </a:cubicBezTo>
                    <a:close/>
                    <a:moveTo>
                      <a:pt x="1992" y="3870"/>
                    </a:moveTo>
                    <a:lnTo>
                      <a:pt x="1992" y="3870"/>
                    </a:lnTo>
                    <a:cubicBezTo>
                      <a:pt x="2012" y="3889"/>
                      <a:pt x="2028" y="3911"/>
                      <a:pt x="2042" y="3933"/>
                    </a:cubicBezTo>
                    <a:lnTo>
                      <a:pt x="2042" y="3933"/>
                    </a:lnTo>
                    <a:cubicBezTo>
                      <a:pt x="2024" y="3886"/>
                      <a:pt x="1995" y="3842"/>
                      <a:pt x="1958" y="3804"/>
                    </a:cubicBezTo>
                    <a:lnTo>
                      <a:pt x="1958" y="3804"/>
                    </a:lnTo>
                    <a:cubicBezTo>
                      <a:pt x="1809" y="3656"/>
                      <a:pt x="1568" y="3656"/>
                      <a:pt x="1419" y="3804"/>
                    </a:cubicBezTo>
                    <a:lnTo>
                      <a:pt x="1419" y="3804"/>
                    </a:lnTo>
                    <a:cubicBezTo>
                      <a:pt x="1271" y="3953"/>
                      <a:pt x="1271" y="4194"/>
                      <a:pt x="1419" y="4343"/>
                    </a:cubicBezTo>
                    <a:lnTo>
                      <a:pt x="1419" y="4343"/>
                    </a:lnTo>
                    <a:cubicBezTo>
                      <a:pt x="1460" y="4384"/>
                      <a:pt x="1508" y="4413"/>
                      <a:pt x="1559" y="4431"/>
                    </a:cubicBezTo>
                    <a:lnTo>
                      <a:pt x="1559" y="4431"/>
                    </a:lnTo>
                    <a:cubicBezTo>
                      <a:pt x="1533" y="4416"/>
                      <a:pt x="1509" y="4398"/>
                      <a:pt x="1486" y="4375"/>
                    </a:cubicBezTo>
                    <a:lnTo>
                      <a:pt x="1486" y="4375"/>
                    </a:lnTo>
                    <a:cubicBezTo>
                      <a:pt x="1351" y="4240"/>
                      <a:pt x="1347" y="4024"/>
                      <a:pt x="1474" y="3884"/>
                    </a:cubicBezTo>
                    <a:lnTo>
                      <a:pt x="1474" y="3884"/>
                    </a:lnTo>
                    <a:cubicBezTo>
                      <a:pt x="1497" y="3927"/>
                      <a:pt x="1525" y="3966"/>
                      <a:pt x="1554" y="4004"/>
                    </a:cubicBezTo>
                    <a:lnTo>
                      <a:pt x="1554" y="4004"/>
                    </a:lnTo>
                    <a:cubicBezTo>
                      <a:pt x="1589" y="4047"/>
                      <a:pt x="1625" y="4088"/>
                      <a:pt x="1664" y="4127"/>
                    </a:cubicBezTo>
                    <a:lnTo>
                      <a:pt x="1664" y="4127"/>
                    </a:lnTo>
                    <a:cubicBezTo>
                      <a:pt x="1702" y="4166"/>
                      <a:pt x="1743" y="4203"/>
                      <a:pt x="1787" y="4236"/>
                    </a:cubicBezTo>
                    <a:lnTo>
                      <a:pt x="1787" y="4236"/>
                    </a:lnTo>
                    <a:cubicBezTo>
                      <a:pt x="1831" y="4270"/>
                      <a:pt x="1876" y="4302"/>
                      <a:pt x="1929" y="4327"/>
                    </a:cubicBezTo>
                    <a:lnTo>
                      <a:pt x="1929" y="4327"/>
                    </a:lnTo>
                    <a:cubicBezTo>
                      <a:pt x="1933" y="4329"/>
                      <a:pt x="1937" y="4329"/>
                      <a:pt x="1941" y="4327"/>
                    </a:cubicBezTo>
                    <a:lnTo>
                      <a:pt x="1941" y="4327"/>
                    </a:lnTo>
                    <a:cubicBezTo>
                      <a:pt x="1949" y="4323"/>
                      <a:pt x="1952" y="4315"/>
                      <a:pt x="1948" y="4307"/>
                    </a:cubicBezTo>
                    <a:lnTo>
                      <a:pt x="1948" y="4307"/>
                    </a:lnTo>
                    <a:cubicBezTo>
                      <a:pt x="1923" y="4255"/>
                      <a:pt x="1892" y="4209"/>
                      <a:pt x="1858" y="4165"/>
                    </a:cubicBezTo>
                    <a:lnTo>
                      <a:pt x="1858" y="4165"/>
                    </a:lnTo>
                    <a:cubicBezTo>
                      <a:pt x="1824" y="4122"/>
                      <a:pt x="1788" y="4081"/>
                      <a:pt x="1749" y="4042"/>
                    </a:cubicBezTo>
                    <a:lnTo>
                      <a:pt x="1749" y="4042"/>
                    </a:lnTo>
                    <a:cubicBezTo>
                      <a:pt x="1710" y="4004"/>
                      <a:pt x="1669" y="3967"/>
                      <a:pt x="1626" y="3933"/>
                    </a:cubicBezTo>
                    <a:lnTo>
                      <a:pt x="1626" y="3933"/>
                    </a:lnTo>
                    <a:cubicBezTo>
                      <a:pt x="1588" y="3904"/>
                      <a:pt x="1549" y="3876"/>
                      <a:pt x="1506" y="3852"/>
                    </a:cubicBezTo>
                    <a:lnTo>
                      <a:pt x="1506" y="3852"/>
                    </a:lnTo>
                    <a:cubicBezTo>
                      <a:pt x="1646" y="3731"/>
                      <a:pt x="1858" y="3737"/>
                      <a:pt x="1992" y="3870"/>
                    </a:cubicBezTo>
                    <a:close/>
                    <a:moveTo>
                      <a:pt x="721" y="3859"/>
                    </a:moveTo>
                    <a:lnTo>
                      <a:pt x="721" y="3859"/>
                    </a:lnTo>
                    <a:cubicBezTo>
                      <a:pt x="741" y="3878"/>
                      <a:pt x="758" y="3900"/>
                      <a:pt x="772" y="3922"/>
                    </a:cubicBezTo>
                    <a:lnTo>
                      <a:pt x="772" y="3922"/>
                    </a:lnTo>
                    <a:cubicBezTo>
                      <a:pt x="753" y="3875"/>
                      <a:pt x="725" y="3831"/>
                      <a:pt x="687" y="3793"/>
                    </a:cubicBezTo>
                    <a:lnTo>
                      <a:pt x="687" y="3793"/>
                    </a:lnTo>
                    <a:cubicBezTo>
                      <a:pt x="538" y="3645"/>
                      <a:pt x="297" y="3645"/>
                      <a:pt x="149" y="3793"/>
                    </a:cubicBezTo>
                    <a:lnTo>
                      <a:pt x="149" y="3793"/>
                    </a:lnTo>
                    <a:cubicBezTo>
                      <a:pt x="0" y="3942"/>
                      <a:pt x="0" y="4183"/>
                      <a:pt x="149" y="4331"/>
                    </a:cubicBezTo>
                    <a:lnTo>
                      <a:pt x="149" y="4331"/>
                    </a:lnTo>
                    <a:cubicBezTo>
                      <a:pt x="190" y="4372"/>
                      <a:pt x="238" y="4402"/>
                      <a:pt x="289" y="4420"/>
                    </a:cubicBezTo>
                    <a:lnTo>
                      <a:pt x="289" y="4420"/>
                    </a:lnTo>
                    <a:cubicBezTo>
                      <a:pt x="263" y="4405"/>
                      <a:pt x="238" y="4386"/>
                      <a:pt x="216" y="4364"/>
                    </a:cubicBezTo>
                    <a:lnTo>
                      <a:pt x="216" y="4364"/>
                    </a:lnTo>
                    <a:cubicBezTo>
                      <a:pt x="81" y="4229"/>
                      <a:pt x="77" y="4013"/>
                      <a:pt x="203" y="3873"/>
                    </a:cubicBezTo>
                    <a:lnTo>
                      <a:pt x="203" y="3873"/>
                    </a:lnTo>
                    <a:cubicBezTo>
                      <a:pt x="227" y="3916"/>
                      <a:pt x="255" y="3955"/>
                      <a:pt x="284" y="3993"/>
                    </a:cubicBezTo>
                    <a:lnTo>
                      <a:pt x="284" y="3993"/>
                    </a:lnTo>
                    <a:cubicBezTo>
                      <a:pt x="318" y="4036"/>
                      <a:pt x="355" y="4077"/>
                      <a:pt x="393" y="4116"/>
                    </a:cubicBezTo>
                    <a:lnTo>
                      <a:pt x="393" y="4116"/>
                    </a:lnTo>
                    <a:cubicBezTo>
                      <a:pt x="432" y="4155"/>
                      <a:pt x="473" y="4191"/>
                      <a:pt x="516" y="4225"/>
                    </a:cubicBezTo>
                    <a:lnTo>
                      <a:pt x="516" y="4225"/>
                    </a:lnTo>
                    <a:cubicBezTo>
                      <a:pt x="560" y="4259"/>
                      <a:pt x="606" y="4291"/>
                      <a:pt x="658" y="4316"/>
                    </a:cubicBezTo>
                    <a:lnTo>
                      <a:pt x="658" y="4316"/>
                    </a:lnTo>
                    <a:cubicBezTo>
                      <a:pt x="662" y="4317"/>
                      <a:pt x="667" y="4318"/>
                      <a:pt x="671" y="4316"/>
                    </a:cubicBezTo>
                    <a:lnTo>
                      <a:pt x="671" y="4316"/>
                    </a:lnTo>
                    <a:cubicBezTo>
                      <a:pt x="678" y="4312"/>
                      <a:pt x="681" y="4303"/>
                      <a:pt x="678" y="4296"/>
                    </a:cubicBezTo>
                    <a:lnTo>
                      <a:pt x="678" y="4296"/>
                    </a:lnTo>
                    <a:cubicBezTo>
                      <a:pt x="653" y="4243"/>
                      <a:pt x="621" y="4198"/>
                      <a:pt x="587" y="4154"/>
                    </a:cubicBezTo>
                    <a:lnTo>
                      <a:pt x="587" y="4154"/>
                    </a:lnTo>
                    <a:cubicBezTo>
                      <a:pt x="554" y="4110"/>
                      <a:pt x="517" y="4070"/>
                      <a:pt x="478" y="4031"/>
                    </a:cubicBezTo>
                    <a:lnTo>
                      <a:pt x="478" y="4031"/>
                    </a:lnTo>
                    <a:cubicBezTo>
                      <a:pt x="439" y="3992"/>
                      <a:pt x="398" y="3956"/>
                      <a:pt x="355" y="3922"/>
                    </a:cubicBezTo>
                    <a:lnTo>
                      <a:pt x="355" y="3922"/>
                    </a:lnTo>
                    <a:cubicBezTo>
                      <a:pt x="317" y="3892"/>
                      <a:pt x="278" y="3865"/>
                      <a:pt x="235" y="3841"/>
                    </a:cubicBezTo>
                    <a:lnTo>
                      <a:pt x="235" y="3841"/>
                    </a:lnTo>
                    <a:cubicBezTo>
                      <a:pt x="376" y="3720"/>
                      <a:pt x="588" y="3725"/>
                      <a:pt x="721" y="385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49" name="Google Shape;249;p13"/>
          <p:cNvGrpSpPr/>
          <p:nvPr/>
        </p:nvGrpSpPr>
        <p:grpSpPr>
          <a:xfrm>
            <a:off x="76024" y="1128129"/>
            <a:ext cx="9001100" cy="3950525"/>
            <a:chOff x="76024" y="1128129"/>
            <a:chExt cx="9001100" cy="3950525"/>
          </a:xfrm>
        </p:grpSpPr>
        <p:sp>
          <p:nvSpPr>
            <p:cNvPr id="250" name="Google Shape;250;p13"/>
            <p:cNvSpPr/>
            <p:nvPr/>
          </p:nvSpPr>
          <p:spPr>
            <a:xfrm>
              <a:off x="618872" y="4889954"/>
              <a:ext cx="188700" cy="188700"/>
            </a:xfrm>
            <a:prstGeom prst="mathPlus">
              <a:avLst>
                <a:gd fmla="val 23520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1" name="Google Shape;251;p13"/>
            <p:cNvSpPr/>
            <p:nvPr/>
          </p:nvSpPr>
          <p:spPr>
            <a:xfrm>
              <a:off x="8517097" y="1128129"/>
              <a:ext cx="188700" cy="188700"/>
            </a:xfrm>
            <a:prstGeom prst="mathPlus">
              <a:avLst>
                <a:gd fmla="val 23520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2" name="Google Shape;252;p13"/>
            <p:cNvSpPr/>
            <p:nvPr/>
          </p:nvSpPr>
          <p:spPr>
            <a:xfrm>
              <a:off x="8727924" y="1689526"/>
              <a:ext cx="349200" cy="349200"/>
            </a:xfrm>
            <a:prstGeom prst="mathPlus">
              <a:avLst>
                <a:gd fmla="val 23520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76024" y="2900276"/>
              <a:ext cx="349200" cy="349200"/>
            </a:xfrm>
            <a:prstGeom prst="mathPlus">
              <a:avLst>
                <a:gd fmla="val 23520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6" name="Google Shape;256;p14"/>
          <p:cNvSpPr/>
          <p:nvPr/>
        </p:nvSpPr>
        <p:spPr>
          <a:xfrm>
            <a:off x="8425399" y="2514050"/>
            <a:ext cx="1717200" cy="1717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57" name="Google Shape;257;p14"/>
          <p:cNvGrpSpPr/>
          <p:nvPr/>
        </p:nvGrpSpPr>
        <p:grpSpPr>
          <a:xfrm rot="-408193">
            <a:off x="8431417" y="1329230"/>
            <a:ext cx="1176246" cy="2047677"/>
            <a:chOff x="-133701" y="753328"/>
            <a:chExt cx="1585185" cy="2759582"/>
          </a:xfrm>
        </p:grpSpPr>
        <p:sp>
          <p:nvSpPr>
            <p:cNvPr id="258" name="Google Shape;258;p14"/>
            <p:cNvSpPr/>
            <p:nvPr/>
          </p:nvSpPr>
          <p:spPr>
            <a:xfrm flipH="1" rot="-14641">
              <a:off x="-127846" y="756666"/>
              <a:ext cx="1573475" cy="2752906"/>
            </a:xfrm>
            <a:custGeom>
              <a:rect b="b" l="l" r="r" t="t"/>
              <a:pathLst>
                <a:path extrusionOk="0" h="4437" w="2536">
                  <a:moveTo>
                    <a:pt x="2156" y="1049"/>
                  </a:moveTo>
                  <a:lnTo>
                    <a:pt x="2156" y="1049"/>
                  </a:lnTo>
                  <a:cubicBezTo>
                    <a:pt x="2093" y="1030"/>
                    <a:pt x="2058" y="963"/>
                    <a:pt x="2077" y="900"/>
                  </a:cubicBezTo>
                  <a:lnTo>
                    <a:pt x="2252" y="330"/>
                  </a:lnTo>
                  <a:lnTo>
                    <a:pt x="2267" y="335"/>
                  </a:lnTo>
                  <a:lnTo>
                    <a:pt x="2267" y="335"/>
                  </a:lnTo>
                  <a:cubicBezTo>
                    <a:pt x="2306" y="347"/>
                    <a:pt x="2348" y="324"/>
                    <a:pt x="2360" y="285"/>
                  </a:cubicBezTo>
                  <a:lnTo>
                    <a:pt x="2360" y="285"/>
                  </a:lnTo>
                  <a:cubicBezTo>
                    <a:pt x="2373" y="245"/>
                    <a:pt x="2350" y="203"/>
                    <a:pt x="2311" y="191"/>
                  </a:cubicBezTo>
                  <a:lnTo>
                    <a:pt x="1727" y="12"/>
                  </a:lnTo>
                  <a:lnTo>
                    <a:pt x="1727" y="12"/>
                  </a:lnTo>
                  <a:cubicBezTo>
                    <a:pt x="1688" y="0"/>
                    <a:pt x="1646" y="22"/>
                    <a:pt x="1634" y="62"/>
                  </a:cubicBezTo>
                  <a:lnTo>
                    <a:pt x="1634" y="62"/>
                  </a:lnTo>
                  <a:cubicBezTo>
                    <a:pt x="1622" y="102"/>
                    <a:pt x="1644" y="144"/>
                    <a:pt x="1683" y="156"/>
                  </a:cubicBezTo>
                  <a:lnTo>
                    <a:pt x="1720" y="167"/>
                  </a:lnTo>
                  <a:lnTo>
                    <a:pt x="1544" y="737"/>
                  </a:lnTo>
                  <a:lnTo>
                    <a:pt x="1544" y="737"/>
                  </a:lnTo>
                  <a:cubicBezTo>
                    <a:pt x="1525" y="800"/>
                    <a:pt x="1458" y="836"/>
                    <a:pt x="1395" y="816"/>
                  </a:cubicBezTo>
                  <a:lnTo>
                    <a:pt x="1395" y="816"/>
                  </a:lnTo>
                  <a:cubicBezTo>
                    <a:pt x="1153" y="742"/>
                    <a:pt x="896" y="878"/>
                    <a:pt x="821" y="1121"/>
                  </a:cubicBezTo>
                  <a:lnTo>
                    <a:pt x="75" y="3554"/>
                  </a:lnTo>
                  <a:lnTo>
                    <a:pt x="75" y="3554"/>
                  </a:lnTo>
                  <a:cubicBezTo>
                    <a:pt x="0" y="3797"/>
                    <a:pt x="137" y="4054"/>
                    <a:pt x="379" y="4128"/>
                  </a:cubicBezTo>
                  <a:lnTo>
                    <a:pt x="1140" y="4362"/>
                  </a:lnTo>
                  <a:lnTo>
                    <a:pt x="1140" y="4362"/>
                  </a:lnTo>
                  <a:cubicBezTo>
                    <a:pt x="1383" y="4436"/>
                    <a:pt x="1640" y="4300"/>
                    <a:pt x="1714" y="4057"/>
                  </a:cubicBezTo>
                  <a:lnTo>
                    <a:pt x="2461" y="1624"/>
                  </a:lnTo>
                  <a:lnTo>
                    <a:pt x="2461" y="1624"/>
                  </a:lnTo>
                  <a:cubicBezTo>
                    <a:pt x="2535" y="1381"/>
                    <a:pt x="2399" y="1124"/>
                    <a:pt x="2156" y="104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4"/>
            <p:cNvSpPr/>
            <p:nvPr/>
          </p:nvSpPr>
          <p:spPr>
            <a:xfrm flipH="1" rot="-14641">
              <a:off x="40284" y="1465385"/>
              <a:ext cx="1253305" cy="1901865"/>
            </a:xfrm>
            <a:custGeom>
              <a:rect b="b" l="l" r="r" t="t"/>
              <a:pathLst>
                <a:path extrusionOk="0" h="3066" w="2020">
                  <a:moveTo>
                    <a:pt x="799" y="0"/>
                  </a:moveTo>
                  <a:lnTo>
                    <a:pt x="799" y="0"/>
                  </a:lnTo>
                  <a:cubicBezTo>
                    <a:pt x="624" y="575"/>
                    <a:pt x="51" y="2432"/>
                    <a:pt x="51" y="2432"/>
                  </a:cubicBezTo>
                  <a:lnTo>
                    <a:pt x="51" y="2432"/>
                  </a:lnTo>
                  <a:cubicBezTo>
                    <a:pt x="0" y="2598"/>
                    <a:pt x="93" y="2775"/>
                    <a:pt x="259" y="2825"/>
                  </a:cubicBezTo>
                  <a:lnTo>
                    <a:pt x="874" y="3014"/>
                  </a:lnTo>
                  <a:lnTo>
                    <a:pt x="874" y="3014"/>
                  </a:lnTo>
                  <a:cubicBezTo>
                    <a:pt x="1041" y="3065"/>
                    <a:pt x="1217" y="2972"/>
                    <a:pt x="1268" y="2805"/>
                  </a:cubicBezTo>
                  <a:lnTo>
                    <a:pt x="2019" y="358"/>
                  </a:lnTo>
                  <a:lnTo>
                    <a:pt x="799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4"/>
            <p:cNvSpPr/>
            <p:nvPr/>
          </p:nvSpPr>
          <p:spPr>
            <a:xfrm flipH="1" rot="-14644">
              <a:off x="609324" y="1760157"/>
              <a:ext cx="476146" cy="1242367"/>
            </a:xfrm>
            <a:custGeom>
              <a:rect b="b" l="l" r="r" t="t"/>
              <a:pathLst>
                <a:path extrusionOk="0" h="2001" w="769">
                  <a:moveTo>
                    <a:pt x="757" y="100"/>
                  </a:moveTo>
                  <a:lnTo>
                    <a:pt x="757" y="100"/>
                  </a:lnTo>
                  <a:cubicBezTo>
                    <a:pt x="745" y="138"/>
                    <a:pt x="705" y="159"/>
                    <a:pt x="668" y="147"/>
                  </a:cubicBezTo>
                  <a:lnTo>
                    <a:pt x="668" y="147"/>
                  </a:lnTo>
                  <a:cubicBezTo>
                    <a:pt x="630" y="136"/>
                    <a:pt x="609" y="96"/>
                    <a:pt x="621" y="58"/>
                  </a:cubicBezTo>
                  <a:lnTo>
                    <a:pt x="621" y="58"/>
                  </a:lnTo>
                  <a:cubicBezTo>
                    <a:pt x="632" y="20"/>
                    <a:pt x="672" y="0"/>
                    <a:pt x="710" y="11"/>
                  </a:cubicBezTo>
                  <a:lnTo>
                    <a:pt x="710" y="11"/>
                  </a:lnTo>
                  <a:cubicBezTo>
                    <a:pt x="747" y="22"/>
                    <a:pt x="768" y="62"/>
                    <a:pt x="757" y="100"/>
                  </a:cubicBezTo>
                  <a:close/>
                  <a:moveTo>
                    <a:pt x="441" y="272"/>
                  </a:moveTo>
                  <a:lnTo>
                    <a:pt x="441" y="272"/>
                  </a:lnTo>
                  <a:cubicBezTo>
                    <a:pt x="380" y="254"/>
                    <a:pt x="315" y="288"/>
                    <a:pt x="297" y="349"/>
                  </a:cubicBezTo>
                  <a:lnTo>
                    <a:pt x="297" y="349"/>
                  </a:lnTo>
                  <a:cubicBezTo>
                    <a:pt x="278" y="411"/>
                    <a:pt x="312" y="476"/>
                    <a:pt x="373" y="494"/>
                  </a:cubicBezTo>
                  <a:lnTo>
                    <a:pt x="373" y="494"/>
                  </a:lnTo>
                  <a:cubicBezTo>
                    <a:pt x="435" y="513"/>
                    <a:pt x="500" y="479"/>
                    <a:pt x="519" y="418"/>
                  </a:cubicBezTo>
                  <a:lnTo>
                    <a:pt x="519" y="418"/>
                  </a:lnTo>
                  <a:cubicBezTo>
                    <a:pt x="537" y="356"/>
                    <a:pt x="503" y="291"/>
                    <a:pt x="441" y="272"/>
                  </a:cubicBezTo>
                  <a:close/>
                  <a:moveTo>
                    <a:pt x="164" y="1191"/>
                  </a:moveTo>
                  <a:lnTo>
                    <a:pt x="164" y="1191"/>
                  </a:lnTo>
                  <a:cubicBezTo>
                    <a:pt x="103" y="1172"/>
                    <a:pt x="38" y="1206"/>
                    <a:pt x="19" y="1268"/>
                  </a:cubicBezTo>
                  <a:lnTo>
                    <a:pt x="19" y="1268"/>
                  </a:lnTo>
                  <a:cubicBezTo>
                    <a:pt x="0" y="1329"/>
                    <a:pt x="35" y="1394"/>
                    <a:pt x="96" y="1413"/>
                  </a:cubicBezTo>
                  <a:lnTo>
                    <a:pt x="96" y="1413"/>
                  </a:lnTo>
                  <a:cubicBezTo>
                    <a:pt x="157" y="1431"/>
                    <a:pt x="222" y="1397"/>
                    <a:pt x="241" y="1336"/>
                  </a:cubicBezTo>
                  <a:lnTo>
                    <a:pt x="241" y="1336"/>
                  </a:lnTo>
                  <a:cubicBezTo>
                    <a:pt x="260" y="1275"/>
                    <a:pt x="226" y="1209"/>
                    <a:pt x="164" y="1191"/>
                  </a:cubicBezTo>
                  <a:close/>
                  <a:moveTo>
                    <a:pt x="546" y="699"/>
                  </a:moveTo>
                  <a:lnTo>
                    <a:pt x="546" y="699"/>
                  </a:lnTo>
                  <a:cubicBezTo>
                    <a:pt x="497" y="684"/>
                    <a:pt x="446" y="711"/>
                    <a:pt x="432" y="759"/>
                  </a:cubicBezTo>
                  <a:lnTo>
                    <a:pt x="432" y="759"/>
                  </a:lnTo>
                  <a:cubicBezTo>
                    <a:pt x="417" y="807"/>
                    <a:pt x="444" y="858"/>
                    <a:pt x="492" y="873"/>
                  </a:cubicBezTo>
                  <a:lnTo>
                    <a:pt x="492" y="873"/>
                  </a:lnTo>
                  <a:cubicBezTo>
                    <a:pt x="540" y="888"/>
                    <a:pt x="591" y="861"/>
                    <a:pt x="606" y="812"/>
                  </a:cubicBezTo>
                  <a:lnTo>
                    <a:pt x="606" y="812"/>
                  </a:lnTo>
                  <a:cubicBezTo>
                    <a:pt x="621" y="764"/>
                    <a:pt x="594" y="713"/>
                    <a:pt x="546" y="699"/>
                  </a:cubicBezTo>
                  <a:close/>
                  <a:moveTo>
                    <a:pt x="201" y="1798"/>
                  </a:moveTo>
                  <a:lnTo>
                    <a:pt x="201" y="1798"/>
                  </a:lnTo>
                  <a:cubicBezTo>
                    <a:pt x="150" y="1783"/>
                    <a:pt x="95" y="1812"/>
                    <a:pt x="79" y="1863"/>
                  </a:cubicBezTo>
                  <a:lnTo>
                    <a:pt x="79" y="1863"/>
                  </a:lnTo>
                  <a:cubicBezTo>
                    <a:pt x="63" y="1914"/>
                    <a:pt x="93" y="1969"/>
                    <a:pt x="144" y="1984"/>
                  </a:cubicBezTo>
                  <a:lnTo>
                    <a:pt x="144" y="1984"/>
                  </a:lnTo>
                  <a:cubicBezTo>
                    <a:pt x="196" y="2000"/>
                    <a:pt x="250" y="1971"/>
                    <a:pt x="266" y="1920"/>
                  </a:cubicBezTo>
                  <a:lnTo>
                    <a:pt x="266" y="1920"/>
                  </a:lnTo>
                  <a:cubicBezTo>
                    <a:pt x="282" y="1869"/>
                    <a:pt x="253" y="1814"/>
                    <a:pt x="201" y="17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4"/>
            <p:cNvSpPr/>
            <p:nvPr/>
          </p:nvSpPr>
          <p:spPr>
            <a:xfrm flipH="1" rot="-14644">
              <a:off x="25758" y="1439071"/>
              <a:ext cx="785367" cy="273648"/>
            </a:xfrm>
            <a:custGeom>
              <a:rect b="b" l="l" r="r" t="t"/>
              <a:pathLst>
                <a:path extrusionOk="0" h="442" w="1266">
                  <a:moveTo>
                    <a:pt x="1241" y="407"/>
                  </a:moveTo>
                  <a:lnTo>
                    <a:pt x="1241" y="407"/>
                  </a:lnTo>
                  <a:cubicBezTo>
                    <a:pt x="1230" y="441"/>
                    <a:pt x="985" y="268"/>
                    <a:pt x="601" y="323"/>
                  </a:cubicBezTo>
                  <a:lnTo>
                    <a:pt x="601" y="323"/>
                  </a:lnTo>
                  <a:cubicBezTo>
                    <a:pt x="217" y="379"/>
                    <a:pt x="0" y="114"/>
                    <a:pt x="25" y="34"/>
                  </a:cubicBezTo>
                  <a:lnTo>
                    <a:pt x="25" y="34"/>
                  </a:lnTo>
                  <a:cubicBezTo>
                    <a:pt x="35" y="0"/>
                    <a:pt x="280" y="173"/>
                    <a:pt x="664" y="118"/>
                  </a:cubicBezTo>
                  <a:lnTo>
                    <a:pt x="664" y="118"/>
                  </a:lnTo>
                  <a:cubicBezTo>
                    <a:pt x="1049" y="62"/>
                    <a:pt x="1265" y="327"/>
                    <a:pt x="1241" y="4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4"/>
            <p:cNvSpPr/>
            <p:nvPr/>
          </p:nvSpPr>
          <p:spPr>
            <a:xfrm flipH="1" rot="-14644">
              <a:off x="368327" y="2257159"/>
              <a:ext cx="161451" cy="161451"/>
            </a:xfrm>
            <a:custGeom>
              <a:rect b="b" l="l" r="r" t="t"/>
              <a:pathLst>
                <a:path extrusionOk="0" h="261" w="261">
                  <a:moveTo>
                    <a:pt x="241" y="164"/>
                  </a:moveTo>
                  <a:lnTo>
                    <a:pt x="241" y="164"/>
                  </a:lnTo>
                  <a:cubicBezTo>
                    <a:pt x="222" y="225"/>
                    <a:pt x="157" y="260"/>
                    <a:pt x="96" y="241"/>
                  </a:cubicBezTo>
                  <a:lnTo>
                    <a:pt x="96" y="241"/>
                  </a:lnTo>
                  <a:cubicBezTo>
                    <a:pt x="35" y="222"/>
                    <a:pt x="0" y="157"/>
                    <a:pt x="19" y="96"/>
                  </a:cubicBezTo>
                  <a:lnTo>
                    <a:pt x="19" y="96"/>
                  </a:lnTo>
                  <a:cubicBezTo>
                    <a:pt x="38" y="35"/>
                    <a:pt x="103" y="0"/>
                    <a:pt x="164" y="19"/>
                  </a:cubicBezTo>
                  <a:lnTo>
                    <a:pt x="164" y="19"/>
                  </a:lnTo>
                  <a:cubicBezTo>
                    <a:pt x="225" y="38"/>
                    <a:pt x="260" y="103"/>
                    <a:pt x="241" y="16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4"/>
            <p:cNvSpPr/>
            <p:nvPr/>
          </p:nvSpPr>
          <p:spPr>
            <a:xfrm flipH="1" rot="-14647">
              <a:off x="497638" y="2918647"/>
              <a:ext cx="254491" cy="251757"/>
            </a:xfrm>
            <a:custGeom>
              <a:rect b="b" l="l" r="r" t="t"/>
              <a:pathLst>
                <a:path extrusionOk="0" h="407" w="408">
                  <a:moveTo>
                    <a:pt x="316" y="61"/>
                  </a:moveTo>
                  <a:lnTo>
                    <a:pt x="316" y="61"/>
                  </a:lnTo>
                  <a:cubicBezTo>
                    <a:pt x="394" y="124"/>
                    <a:pt x="407" y="237"/>
                    <a:pt x="345" y="315"/>
                  </a:cubicBezTo>
                  <a:lnTo>
                    <a:pt x="345" y="315"/>
                  </a:lnTo>
                  <a:cubicBezTo>
                    <a:pt x="283" y="393"/>
                    <a:pt x="169" y="406"/>
                    <a:pt x="91" y="344"/>
                  </a:cubicBezTo>
                  <a:lnTo>
                    <a:pt x="91" y="344"/>
                  </a:lnTo>
                  <a:cubicBezTo>
                    <a:pt x="13" y="282"/>
                    <a:pt x="0" y="168"/>
                    <a:pt x="63" y="90"/>
                  </a:cubicBezTo>
                  <a:lnTo>
                    <a:pt x="63" y="90"/>
                  </a:lnTo>
                  <a:cubicBezTo>
                    <a:pt x="125" y="13"/>
                    <a:pt x="238" y="0"/>
                    <a:pt x="316" y="6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4"/>
            <p:cNvSpPr/>
            <p:nvPr/>
          </p:nvSpPr>
          <p:spPr>
            <a:xfrm flipH="1" rot="-14647">
              <a:off x="196505" y="1695710"/>
              <a:ext cx="725163" cy="1554321"/>
            </a:xfrm>
            <a:custGeom>
              <a:rect b="b" l="l" r="r" t="t"/>
              <a:pathLst>
                <a:path extrusionOk="0" h="2503" w="1167">
                  <a:moveTo>
                    <a:pt x="208" y="2459"/>
                  </a:moveTo>
                  <a:lnTo>
                    <a:pt x="208" y="2459"/>
                  </a:lnTo>
                  <a:lnTo>
                    <a:pt x="208" y="2459"/>
                  </a:lnTo>
                  <a:cubicBezTo>
                    <a:pt x="74" y="2419"/>
                    <a:pt x="0" y="2278"/>
                    <a:pt x="40" y="2145"/>
                  </a:cubicBezTo>
                  <a:lnTo>
                    <a:pt x="635" y="208"/>
                  </a:lnTo>
                  <a:lnTo>
                    <a:pt x="635" y="208"/>
                  </a:lnTo>
                  <a:cubicBezTo>
                    <a:pt x="675" y="75"/>
                    <a:pt x="816" y="0"/>
                    <a:pt x="949" y="41"/>
                  </a:cubicBezTo>
                  <a:lnTo>
                    <a:pt x="949" y="41"/>
                  </a:lnTo>
                  <a:lnTo>
                    <a:pt x="949" y="41"/>
                  </a:lnTo>
                  <a:cubicBezTo>
                    <a:pt x="1088" y="84"/>
                    <a:pt x="1166" y="230"/>
                    <a:pt x="1123" y="369"/>
                  </a:cubicBezTo>
                  <a:lnTo>
                    <a:pt x="534" y="2286"/>
                  </a:lnTo>
                  <a:lnTo>
                    <a:pt x="534" y="2286"/>
                  </a:lnTo>
                  <a:cubicBezTo>
                    <a:pt x="492" y="2424"/>
                    <a:pt x="346" y="2502"/>
                    <a:pt x="208" y="2459"/>
                  </a:cubicBezTo>
                </a:path>
              </a:pathLst>
            </a:custGeom>
            <a:solidFill>
              <a:srgbClr val="FFFFFF">
                <a:alpha val="40392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5" name="Google Shape;265;p14"/>
          <p:cNvSpPr/>
          <p:nvPr/>
        </p:nvSpPr>
        <p:spPr>
          <a:xfrm rot="-1298262">
            <a:off x="8563494" y="267695"/>
            <a:ext cx="761575" cy="1497303"/>
          </a:xfrm>
          <a:custGeom>
            <a:rect b="b" l="l" r="r" t="t"/>
            <a:pathLst>
              <a:path extrusionOk="0" h="4596" w="2339">
                <a:moveTo>
                  <a:pt x="2292" y="3917"/>
                </a:moveTo>
                <a:lnTo>
                  <a:pt x="2292" y="3917"/>
                </a:lnTo>
                <a:cubicBezTo>
                  <a:pt x="2273" y="3864"/>
                  <a:pt x="2167" y="3876"/>
                  <a:pt x="2127" y="3883"/>
                </a:cubicBezTo>
                <a:lnTo>
                  <a:pt x="2127" y="3883"/>
                </a:lnTo>
                <a:cubicBezTo>
                  <a:pt x="2013" y="3905"/>
                  <a:pt x="1941" y="4011"/>
                  <a:pt x="1831" y="4036"/>
                </a:cubicBezTo>
                <a:lnTo>
                  <a:pt x="1831" y="4036"/>
                </a:lnTo>
                <a:cubicBezTo>
                  <a:pt x="1831" y="3969"/>
                  <a:pt x="1830" y="3903"/>
                  <a:pt x="1828" y="3836"/>
                </a:cubicBezTo>
                <a:lnTo>
                  <a:pt x="1828" y="3836"/>
                </a:lnTo>
                <a:cubicBezTo>
                  <a:pt x="1890" y="3786"/>
                  <a:pt x="1956" y="3755"/>
                  <a:pt x="2036" y="3742"/>
                </a:cubicBezTo>
                <a:lnTo>
                  <a:pt x="2036" y="3742"/>
                </a:lnTo>
                <a:cubicBezTo>
                  <a:pt x="2085" y="3734"/>
                  <a:pt x="2142" y="3737"/>
                  <a:pt x="2185" y="3706"/>
                </a:cubicBezTo>
                <a:lnTo>
                  <a:pt x="2185" y="3706"/>
                </a:lnTo>
                <a:cubicBezTo>
                  <a:pt x="2221" y="3680"/>
                  <a:pt x="2234" y="3640"/>
                  <a:pt x="2201" y="3605"/>
                </a:cubicBezTo>
                <a:lnTo>
                  <a:pt x="2201" y="3605"/>
                </a:lnTo>
                <a:cubicBezTo>
                  <a:pt x="2153" y="3553"/>
                  <a:pt x="2071" y="3591"/>
                  <a:pt x="2019" y="3615"/>
                </a:cubicBezTo>
                <a:lnTo>
                  <a:pt x="2019" y="3615"/>
                </a:lnTo>
                <a:cubicBezTo>
                  <a:pt x="1944" y="3650"/>
                  <a:pt x="1881" y="3699"/>
                  <a:pt x="1825" y="3757"/>
                </a:cubicBezTo>
                <a:lnTo>
                  <a:pt x="1825" y="3757"/>
                </a:lnTo>
                <a:cubicBezTo>
                  <a:pt x="1822" y="3704"/>
                  <a:pt x="1812" y="3526"/>
                  <a:pt x="1809" y="3490"/>
                </a:cubicBezTo>
                <a:lnTo>
                  <a:pt x="1809" y="3490"/>
                </a:lnTo>
                <a:cubicBezTo>
                  <a:pt x="1913" y="3475"/>
                  <a:pt x="2277" y="3423"/>
                  <a:pt x="2232" y="3313"/>
                </a:cubicBezTo>
                <a:lnTo>
                  <a:pt x="2232" y="3313"/>
                </a:lnTo>
                <a:cubicBezTo>
                  <a:pt x="2183" y="3194"/>
                  <a:pt x="1903" y="3385"/>
                  <a:pt x="1805" y="3443"/>
                </a:cubicBezTo>
                <a:lnTo>
                  <a:pt x="1805" y="3443"/>
                </a:lnTo>
                <a:cubicBezTo>
                  <a:pt x="1797" y="3342"/>
                  <a:pt x="1787" y="3240"/>
                  <a:pt x="1776" y="3138"/>
                </a:cubicBezTo>
                <a:lnTo>
                  <a:pt x="1776" y="3138"/>
                </a:lnTo>
                <a:cubicBezTo>
                  <a:pt x="1911" y="3123"/>
                  <a:pt x="2304" y="3085"/>
                  <a:pt x="2249" y="2936"/>
                </a:cubicBezTo>
                <a:lnTo>
                  <a:pt x="2249" y="2936"/>
                </a:lnTo>
                <a:cubicBezTo>
                  <a:pt x="2224" y="2868"/>
                  <a:pt x="2138" y="2896"/>
                  <a:pt x="2089" y="2912"/>
                </a:cubicBezTo>
                <a:lnTo>
                  <a:pt x="2089" y="2912"/>
                </a:lnTo>
                <a:cubicBezTo>
                  <a:pt x="2070" y="2918"/>
                  <a:pt x="1847" y="3013"/>
                  <a:pt x="1768" y="3075"/>
                </a:cubicBezTo>
                <a:lnTo>
                  <a:pt x="1768" y="3075"/>
                </a:lnTo>
                <a:cubicBezTo>
                  <a:pt x="1761" y="3017"/>
                  <a:pt x="1734" y="2843"/>
                  <a:pt x="1730" y="2814"/>
                </a:cubicBezTo>
                <a:lnTo>
                  <a:pt x="1730" y="2814"/>
                </a:lnTo>
                <a:cubicBezTo>
                  <a:pt x="1726" y="2783"/>
                  <a:pt x="1767" y="2756"/>
                  <a:pt x="1787" y="2738"/>
                </a:cubicBezTo>
                <a:lnTo>
                  <a:pt x="1787" y="2738"/>
                </a:lnTo>
                <a:cubicBezTo>
                  <a:pt x="1818" y="2709"/>
                  <a:pt x="1855" y="2689"/>
                  <a:pt x="1894" y="2674"/>
                </a:cubicBezTo>
                <a:lnTo>
                  <a:pt x="1894" y="2674"/>
                </a:lnTo>
                <a:cubicBezTo>
                  <a:pt x="1975" y="2643"/>
                  <a:pt x="2064" y="2631"/>
                  <a:pt x="2141" y="2589"/>
                </a:cubicBezTo>
                <a:lnTo>
                  <a:pt x="2141" y="2589"/>
                </a:lnTo>
                <a:cubicBezTo>
                  <a:pt x="2184" y="2567"/>
                  <a:pt x="2218" y="2523"/>
                  <a:pt x="2170" y="2483"/>
                </a:cubicBezTo>
                <a:lnTo>
                  <a:pt x="2170" y="2483"/>
                </a:lnTo>
                <a:cubicBezTo>
                  <a:pt x="2110" y="2432"/>
                  <a:pt x="2006" y="2470"/>
                  <a:pt x="1949" y="2503"/>
                </a:cubicBezTo>
                <a:lnTo>
                  <a:pt x="1949" y="2503"/>
                </a:lnTo>
                <a:cubicBezTo>
                  <a:pt x="1853" y="2558"/>
                  <a:pt x="1775" y="2645"/>
                  <a:pt x="1717" y="2740"/>
                </a:cubicBezTo>
                <a:lnTo>
                  <a:pt x="1717" y="2740"/>
                </a:lnTo>
                <a:cubicBezTo>
                  <a:pt x="1695" y="2624"/>
                  <a:pt x="1670" y="2509"/>
                  <a:pt x="1640" y="2396"/>
                </a:cubicBezTo>
                <a:lnTo>
                  <a:pt x="1640" y="2396"/>
                </a:lnTo>
                <a:cubicBezTo>
                  <a:pt x="1722" y="2283"/>
                  <a:pt x="1841" y="2213"/>
                  <a:pt x="1945" y="2123"/>
                </a:cubicBezTo>
                <a:lnTo>
                  <a:pt x="1945" y="2123"/>
                </a:lnTo>
                <a:cubicBezTo>
                  <a:pt x="1974" y="2098"/>
                  <a:pt x="2085" y="2020"/>
                  <a:pt x="2018" y="1980"/>
                </a:cubicBezTo>
                <a:lnTo>
                  <a:pt x="2018" y="1980"/>
                </a:lnTo>
                <a:cubicBezTo>
                  <a:pt x="1931" y="1927"/>
                  <a:pt x="1804" y="2063"/>
                  <a:pt x="1754" y="2113"/>
                </a:cubicBezTo>
                <a:lnTo>
                  <a:pt x="1754" y="2113"/>
                </a:lnTo>
                <a:cubicBezTo>
                  <a:pt x="1698" y="2169"/>
                  <a:pt x="1645" y="2227"/>
                  <a:pt x="1612" y="2297"/>
                </a:cubicBezTo>
                <a:lnTo>
                  <a:pt x="1612" y="2297"/>
                </a:lnTo>
                <a:cubicBezTo>
                  <a:pt x="1584" y="2202"/>
                  <a:pt x="1552" y="2108"/>
                  <a:pt x="1515" y="2016"/>
                </a:cubicBezTo>
                <a:lnTo>
                  <a:pt x="1515" y="2016"/>
                </a:lnTo>
                <a:cubicBezTo>
                  <a:pt x="1539" y="1863"/>
                  <a:pt x="1704" y="1833"/>
                  <a:pt x="1792" y="1728"/>
                </a:cubicBezTo>
                <a:lnTo>
                  <a:pt x="1792" y="1728"/>
                </a:lnTo>
                <a:cubicBezTo>
                  <a:pt x="1824" y="1691"/>
                  <a:pt x="1836" y="1640"/>
                  <a:pt x="1777" y="1625"/>
                </a:cubicBezTo>
                <a:lnTo>
                  <a:pt x="1777" y="1625"/>
                </a:lnTo>
                <a:cubicBezTo>
                  <a:pt x="1694" y="1603"/>
                  <a:pt x="1613" y="1705"/>
                  <a:pt x="1568" y="1759"/>
                </a:cubicBezTo>
                <a:lnTo>
                  <a:pt x="1568" y="1759"/>
                </a:lnTo>
                <a:cubicBezTo>
                  <a:pt x="1531" y="1805"/>
                  <a:pt x="1491" y="1854"/>
                  <a:pt x="1470" y="1908"/>
                </a:cubicBezTo>
                <a:lnTo>
                  <a:pt x="1470" y="1908"/>
                </a:lnTo>
                <a:cubicBezTo>
                  <a:pt x="1467" y="1902"/>
                  <a:pt x="1438" y="1838"/>
                  <a:pt x="1425" y="1812"/>
                </a:cubicBezTo>
                <a:lnTo>
                  <a:pt x="1425" y="1812"/>
                </a:lnTo>
                <a:cubicBezTo>
                  <a:pt x="1428" y="1810"/>
                  <a:pt x="1609" y="1534"/>
                  <a:pt x="1721" y="1416"/>
                </a:cubicBezTo>
                <a:lnTo>
                  <a:pt x="1721" y="1416"/>
                </a:lnTo>
                <a:cubicBezTo>
                  <a:pt x="1758" y="1377"/>
                  <a:pt x="1806" y="1298"/>
                  <a:pt x="1722" y="1277"/>
                </a:cubicBezTo>
                <a:lnTo>
                  <a:pt x="1722" y="1277"/>
                </a:lnTo>
                <a:cubicBezTo>
                  <a:pt x="1630" y="1255"/>
                  <a:pt x="1543" y="1373"/>
                  <a:pt x="1499" y="1436"/>
                </a:cubicBezTo>
                <a:lnTo>
                  <a:pt x="1499" y="1436"/>
                </a:lnTo>
                <a:cubicBezTo>
                  <a:pt x="1439" y="1521"/>
                  <a:pt x="1390" y="1613"/>
                  <a:pt x="1376" y="1715"/>
                </a:cubicBezTo>
                <a:lnTo>
                  <a:pt x="1376" y="1715"/>
                </a:lnTo>
                <a:cubicBezTo>
                  <a:pt x="1342" y="1650"/>
                  <a:pt x="1306" y="1587"/>
                  <a:pt x="1268" y="1524"/>
                </a:cubicBezTo>
                <a:lnTo>
                  <a:pt x="1268" y="1524"/>
                </a:lnTo>
                <a:cubicBezTo>
                  <a:pt x="1263" y="1483"/>
                  <a:pt x="1285" y="1447"/>
                  <a:pt x="1312" y="1419"/>
                </a:cubicBezTo>
                <a:lnTo>
                  <a:pt x="1312" y="1419"/>
                </a:lnTo>
                <a:cubicBezTo>
                  <a:pt x="1346" y="1383"/>
                  <a:pt x="1388" y="1356"/>
                  <a:pt x="1430" y="1331"/>
                </a:cubicBezTo>
                <a:lnTo>
                  <a:pt x="1430" y="1331"/>
                </a:lnTo>
                <a:cubicBezTo>
                  <a:pt x="1468" y="1308"/>
                  <a:pt x="1507" y="1287"/>
                  <a:pt x="1544" y="1262"/>
                </a:cubicBezTo>
                <a:lnTo>
                  <a:pt x="1544" y="1262"/>
                </a:lnTo>
                <a:cubicBezTo>
                  <a:pt x="1577" y="1240"/>
                  <a:pt x="1611" y="1210"/>
                  <a:pt x="1619" y="1169"/>
                </a:cubicBezTo>
                <a:lnTo>
                  <a:pt x="1619" y="1169"/>
                </a:lnTo>
                <a:cubicBezTo>
                  <a:pt x="1625" y="1135"/>
                  <a:pt x="1612" y="1100"/>
                  <a:pt x="1580" y="1084"/>
                </a:cubicBezTo>
                <a:lnTo>
                  <a:pt x="1580" y="1084"/>
                </a:lnTo>
                <a:cubicBezTo>
                  <a:pt x="1547" y="1067"/>
                  <a:pt x="1505" y="1071"/>
                  <a:pt x="1471" y="1083"/>
                </a:cubicBezTo>
                <a:lnTo>
                  <a:pt x="1471" y="1083"/>
                </a:lnTo>
                <a:cubicBezTo>
                  <a:pt x="1387" y="1113"/>
                  <a:pt x="1338" y="1192"/>
                  <a:pt x="1296" y="1266"/>
                </a:cubicBezTo>
                <a:lnTo>
                  <a:pt x="1296" y="1266"/>
                </a:lnTo>
                <a:cubicBezTo>
                  <a:pt x="1275" y="1303"/>
                  <a:pt x="1257" y="1342"/>
                  <a:pt x="1251" y="1384"/>
                </a:cubicBezTo>
                <a:lnTo>
                  <a:pt x="1251" y="1384"/>
                </a:lnTo>
                <a:cubicBezTo>
                  <a:pt x="1246" y="1415"/>
                  <a:pt x="1245" y="1447"/>
                  <a:pt x="1241" y="1479"/>
                </a:cubicBezTo>
                <a:lnTo>
                  <a:pt x="1241" y="1479"/>
                </a:lnTo>
                <a:cubicBezTo>
                  <a:pt x="1192" y="1400"/>
                  <a:pt x="1141" y="1322"/>
                  <a:pt x="1087" y="1247"/>
                </a:cubicBezTo>
                <a:lnTo>
                  <a:pt x="1087" y="1247"/>
                </a:lnTo>
                <a:cubicBezTo>
                  <a:pt x="1137" y="1192"/>
                  <a:pt x="1509" y="846"/>
                  <a:pt x="1319" y="778"/>
                </a:cubicBezTo>
                <a:lnTo>
                  <a:pt x="1319" y="778"/>
                </a:lnTo>
                <a:cubicBezTo>
                  <a:pt x="1250" y="753"/>
                  <a:pt x="1180" y="841"/>
                  <a:pt x="1147" y="889"/>
                </a:cubicBezTo>
                <a:lnTo>
                  <a:pt x="1147" y="889"/>
                </a:lnTo>
                <a:cubicBezTo>
                  <a:pt x="1118" y="933"/>
                  <a:pt x="1094" y="982"/>
                  <a:pt x="1079" y="1032"/>
                </a:cubicBezTo>
                <a:lnTo>
                  <a:pt x="1079" y="1032"/>
                </a:lnTo>
                <a:cubicBezTo>
                  <a:pt x="1069" y="1064"/>
                  <a:pt x="1067" y="1153"/>
                  <a:pt x="1048" y="1192"/>
                </a:cubicBezTo>
                <a:lnTo>
                  <a:pt x="1048" y="1192"/>
                </a:lnTo>
                <a:cubicBezTo>
                  <a:pt x="994" y="1116"/>
                  <a:pt x="883" y="968"/>
                  <a:pt x="884" y="967"/>
                </a:cubicBezTo>
                <a:lnTo>
                  <a:pt x="884" y="967"/>
                </a:lnTo>
                <a:cubicBezTo>
                  <a:pt x="889" y="962"/>
                  <a:pt x="1013" y="607"/>
                  <a:pt x="1018" y="426"/>
                </a:cubicBezTo>
                <a:lnTo>
                  <a:pt x="1018" y="426"/>
                </a:lnTo>
                <a:cubicBezTo>
                  <a:pt x="1019" y="357"/>
                  <a:pt x="1003" y="181"/>
                  <a:pt x="890" y="268"/>
                </a:cubicBezTo>
                <a:lnTo>
                  <a:pt x="890" y="268"/>
                </a:lnTo>
                <a:cubicBezTo>
                  <a:pt x="777" y="354"/>
                  <a:pt x="814" y="583"/>
                  <a:pt x="818" y="704"/>
                </a:cubicBezTo>
                <a:lnTo>
                  <a:pt x="818" y="704"/>
                </a:lnTo>
                <a:cubicBezTo>
                  <a:pt x="819" y="718"/>
                  <a:pt x="816" y="829"/>
                  <a:pt x="828" y="905"/>
                </a:cubicBezTo>
                <a:lnTo>
                  <a:pt x="828" y="905"/>
                </a:lnTo>
                <a:cubicBezTo>
                  <a:pt x="750" y="807"/>
                  <a:pt x="586" y="608"/>
                  <a:pt x="582" y="605"/>
                </a:cubicBezTo>
                <a:lnTo>
                  <a:pt x="582" y="605"/>
                </a:lnTo>
                <a:cubicBezTo>
                  <a:pt x="519" y="446"/>
                  <a:pt x="458" y="255"/>
                  <a:pt x="342" y="125"/>
                </a:cubicBezTo>
                <a:lnTo>
                  <a:pt x="342" y="125"/>
                </a:lnTo>
                <a:cubicBezTo>
                  <a:pt x="276" y="52"/>
                  <a:pt x="149" y="0"/>
                  <a:pt x="70" y="85"/>
                </a:cubicBezTo>
                <a:lnTo>
                  <a:pt x="70" y="85"/>
                </a:lnTo>
                <a:cubicBezTo>
                  <a:pt x="0" y="160"/>
                  <a:pt x="42" y="272"/>
                  <a:pt x="104" y="335"/>
                </a:cubicBezTo>
                <a:lnTo>
                  <a:pt x="104" y="335"/>
                </a:lnTo>
                <a:cubicBezTo>
                  <a:pt x="164" y="396"/>
                  <a:pt x="247" y="437"/>
                  <a:pt x="318" y="482"/>
                </a:cubicBezTo>
                <a:lnTo>
                  <a:pt x="318" y="482"/>
                </a:lnTo>
                <a:cubicBezTo>
                  <a:pt x="397" y="531"/>
                  <a:pt x="476" y="580"/>
                  <a:pt x="555" y="630"/>
                </a:cubicBezTo>
                <a:lnTo>
                  <a:pt x="555" y="630"/>
                </a:lnTo>
                <a:lnTo>
                  <a:pt x="555" y="630"/>
                </a:lnTo>
                <a:lnTo>
                  <a:pt x="555" y="630"/>
                </a:lnTo>
                <a:cubicBezTo>
                  <a:pt x="556" y="631"/>
                  <a:pt x="665" y="760"/>
                  <a:pt x="718" y="824"/>
                </a:cubicBezTo>
                <a:lnTo>
                  <a:pt x="718" y="824"/>
                </a:lnTo>
                <a:cubicBezTo>
                  <a:pt x="648" y="785"/>
                  <a:pt x="572" y="760"/>
                  <a:pt x="494" y="742"/>
                </a:cubicBezTo>
                <a:lnTo>
                  <a:pt x="494" y="742"/>
                </a:lnTo>
                <a:cubicBezTo>
                  <a:pt x="380" y="716"/>
                  <a:pt x="155" y="667"/>
                  <a:pt x="82" y="801"/>
                </a:cubicBezTo>
                <a:lnTo>
                  <a:pt x="82" y="801"/>
                </a:lnTo>
                <a:cubicBezTo>
                  <a:pt x="11" y="929"/>
                  <a:pt x="216" y="977"/>
                  <a:pt x="301" y="978"/>
                </a:cubicBezTo>
                <a:lnTo>
                  <a:pt x="301" y="978"/>
                </a:lnTo>
                <a:cubicBezTo>
                  <a:pt x="462" y="980"/>
                  <a:pt x="699" y="869"/>
                  <a:pt x="841" y="976"/>
                </a:cubicBezTo>
                <a:lnTo>
                  <a:pt x="841" y="976"/>
                </a:lnTo>
                <a:cubicBezTo>
                  <a:pt x="895" y="1045"/>
                  <a:pt x="948" y="1114"/>
                  <a:pt x="999" y="1184"/>
                </a:cubicBezTo>
                <a:lnTo>
                  <a:pt x="999" y="1184"/>
                </a:lnTo>
                <a:cubicBezTo>
                  <a:pt x="871" y="1144"/>
                  <a:pt x="733" y="1116"/>
                  <a:pt x="601" y="1124"/>
                </a:cubicBezTo>
                <a:lnTo>
                  <a:pt x="601" y="1124"/>
                </a:lnTo>
                <a:cubicBezTo>
                  <a:pt x="519" y="1129"/>
                  <a:pt x="448" y="1161"/>
                  <a:pt x="378" y="1202"/>
                </a:cubicBezTo>
                <a:lnTo>
                  <a:pt x="378" y="1202"/>
                </a:lnTo>
                <a:cubicBezTo>
                  <a:pt x="339" y="1224"/>
                  <a:pt x="291" y="1249"/>
                  <a:pt x="279" y="1296"/>
                </a:cubicBezTo>
                <a:lnTo>
                  <a:pt x="279" y="1296"/>
                </a:lnTo>
                <a:cubicBezTo>
                  <a:pt x="244" y="1430"/>
                  <a:pt x="447" y="1397"/>
                  <a:pt x="513" y="1378"/>
                </a:cubicBezTo>
                <a:lnTo>
                  <a:pt x="513" y="1378"/>
                </a:lnTo>
                <a:cubicBezTo>
                  <a:pt x="694" y="1325"/>
                  <a:pt x="862" y="1250"/>
                  <a:pt x="1055" y="1261"/>
                </a:cubicBezTo>
                <a:lnTo>
                  <a:pt x="1055" y="1261"/>
                </a:lnTo>
                <a:cubicBezTo>
                  <a:pt x="1101" y="1327"/>
                  <a:pt x="1145" y="1393"/>
                  <a:pt x="1188" y="1460"/>
                </a:cubicBezTo>
                <a:lnTo>
                  <a:pt x="1188" y="1460"/>
                </a:lnTo>
                <a:cubicBezTo>
                  <a:pt x="1125" y="1418"/>
                  <a:pt x="1059" y="1382"/>
                  <a:pt x="985" y="1363"/>
                </a:cubicBezTo>
                <a:lnTo>
                  <a:pt x="985" y="1363"/>
                </a:lnTo>
                <a:cubicBezTo>
                  <a:pt x="917" y="1346"/>
                  <a:pt x="844" y="1345"/>
                  <a:pt x="777" y="1367"/>
                </a:cubicBezTo>
                <a:lnTo>
                  <a:pt x="777" y="1367"/>
                </a:lnTo>
                <a:cubicBezTo>
                  <a:pt x="761" y="1373"/>
                  <a:pt x="745" y="1380"/>
                  <a:pt x="731" y="1388"/>
                </a:cubicBezTo>
                <a:lnTo>
                  <a:pt x="731" y="1388"/>
                </a:lnTo>
                <a:cubicBezTo>
                  <a:pt x="716" y="1396"/>
                  <a:pt x="699" y="1406"/>
                  <a:pt x="698" y="1425"/>
                </a:cubicBezTo>
                <a:lnTo>
                  <a:pt x="698" y="1425"/>
                </a:lnTo>
                <a:cubicBezTo>
                  <a:pt x="697" y="1442"/>
                  <a:pt x="709" y="1457"/>
                  <a:pt x="720" y="1468"/>
                </a:cubicBezTo>
                <a:lnTo>
                  <a:pt x="720" y="1468"/>
                </a:lnTo>
                <a:cubicBezTo>
                  <a:pt x="733" y="1482"/>
                  <a:pt x="750" y="1491"/>
                  <a:pt x="767" y="1497"/>
                </a:cubicBezTo>
                <a:lnTo>
                  <a:pt x="767" y="1497"/>
                </a:lnTo>
                <a:cubicBezTo>
                  <a:pt x="804" y="1510"/>
                  <a:pt x="843" y="1511"/>
                  <a:pt x="881" y="1511"/>
                </a:cubicBezTo>
                <a:lnTo>
                  <a:pt x="881" y="1511"/>
                </a:lnTo>
                <a:cubicBezTo>
                  <a:pt x="922" y="1510"/>
                  <a:pt x="962" y="1508"/>
                  <a:pt x="1003" y="1507"/>
                </a:cubicBezTo>
                <a:lnTo>
                  <a:pt x="1003" y="1507"/>
                </a:lnTo>
                <a:cubicBezTo>
                  <a:pt x="1076" y="1504"/>
                  <a:pt x="1150" y="1504"/>
                  <a:pt x="1222" y="1516"/>
                </a:cubicBezTo>
                <a:lnTo>
                  <a:pt x="1222" y="1516"/>
                </a:lnTo>
                <a:cubicBezTo>
                  <a:pt x="1256" y="1573"/>
                  <a:pt x="1291" y="1631"/>
                  <a:pt x="1322" y="1689"/>
                </a:cubicBezTo>
                <a:lnTo>
                  <a:pt x="1322" y="1689"/>
                </a:lnTo>
                <a:cubicBezTo>
                  <a:pt x="1303" y="1679"/>
                  <a:pt x="1284" y="1670"/>
                  <a:pt x="1265" y="1660"/>
                </a:cubicBezTo>
                <a:lnTo>
                  <a:pt x="1265" y="1660"/>
                </a:lnTo>
                <a:cubicBezTo>
                  <a:pt x="1188" y="1622"/>
                  <a:pt x="1110" y="1588"/>
                  <a:pt x="1027" y="1568"/>
                </a:cubicBezTo>
                <a:lnTo>
                  <a:pt x="1027" y="1568"/>
                </a:lnTo>
                <a:cubicBezTo>
                  <a:pt x="899" y="1539"/>
                  <a:pt x="709" y="1541"/>
                  <a:pt x="615" y="1651"/>
                </a:cubicBezTo>
                <a:lnTo>
                  <a:pt x="615" y="1651"/>
                </a:lnTo>
                <a:cubicBezTo>
                  <a:pt x="590" y="1680"/>
                  <a:pt x="577" y="1718"/>
                  <a:pt x="603" y="1750"/>
                </a:cubicBezTo>
                <a:lnTo>
                  <a:pt x="603" y="1750"/>
                </a:lnTo>
                <a:cubicBezTo>
                  <a:pt x="640" y="1796"/>
                  <a:pt x="720" y="1785"/>
                  <a:pt x="770" y="1781"/>
                </a:cubicBezTo>
                <a:lnTo>
                  <a:pt x="770" y="1781"/>
                </a:lnTo>
                <a:cubicBezTo>
                  <a:pt x="976" y="1766"/>
                  <a:pt x="1197" y="1694"/>
                  <a:pt x="1386" y="1813"/>
                </a:cubicBezTo>
                <a:lnTo>
                  <a:pt x="1386" y="1813"/>
                </a:lnTo>
                <a:cubicBezTo>
                  <a:pt x="1411" y="1862"/>
                  <a:pt x="1433" y="1913"/>
                  <a:pt x="1455" y="1963"/>
                </a:cubicBezTo>
                <a:lnTo>
                  <a:pt x="1455" y="1963"/>
                </a:lnTo>
                <a:cubicBezTo>
                  <a:pt x="1454" y="1969"/>
                  <a:pt x="1199" y="1892"/>
                  <a:pt x="1095" y="1893"/>
                </a:cubicBezTo>
                <a:lnTo>
                  <a:pt x="1095" y="1893"/>
                </a:lnTo>
                <a:cubicBezTo>
                  <a:pt x="1029" y="1894"/>
                  <a:pt x="844" y="1915"/>
                  <a:pt x="821" y="1997"/>
                </a:cubicBezTo>
                <a:lnTo>
                  <a:pt x="821" y="1997"/>
                </a:lnTo>
                <a:cubicBezTo>
                  <a:pt x="798" y="2079"/>
                  <a:pt x="966" y="2088"/>
                  <a:pt x="1013" y="2085"/>
                </a:cubicBezTo>
                <a:lnTo>
                  <a:pt x="1013" y="2085"/>
                </a:lnTo>
                <a:cubicBezTo>
                  <a:pt x="1092" y="2080"/>
                  <a:pt x="1170" y="2058"/>
                  <a:pt x="1247" y="2042"/>
                </a:cubicBezTo>
                <a:lnTo>
                  <a:pt x="1247" y="2042"/>
                </a:lnTo>
                <a:cubicBezTo>
                  <a:pt x="1322" y="2026"/>
                  <a:pt x="1417" y="1994"/>
                  <a:pt x="1483" y="2049"/>
                </a:cubicBezTo>
                <a:lnTo>
                  <a:pt x="1483" y="2049"/>
                </a:lnTo>
                <a:cubicBezTo>
                  <a:pt x="1486" y="2051"/>
                  <a:pt x="1596" y="2359"/>
                  <a:pt x="1599" y="2387"/>
                </a:cubicBezTo>
                <a:lnTo>
                  <a:pt x="1599" y="2387"/>
                </a:lnTo>
                <a:cubicBezTo>
                  <a:pt x="1577" y="2374"/>
                  <a:pt x="1557" y="2350"/>
                  <a:pt x="1536" y="2334"/>
                </a:cubicBezTo>
                <a:lnTo>
                  <a:pt x="1536" y="2334"/>
                </a:lnTo>
                <a:cubicBezTo>
                  <a:pt x="1507" y="2311"/>
                  <a:pt x="1476" y="2296"/>
                  <a:pt x="1443" y="2281"/>
                </a:cubicBezTo>
                <a:lnTo>
                  <a:pt x="1443" y="2281"/>
                </a:lnTo>
                <a:cubicBezTo>
                  <a:pt x="1383" y="2252"/>
                  <a:pt x="1320" y="2230"/>
                  <a:pt x="1254" y="2222"/>
                </a:cubicBezTo>
                <a:lnTo>
                  <a:pt x="1254" y="2222"/>
                </a:lnTo>
                <a:cubicBezTo>
                  <a:pt x="1178" y="2213"/>
                  <a:pt x="1024" y="2216"/>
                  <a:pt x="991" y="2306"/>
                </a:cubicBezTo>
                <a:lnTo>
                  <a:pt x="991" y="2306"/>
                </a:lnTo>
                <a:cubicBezTo>
                  <a:pt x="962" y="2386"/>
                  <a:pt x="1048" y="2410"/>
                  <a:pt x="1109" y="2405"/>
                </a:cubicBezTo>
                <a:lnTo>
                  <a:pt x="1109" y="2405"/>
                </a:lnTo>
                <a:cubicBezTo>
                  <a:pt x="1178" y="2400"/>
                  <a:pt x="1242" y="2369"/>
                  <a:pt x="1310" y="2358"/>
                </a:cubicBezTo>
                <a:lnTo>
                  <a:pt x="1310" y="2358"/>
                </a:lnTo>
                <a:cubicBezTo>
                  <a:pt x="1374" y="2349"/>
                  <a:pt x="1441" y="2352"/>
                  <a:pt x="1504" y="2368"/>
                </a:cubicBezTo>
                <a:lnTo>
                  <a:pt x="1504" y="2368"/>
                </a:lnTo>
                <a:cubicBezTo>
                  <a:pt x="1520" y="2372"/>
                  <a:pt x="1536" y="2376"/>
                  <a:pt x="1551" y="2384"/>
                </a:cubicBezTo>
                <a:lnTo>
                  <a:pt x="1551" y="2384"/>
                </a:lnTo>
                <a:cubicBezTo>
                  <a:pt x="1575" y="2395"/>
                  <a:pt x="1603" y="2413"/>
                  <a:pt x="1610" y="2438"/>
                </a:cubicBezTo>
                <a:lnTo>
                  <a:pt x="1610" y="2438"/>
                </a:lnTo>
                <a:cubicBezTo>
                  <a:pt x="1620" y="2470"/>
                  <a:pt x="1626" y="2503"/>
                  <a:pt x="1633" y="2536"/>
                </a:cubicBezTo>
                <a:lnTo>
                  <a:pt x="1633" y="2536"/>
                </a:lnTo>
                <a:cubicBezTo>
                  <a:pt x="1648" y="2601"/>
                  <a:pt x="1661" y="2667"/>
                  <a:pt x="1673" y="2733"/>
                </a:cubicBezTo>
                <a:lnTo>
                  <a:pt x="1673" y="2733"/>
                </a:lnTo>
                <a:cubicBezTo>
                  <a:pt x="1600" y="2672"/>
                  <a:pt x="1484" y="2629"/>
                  <a:pt x="1400" y="2612"/>
                </a:cubicBezTo>
                <a:lnTo>
                  <a:pt x="1400" y="2612"/>
                </a:lnTo>
                <a:cubicBezTo>
                  <a:pt x="1322" y="2596"/>
                  <a:pt x="1156" y="2591"/>
                  <a:pt x="1105" y="2673"/>
                </a:cubicBezTo>
                <a:lnTo>
                  <a:pt x="1105" y="2673"/>
                </a:lnTo>
                <a:cubicBezTo>
                  <a:pt x="1063" y="2741"/>
                  <a:pt x="1149" y="2769"/>
                  <a:pt x="1200" y="2766"/>
                </a:cubicBezTo>
                <a:lnTo>
                  <a:pt x="1200" y="2766"/>
                </a:lnTo>
                <a:cubicBezTo>
                  <a:pt x="1267" y="2762"/>
                  <a:pt x="1333" y="2732"/>
                  <a:pt x="1399" y="2719"/>
                </a:cubicBezTo>
                <a:lnTo>
                  <a:pt x="1399" y="2719"/>
                </a:lnTo>
                <a:cubicBezTo>
                  <a:pt x="1463" y="2706"/>
                  <a:pt x="1528" y="2708"/>
                  <a:pt x="1589" y="2732"/>
                </a:cubicBezTo>
                <a:lnTo>
                  <a:pt x="1589" y="2732"/>
                </a:lnTo>
                <a:cubicBezTo>
                  <a:pt x="1617" y="2743"/>
                  <a:pt x="1646" y="2759"/>
                  <a:pt x="1669" y="2779"/>
                </a:cubicBezTo>
                <a:lnTo>
                  <a:pt x="1669" y="2779"/>
                </a:lnTo>
                <a:cubicBezTo>
                  <a:pt x="1694" y="2800"/>
                  <a:pt x="1691" y="2834"/>
                  <a:pt x="1696" y="2864"/>
                </a:cubicBezTo>
                <a:lnTo>
                  <a:pt x="1696" y="2864"/>
                </a:lnTo>
                <a:cubicBezTo>
                  <a:pt x="1708" y="2938"/>
                  <a:pt x="1719" y="3012"/>
                  <a:pt x="1729" y="3087"/>
                </a:cubicBezTo>
                <a:lnTo>
                  <a:pt x="1729" y="3087"/>
                </a:lnTo>
                <a:cubicBezTo>
                  <a:pt x="1620" y="3023"/>
                  <a:pt x="1505" y="2948"/>
                  <a:pt x="1383" y="2918"/>
                </a:cubicBezTo>
                <a:lnTo>
                  <a:pt x="1383" y="2918"/>
                </a:lnTo>
                <a:cubicBezTo>
                  <a:pt x="1317" y="2901"/>
                  <a:pt x="1154" y="2889"/>
                  <a:pt x="1125" y="2976"/>
                </a:cubicBezTo>
                <a:lnTo>
                  <a:pt x="1125" y="2976"/>
                </a:lnTo>
                <a:cubicBezTo>
                  <a:pt x="1095" y="3064"/>
                  <a:pt x="1227" y="3083"/>
                  <a:pt x="1282" y="3084"/>
                </a:cubicBezTo>
                <a:lnTo>
                  <a:pt x="1282" y="3084"/>
                </a:lnTo>
                <a:cubicBezTo>
                  <a:pt x="1356" y="3085"/>
                  <a:pt x="1427" y="3069"/>
                  <a:pt x="1501" y="3076"/>
                </a:cubicBezTo>
                <a:lnTo>
                  <a:pt x="1501" y="3076"/>
                </a:lnTo>
                <a:cubicBezTo>
                  <a:pt x="1583" y="3084"/>
                  <a:pt x="1735" y="3151"/>
                  <a:pt x="1737" y="3151"/>
                </a:cubicBezTo>
                <a:lnTo>
                  <a:pt x="1737" y="3151"/>
                </a:lnTo>
                <a:cubicBezTo>
                  <a:pt x="1749" y="3246"/>
                  <a:pt x="1760" y="3342"/>
                  <a:pt x="1768" y="3437"/>
                </a:cubicBezTo>
                <a:lnTo>
                  <a:pt x="1768" y="3437"/>
                </a:lnTo>
                <a:cubicBezTo>
                  <a:pt x="1765" y="3436"/>
                  <a:pt x="1582" y="3301"/>
                  <a:pt x="1467" y="3276"/>
                </a:cubicBezTo>
                <a:lnTo>
                  <a:pt x="1467" y="3276"/>
                </a:lnTo>
                <a:cubicBezTo>
                  <a:pt x="1414" y="3264"/>
                  <a:pt x="1254" y="3226"/>
                  <a:pt x="1222" y="3299"/>
                </a:cubicBezTo>
                <a:lnTo>
                  <a:pt x="1222" y="3299"/>
                </a:lnTo>
                <a:cubicBezTo>
                  <a:pt x="1191" y="3370"/>
                  <a:pt x="1307" y="3399"/>
                  <a:pt x="1355" y="3404"/>
                </a:cubicBezTo>
                <a:lnTo>
                  <a:pt x="1355" y="3404"/>
                </a:lnTo>
                <a:cubicBezTo>
                  <a:pt x="1413" y="3409"/>
                  <a:pt x="1471" y="3401"/>
                  <a:pt x="1529" y="3406"/>
                </a:cubicBezTo>
                <a:lnTo>
                  <a:pt x="1529" y="3406"/>
                </a:lnTo>
                <a:cubicBezTo>
                  <a:pt x="1604" y="3412"/>
                  <a:pt x="1771" y="3488"/>
                  <a:pt x="1772" y="3489"/>
                </a:cubicBezTo>
                <a:lnTo>
                  <a:pt x="1772" y="3489"/>
                </a:lnTo>
                <a:cubicBezTo>
                  <a:pt x="1780" y="3587"/>
                  <a:pt x="1786" y="3686"/>
                  <a:pt x="1790" y="3785"/>
                </a:cubicBezTo>
                <a:lnTo>
                  <a:pt x="1790" y="3785"/>
                </a:lnTo>
                <a:cubicBezTo>
                  <a:pt x="1729" y="3694"/>
                  <a:pt x="1668" y="3605"/>
                  <a:pt x="1570" y="3551"/>
                </a:cubicBezTo>
                <a:lnTo>
                  <a:pt x="1570" y="3551"/>
                </a:lnTo>
                <a:cubicBezTo>
                  <a:pt x="1511" y="3518"/>
                  <a:pt x="1363" y="3455"/>
                  <a:pt x="1301" y="3510"/>
                </a:cubicBezTo>
                <a:lnTo>
                  <a:pt x="1301" y="3510"/>
                </a:lnTo>
                <a:cubicBezTo>
                  <a:pt x="1238" y="3566"/>
                  <a:pt x="1346" y="3618"/>
                  <a:pt x="1388" y="3635"/>
                </a:cubicBezTo>
                <a:lnTo>
                  <a:pt x="1388" y="3635"/>
                </a:lnTo>
                <a:cubicBezTo>
                  <a:pt x="1447" y="3659"/>
                  <a:pt x="1511" y="3668"/>
                  <a:pt x="1571" y="3690"/>
                </a:cubicBezTo>
                <a:lnTo>
                  <a:pt x="1571" y="3690"/>
                </a:lnTo>
                <a:cubicBezTo>
                  <a:pt x="1653" y="3719"/>
                  <a:pt x="1789" y="3845"/>
                  <a:pt x="1792" y="3847"/>
                </a:cubicBezTo>
                <a:lnTo>
                  <a:pt x="1792" y="3847"/>
                </a:lnTo>
                <a:cubicBezTo>
                  <a:pt x="1794" y="3904"/>
                  <a:pt x="1795" y="3962"/>
                  <a:pt x="1795" y="4020"/>
                </a:cubicBezTo>
                <a:lnTo>
                  <a:pt x="1795" y="4020"/>
                </a:lnTo>
                <a:cubicBezTo>
                  <a:pt x="1772" y="3998"/>
                  <a:pt x="1745" y="3979"/>
                  <a:pt x="1720" y="3961"/>
                </a:cubicBezTo>
                <a:lnTo>
                  <a:pt x="1720" y="3961"/>
                </a:lnTo>
                <a:cubicBezTo>
                  <a:pt x="1668" y="3921"/>
                  <a:pt x="1612" y="3883"/>
                  <a:pt x="1552" y="3856"/>
                </a:cubicBezTo>
                <a:lnTo>
                  <a:pt x="1552" y="3856"/>
                </a:lnTo>
                <a:cubicBezTo>
                  <a:pt x="1483" y="3824"/>
                  <a:pt x="1341" y="3782"/>
                  <a:pt x="1282" y="3858"/>
                </a:cubicBezTo>
                <a:lnTo>
                  <a:pt x="1282" y="3858"/>
                </a:lnTo>
                <a:cubicBezTo>
                  <a:pt x="1224" y="3934"/>
                  <a:pt x="1330" y="3971"/>
                  <a:pt x="1387" y="3981"/>
                </a:cubicBezTo>
                <a:lnTo>
                  <a:pt x="1387" y="3981"/>
                </a:lnTo>
                <a:cubicBezTo>
                  <a:pt x="1463" y="3995"/>
                  <a:pt x="1541" y="4001"/>
                  <a:pt x="1615" y="4025"/>
                </a:cubicBezTo>
                <a:lnTo>
                  <a:pt x="1615" y="4025"/>
                </a:lnTo>
                <a:cubicBezTo>
                  <a:pt x="1679" y="4046"/>
                  <a:pt x="1732" y="4089"/>
                  <a:pt x="1795" y="4111"/>
                </a:cubicBezTo>
                <a:lnTo>
                  <a:pt x="1795" y="4111"/>
                </a:lnTo>
                <a:cubicBezTo>
                  <a:pt x="1795" y="4263"/>
                  <a:pt x="1790" y="4416"/>
                  <a:pt x="1781" y="4569"/>
                </a:cubicBezTo>
                <a:lnTo>
                  <a:pt x="1781" y="4569"/>
                </a:lnTo>
                <a:cubicBezTo>
                  <a:pt x="1779" y="4591"/>
                  <a:pt x="1814" y="4595"/>
                  <a:pt x="1816" y="4573"/>
                </a:cubicBezTo>
                <a:lnTo>
                  <a:pt x="1816" y="4573"/>
                </a:lnTo>
                <a:cubicBezTo>
                  <a:pt x="1826" y="4418"/>
                  <a:pt x="1842" y="4102"/>
                  <a:pt x="1843" y="4095"/>
                </a:cubicBezTo>
                <a:lnTo>
                  <a:pt x="1843" y="4095"/>
                </a:lnTo>
                <a:cubicBezTo>
                  <a:pt x="1964" y="4079"/>
                  <a:pt x="2338" y="4044"/>
                  <a:pt x="2292" y="3917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4"/>
          <p:cNvSpPr/>
          <p:nvPr/>
        </p:nvSpPr>
        <p:spPr>
          <a:xfrm>
            <a:off x="8678559" y="3439367"/>
            <a:ext cx="188700" cy="188700"/>
          </a:xfrm>
          <a:prstGeom prst="mathPlus">
            <a:avLst>
              <a:gd fmla="val 23520" name="adj1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7" name="Google Shape;267;p14"/>
          <p:cNvSpPr/>
          <p:nvPr/>
        </p:nvSpPr>
        <p:spPr>
          <a:xfrm>
            <a:off x="7865759" y="180042"/>
            <a:ext cx="188700" cy="188700"/>
          </a:xfrm>
          <a:prstGeom prst="mathPlus">
            <a:avLst>
              <a:gd fmla="val 23520" name="adj1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8" name="Google Shape;268;p14"/>
          <p:cNvSpPr/>
          <p:nvPr/>
        </p:nvSpPr>
        <p:spPr>
          <a:xfrm>
            <a:off x="-998601" y="1952075"/>
            <a:ext cx="1717200" cy="1717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69" name="Google Shape;269;p14"/>
          <p:cNvGrpSpPr/>
          <p:nvPr/>
        </p:nvGrpSpPr>
        <p:grpSpPr>
          <a:xfrm flipH="1">
            <a:off x="-574747" y="2885736"/>
            <a:ext cx="1176207" cy="2047609"/>
            <a:chOff x="-133701" y="753328"/>
            <a:chExt cx="1585185" cy="2759582"/>
          </a:xfrm>
        </p:grpSpPr>
        <p:sp>
          <p:nvSpPr>
            <p:cNvPr id="270" name="Google Shape;270;p14"/>
            <p:cNvSpPr/>
            <p:nvPr/>
          </p:nvSpPr>
          <p:spPr>
            <a:xfrm flipH="1" rot="-14641">
              <a:off x="-127846" y="756666"/>
              <a:ext cx="1573475" cy="2752906"/>
            </a:xfrm>
            <a:custGeom>
              <a:rect b="b" l="l" r="r" t="t"/>
              <a:pathLst>
                <a:path extrusionOk="0" h="4437" w="2536">
                  <a:moveTo>
                    <a:pt x="2156" y="1049"/>
                  </a:moveTo>
                  <a:lnTo>
                    <a:pt x="2156" y="1049"/>
                  </a:lnTo>
                  <a:cubicBezTo>
                    <a:pt x="2093" y="1030"/>
                    <a:pt x="2058" y="963"/>
                    <a:pt x="2077" y="900"/>
                  </a:cubicBezTo>
                  <a:lnTo>
                    <a:pt x="2252" y="330"/>
                  </a:lnTo>
                  <a:lnTo>
                    <a:pt x="2267" y="335"/>
                  </a:lnTo>
                  <a:lnTo>
                    <a:pt x="2267" y="335"/>
                  </a:lnTo>
                  <a:cubicBezTo>
                    <a:pt x="2306" y="347"/>
                    <a:pt x="2348" y="324"/>
                    <a:pt x="2360" y="285"/>
                  </a:cubicBezTo>
                  <a:lnTo>
                    <a:pt x="2360" y="285"/>
                  </a:lnTo>
                  <a:cubicBezTo>
                    <a:pt x="2373" y="245"/>
                    <a:pt x="2350" y="203"/>
                    <a:pt x="2311" y="191"/>
                  </a:cubicBezTo>
                  <a:lnTo>
                    <a:pt x="1727" y="12"/>
                  </a:lnTo>
                  <a:lnTo>
                    <a:pt x="1727" y="12"/>
                  </a:lnTo>
                  <a:cubicBezTo>
                    <a:pt x="1688" y="0"/>
                    <a:pt x="1646" y="22"/>
                    <a:pt x="1634" y="62"/>
                  </a:cubicBezTo>
                  <a:lnTo>
                    <a:pt x="1634" y="62"/>
                  </a:lnTo>
                  <a:cubicBezTo>
                    <a:pt x="1622" y="102"/>
                    <a:pt x="1644" y="144"/>
                    <a:pt x="1683" y="156"/>
                  </a:cubicBezTo>
                  <a:lnTo>
                    <a:pt x="1720" y="167"/>
                  </a:lnTo>
                  <a:lnTo>
                    <a:pt x="1544" y="737"/>
                  </a:lnTo>
                  <a:lnTo>
                    <a:pt x="1544" y="737"/>
                  </a:lnTo>
                  <a:cubicBezTo>
                    <a:pt x="1525" y="800"/>
                    <a:pt x="1458" y="836"/>
                    <a:pt x="1395" y="816"/>
                  </a:cubicBezTo>
                  <a:lnTo>
                    <a:pt x="1395" y="816"/>
                  </a:lnTo>
                  <a:cubicBezTo>
                    <a:pt x="1153" y="742"/>
                    <a:pt x="896" y="878"/>
                    <a:pt x="821" y="1121"/>
                  </a:cubicBezTo>
                  <a:lnTo>
                    <a:pt x="75" y="3554"/>
                  </a:lnTo>
                  <a:lnTo>
                    <a:pt x="75" y="3554"/>
                  </a:lnTo>
                  <a:cubicBezTo>
                    <a:pt x="0" y="3797"/>
                    <a:pt x="137" y="4054"/>
                    <a:pt x="379" y="4128"/>
                  </a:cubicBezTo>
                  <a:lnTo>
                    <a:pt x="1140" y="4362"/>
                  </a:lnTo>
                  <a:lnTo>
                    <a:pt x="1140" y="4362"/>
                  </a:lnTo>
                  <a:cubicBezTo>
                    <a:pt x="1383" y="4436"/>
                    <a:pt x="1640" y="4300"/>
                    <a:pt x="1714" y="4057"/>
                  </a:cubicBezTo>
                  <a:lnTo>
                    <a:pt x="2461" y="1624"/>
                  </a:lnTo>
                  <a:lnTo>
                    <a:pt x="2461" y="1624"/>
                  </a:lnTo>
                  <a:cubicBezTo>
                    <a:pt x="2535" y="1381"/>
                    <a:pt x="2399" y="1124"/>
                    <a:pt x="2156" y="104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4"/>
            <p:cNvSpPr/>
            <p:nvPr/>
          </p:nvSpPr>
          <p:spPr>
            <a:xfrm flipH="1" rot="-14641">
              <a:off x="40284" y="1465385"/>
              <a:ext cx="1253305" cy="1901865"/>
            </a:xfrm>
            <a:custGeom>
              <a:rect b="b" l="l" r="r" t="t"/>
              <a:pathLst>
                <a:path extrusionOk="0" h="3066" w="2020">
                  <a:moveTo>
                    <a:pt x="799" y="0"/>
                  </a:moveTo>
                  <a:lnTo>
                    <a:pt x="799" y="0"/>
                  </a:lnTo>
                  <a:cubicBezTo>
                    <a:pt x="624" y="575"/>
                    <a:pt x="51" y="2432"/>
                    <a:pt x="51" y="2432"/>
                  </a:cubicBezTo>
                  <a:lnTo>
                    <a:pt x="51" y="2432"/>
                  </a:lnTo>
                  <a:cubicBezTo>
                    <a:pt x="0" y="2598"/>
                    <a:pt x="93" y="2775"/>
                    <a:pt x="259" y="2825"/>
                  </a:cubicBezTo>
                  <a:lnTo>
                    <a:pt x="874" y="3014"/>
                  </a:lnTo>
                  <a:lnTo>
                    <a:pt x="874" y="3014"/>
                  </a:lnTo>
                  <a:cubicBezTo>
                    <a:pt x="1041" y="3065"/>
                    <a:pt x="1217" y="2972"/>
                    <a:pt x="1268" y="2805"/>
                  </a:cubicBezTo>
                  <a:lnTo>
                    <a:pt x="2019" y="358"/>
                  </a:lnTo>
                  <a:lnTo>
                    <a:pt x="799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4"/>
            <p:cNvSpPr/>
            <p:nvPr/>
          </p:nvSpPr>
          <p:spPr>
            <a:xfrm flipH="1" rot="-14644">
              <a:off x="609324" y="1760157"/>
              <a:ext cx="476146" cy="1242367"/>
            </a:xfrm>
            <a:custGeom>
              <a:rect b="b" l="l" r="r" t="t"/>
              <a:pathLst>
                <a:path extrusionOk="0" h="2001" w="769">
                  <a:moveTo>
                    <a:pt x="757" y="100"/>
                  </a:moveTo>
                  <a:lnTo>
                    <a:pt x="757" y="100"/>
                  </a:lnTo>
                  <a:cubicBezTo>
                    <a:pt x="745" y="138"/>
                    <a:pt x="705" y="159"/>
                    <a:pt x="668" y="147"/>
                  </a:cubicBezTo>
                  <a:lnTo>
                    <a:pt x="668" y="147"/>
                  </a:lnTo>
                  <a:cubicBezTo>
                    <a:pt x="630" y="136"/>
                    <a:pt x="609" y="96"/>
                    <a:pt x="621" y="58"/>
                  </a:cubicBezTo>
                  <a:lnTo>
                    <a:pt x="621" y="58"/>
                  </a:lnTo>
                  <a:cubicBezTo>
                    <a:pt x="632" y="20"/>
                    <a:pt x="672" y="0"/>
                    <a:pt x="710" y="11"/>
                  </a:cubicBezTo>
                  <a:lnTo>
                    <a:pt x="710" y="11"/>
                  </a:lnTo>
                  <a:cubicBezTo>
                    <a:pt x="747" y="22"/>
                    <a:pt x="768" y="62"/>
                    <a:pt x="757" y="100"/>
                  </a:cubicBezTo>
                  <a:close/>
                  <a:moveTo>
                    <a:pt x="441" y="272"/>
                  </a:moveTo>
                  <a:lnTo>
                    <a:pt x="441" y="272"/>
                  </a:lnTo>
                  <a:cubicBezTo>
                    <a:pt x="380" y="254"/>
                    <a:pt x="315" y="288"/>
                    <a:pt x="297" y="349"/>
                  </a:cubicBezTo>
                  <a:lnTo>
                    <a:pt x="297" y="349"/>
                  </a:lnTo>
                  <a:cubicBezTo>
                    <a:pt x="278" y="411"/>
                    <a:pt x="312" y="476"/>
                    <a:pt x="373" y="494"/>
                  </a:cubicBezTo>
                  <a:lnTo>
                    <a:pt x="373" y="494"/>
                  </a:lnTo>
                  <a:cubicBezTo>
                    <a:pt x="435" y="513"/>
                    <a:pt x="500" y="479"/>
                    <a:pt x="519" y="418"/>
                  </a:cubicBezTo>
                  <a:lnTo>
                    <a:pt x="519" y="418"/>
                  </a:lnTo>
                  <a:cubicBezTo>
                    <a:pt x="537" y="356"/>
                    <a:pt x="503" y="291"/>
                    <a:pt x="441" y="272"/>
                  </a:cubicBezTo>
                  <a:close/>
                  <a:moveTo>
                    <a:pt x="164" y="1191"/>
                  </a:moveTo>
                  <a:lnTo>
                    <a:pt x="164" y="1191"/>
                  </a:lnTo>
                  <a:cubicBezTo>
                    <a:pt x="103" y="1172"/>
                    <a:pt x="38" y="1206"/>
                    <a:pt x="19" y="1268"/>
                  </a:cubicBezTo>
                  <a:lnTo>
                    <a:pt x="19" y="1268"/>
                  </a:lnTo>
                  <a:cubicBezTo>
                    <a:pt x="0" y="1329"/>
                    <a:pt x="35" y="1394"/>
                    <a:pt x="96" y="1413"/>
                  </a:cubicBezTo>
                  <a:lnTo>
                    <a:pt x="96" y="1413"/>
                  </a:lnTo>
                  <a:cubicBezTo>
                    <a:pt x="157" y="1431"/>
                    <a:pt x="222" y="1397"/>
                    <a:pt x="241" y="1336"/>
                  </a:cubicBezTo>
                  <a:lnTo>
                    <a:pt x="241" y="1336"/>
                  </a:lnTo>
                  <a:cubicBezTo>
                    <a:pt x="260" y="1275"/>
                    <a:pt x="226" y="1209"/>
                    <a:pt x="164" y="1191"/>
                  </a:cubicBezTo>
                  <a:close/>
                  <a:moveTo>
                    <a:pt x="546" y="699"/>
                  </a:moveTo>
                  <a:lnTo>
                    <a:pt x="546" y="699"/>
                  </a:lnTo>
                  <a:cubicBezTo>
                    <a:pt x="497" y="684"/>
                    <a:pt x="446" y="711"/>
                    <a:pt x="432" y="759"/>
                  </a:cubicBezTo>
                  <a:lnTo>
                    <a:pt x="432" y="759"/>
                  </a:lnTo>
                  <a:cubicBezTo>
                    <a:pt x="417" y="807"/>
                    <a:pt x="444" y="858"/>
                    <a:pt x="492" y="873"/>
                  </a:cubicBezTo>
                  <a:lnTo>
                    <a:pt x="492" y="873"/>
                  </a:lnTo>
                  <a:cubicBezTo>
                    <a:pt x="540" y="888"/>
                    <a:pt x="591" y="861"/>
                    <a:pt x="606" y="812"/>
                  </a:cubicBezTo>
                  <a:lnTo>
                    <a:pt x="606" y="812"/>
                  </a:lnTo>
                  <a:cubicBezTo>
                    <a:pt x="621" y="764"/>
                    <a:pt x="594" y="713"/>
                    <a:pt x="546" y="699"/>
                  </a:cubicBezTo>
                  <a:close/>
                  <a:moveTo>
                    <a:pt x="201" y="1798"/>
                  </a:moveTo>
                  <a:lnTo>
                    <a:pt x="201" y="1798"/>
                  </a:lnTo>
                  <a:cubicBezTo>
                    <a:pt x="150" y="1783"/>
                    <a:pt x="95" y="1812"/>
                    <a:pt x="79" y="1863"/>
                  </a:cubicBezTo>
                  <a:lnTo>
                    <a:pt x="79" y="1863"/>
                  </a:lnTo>
                  <a:cubicBezTo>
                    <a:pt x="63" y="1914"/>
                    <a:pt x="93" y="1969"/>
                    <a:pt x="144" y="1984"/>
                  </a:cubicBezTo>
                  <a:lnTo>
                    <a:pt x="144" y="1984"/>
                  </a:lnTo>
                  <a:cubicBezTo>
                    <a:pt x="196" y="2000"/>
                    <a:pt x="250" y="1971"/>
                    <a:pt x="266" y="1920"/>
                  </a:cubicBezTo>
                  <a:lnTo>
                    <a:pt x="266" y="1920"/>
                  </a:lnTo>
                  <a:cubicBezTo>
                    <a:pt x="282" y="1869"/>
                    <a:pt x="253" y="1814"/>
                    <a:pt x="201" y="179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4"/>
            <p:cNvSpPr/>
            <p:nvPr/>
          </p:nvSpPr>
          <p:spPr>
            <a:xfrm flipH="1" rot="-14644">
              <a:off x="25758" y="1439071"/>
              <a:ext cx="785367" cy="273648"/>
            </a:xfrm>
            <a:custGeom>
              <a:rect b="b" l="l" r="r" t="t"/>
              <a:pathLst>
                <a:path extrusionOk="0" h="442" w="1266">
                  <a:moveTo>
                    <a:pt x="1241" y="407"/>
                  </a:moveTo>
                  <a:lnTo>
                    <a:pt x="1241" y="407"/>
                  </a:lnTo>
                  <a:cubicBezTo>
                    <a:pt x="1230" y="441"/>
                    <a:pt x="985" y="268"/>
                    <a:pt x="601" y="323"/>
                  </a:cubicBezTo>
                  <a:lnTo>
                    <a:pt x="601" y="323"/>
                  </a:lnTo>
                  <a:cubicBezTo>
                    <a:pt x="217" y="379"/>
                    <a:pt x="0" y="114"/>
                    <a:pt x="25" y="34"/>
                  </a:cubicBezTo>
                  <a:lnTo>
                    <a:pt x="25" y="34"/>
                  </a:lnTo>
                  <a:cubicBezTo>
                    <a:pt x="35" y="0"/>
                    <a:pt x="280" y="173"/>
                    <a:pt x="664" y="118"/>
                  </a:cubicBezTo>
                  <a:lnTo>
                    <a:pt x="664" y="118"/>
                  </a:lnTo>
                  <a:cubicBezTo>
                    <a:pt x="1049" y="62"/>
                    <a:pt x="1265" y="327"/>
                    <a:pt x="1241" y="40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4"/>
            <p:cNvSpPr/>
            <p:nvPr/>
          </p:nvSpPr>
          <p:spPr>
            <a:xfrm flipH="1" rot="-14644">
              <a:off x="368327" y="2257159"/>
              <a:ext cx="161451" cy="161451"/>
            </a:xfrm>
            <a:custGeom>
              <a:rect b="b" l="l" r="r" t="t"/>
              <a:pathLst>
                <a:path extrusionOk="0" h="261" w="261">
                  <a:moveTo>
                    <a:pt x="241" y="164"/>
                  </a:moveTo>
                  <a:lnTo>
                    <a:pt x="241" y="164"/>
                  </a:lnTo>
                  <a:cubicBezTo>
                    <a:pt x="222" y="225"/>
                    <a:pt x="157" y="260"/>
                    <a:pt x="96" y="241"/>
                  </a:cubicBezTo>
                  <a:lnTo>
                    <a:pt x="96" y="241"/>
                  </a:lnTo>
                  <a:cubicBezTo>
                    <a:pt x="35" y="222"/>
                    <a:pt x="0" y="157"/>
                    <a:pt x="19" y="96"/>
                  </a:cubicBezTo>
                  <a:lnTo>
                    <a:pt x="19" y="96"/>
                  </a:lnTo>
                  <a:cubicBezTo>
                    <a:pt x="38" y="35"/>
                    <a:pt x="103" y="0"/>
                    <a:pt x="164" y="19"/>
                  </a:cubicBezTo>
                  <a:lnTo>
                    <a:pt x="164" y="19"/>
                  </a:lnTo>
                  <a:cubicBezTo>
                    <a:pt x="225" y="38"/>
                    <a:pt x="260" y="103"/>
                    <a:pt x="241" y="16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4"/>
            <p:cNvSpPr/>
            <p:nvPr/>
          </p:nvSpPr>
          <p:spPr>
            <a:xfrm flipH="1" rot="-14647">
              <a:off x="497638" y="2918647"/>
              <a:ext cx="254491" cy="251757"/>
            </a:xfrm>
            <a:custGeom>
              <a:rect b="b" l="l" r="r" t="t"/>
              <a:pathLst>
                <a:path extrusionOk="0" h="407" w="408">
                  <a:moveTo>
                    <a:pt x="316" y="61"/>
                  </a:moveTo>
                  <a:lnTo>
                    <a:pt x="316" y="61"/>
                  </a:lnTo>
                  <a:cubicBezTo>
                    <a:pt x="394" y="124"/>
                    <a:pt x="407" y="237"/>
                    <a:pt x="345" y="315"/>
                  </a:cubicBezTo>
                  <a:lnTo>
                    <a:pt x="345" y="315"/>
                  </a:lnTo>
                  <a:cubicBezTo>
                    <a:pt x="283" y="393"/>
                    <a:pt x="169" y="406"/>
                    <a:pt x="91" y="344"/>
                  </a:cubicBezTo>
                  <a:lnTo>
                    <a:pt x="91" y="344"/>
                  </a:lnTo>
                  <a:cubicBezTo>
                    <a:pt x="13" y="282"/>
                    <a:pt x="0" y="168"/>
                    <a:pt x="63" y="90"/>
                  </a:cubicBezTo>
                  <a:lnTo>
                    <a:pt x="63" y="90"/>
                  </a:lnTo>
                  <a:cubicBezTo>
                    <a:pt x="125" y="13"/>
                    <a:pt x="238" y="0"/>
                    <a:pt x="316" y="6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4"/>
            <p:cNvSpPr/>
            <p:nvPr/>
          </p:nvSpPr>
          <p:spPr>
            <a:xfrm flipH="1" rot="-14647">
              <a:off x="196505" y="1695710"/>
              <a:ext cx="725163" cy="1554321"/>
            </a:xfrm>
            <a:custGeom>
              <a:rect b="b" l="l" r="r" t="t"/>
              <a:pathLst>
                <a:path extrusionOk="0" h="2503" w="1167">
                  <a:moveTo>
                    <a:pt x="208" y="2459"/>
                  </a:moveTo>
                  <a:lnTo>
                    <a:pt x="208" y="2459"/>
                  </a:lnTo>
                  <a:lnTo>
                    <a:pt x="208" y="2459"/>
                  </a:lnTo>
                  <a:cubicBezTo>
                    <a:pt x="74" y="2419"/>
                    <a:pt x="0" y="2278"/>
                    <a:pt x="40" y="2145"/>
                  </a:cubicBezTo>
                  <a:lnTo>
                    <a:pt x="635" y="208"/>
                  </a:lnTo>
                  <a:lnTo>
                    <a:pt x="635" y="208"/>
                  </a:lnTo>
                  <a:cubicBezTo>
                    <a:pt x="675" y="75"/>
                    <a:pt x="816" y="0"/>
                    <a:pt x="949" y="41"/>
                  </a:cubicBezTo>
                  <a:lnTo>
                    <a:pt x="949" y="41"/>
                  </a:lnTo>
                  <a:lnTo>
                    <a:pt x="949" y="41"/>
                  </a:lnTo>
                  <a:cubicBezTo>
                    <a:pt x="1088" y="84"/>
                    <a:pt x="1166" y="230"/>
                    <a:pt x="1123" y="369"/>
                  </a:cubicBezTo>
                  <a:lnTo>
                    <a:pt x="534" y="2286"/>
                  </a:lnTo>
                  <a:lnTo>
                    <a:pt x="534" y="2286"/>
                  </a:lnTo>
                  <a:cubicBezTo>
                    <a:pt x="492" y="2424"/>
                    <a:pt x="346" y="2502"/>
                    <a:pt x="208" y="2459"/>
                  </a:cubicBezTo>
                </a:path>
              </a:pathLst>
            </a:custGeom>
            <a:solidFill>
              <a:srgbClr val="FFFFFF">
                <a:alpha val="40392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7" name="Google Shape;277;p14"/>
          <p:cNvSpPr/>
          <p:nvPr/>
        </p:nvSpPr>
        <p:spPr>
          <a:xfrm rot="3916109">
            <a:off x="-221650" y="1763071"/>
            <a:ext cx="761577" cy="1497299"/>
          </a:xfrm>
          <a:custGeom>
            <a:rect b="b" l="l" r="r" t="t"/>
            <a:pathLst>
              <a:path extrusionOk="0" h="4596" w="2339">
                <a:moveTo>
                  <a:pt x="2292" y="3917"/>
                </a:moveTo>
                <a:lnTo>
                  <a:pt x="2292" y="3917"/>
                </a:lnTo>
                <a:cubicBezTo>
                  <a:pt x="2273" y="3864"/>
                  <a:pt x="2167" y="3876"/>
                  <a:pt x="2127" y="3883"/>
                </a:cubicBezTo>
                <a:lnTo>
                  <a:pt x="2127" y="3883"/>
                </a:lnTo>
                <a:cubicBezTo>
                  <a:pt x="2013" y="3905"/>
                  <a:pt x="1941" y="4011"/>
                  <a:pt x="1831" y="4036"/>
                </a:cubicBezTo>
                <a:lnTo>
                  <a:pt x="1831" y="4036"/>
                </a:lnTo>
                <a:cubicBezTo>
                  <a:pt x="1831" y="3969"/>
                  <a:pt x="1830" y="3903"/>
                  <a:pt x="1828" y="3836"/>
                </a:cubicBezTo>
                <a:lnTo>
                  <a:pt x="1828" y="3836"/>
                </a:lnTo>
                <a:cubicBezTo>
                  <a:pt x="1890" y="3786"/>
                  <a:pt x="1956" y="3755"/>
                  <a:pt x="2036" y="3742"/>
                </a:cubicBezTo>
                <a:lnTo>
                  <a:pt x="2036" y="3742"/>
                </a:lnTo>
                <a:cubicBezTo>
                  <a:pt x="2085" y="3734"/>
                  <a:pt x="2142" y="3737"/>
                  <a:pt x="2185" y="3706"/>
                </a:cubicBezTo>
                <a:lnTo>
                  <a:pt x="2185" y="3706"/>
                </a:lnTo>
                <a:cubicBezTo>
                  <a:pt x="2221" y="3680"/>
                  <a:pt x="2234" y="3640"/>
                  <a:pt x="2201" y="3605"/>
                </a:cubicBezTo>
                <a:lnTo>
                  <a:pt x="2201" y="3605"/>
                </a:lnTo>
                <a:cubicBezTo>
                  <a:pt x="2153" y="3553"/>
                  <a:pt x="2071" y="3591"/>
                  <a:pt x="2019" y="3615"/>
                </a:cubicBezTo>
                <a:lnTo>
                  <a:pt x="2019" y="3615"/>
                </a:lnTo>
                <a:cubicBezTo>
                  <a:pt x="1944" y="3650"/>
                  <a:pt x="1881" y="3699"/>
                  <a:pt x="1825" y="3757"/>
                </a:cubicBezTo>
                <a:lnTo>
                  <a:pt x="1825" y="3757"/>
                </a:lnTo>
                <a:cubicBezTo>
                  <a:pt x="1822" y="3704"/>
                  <a:pt x="1812" y="3526"/>
                  <a:pt x="1809" y="3490"/>
                </a:cubicBezTo>
                <a:lnTo>
                  <a:pt x="1809" y="3490"/>
                </a:lnTo>
                <a:cubicBezTo>
                  <a:pt x="1913" y="3475"/>
                  <a:pt x="2277" y="3423"/>
                  <a:pt x="2232" y="3313"/>
                </a:cubicBezTo>
                <a:lnTo>
                  <a:pt x="2232" y="3313"/>
                </a:lnTo>
                <a:cubicBezTo>
                  <a:pt x="2183" y="3194"/>
                  <a:pt x="1903" y="3385"/>
                  <a:pt x="1805" y="3443"/>
                </a:cubicBezTo>
                <a:lnTo>
                  <a:pt x="1805" y="3443"/>
                </a:lnTo>
                <a:cubicBezTo>
                  <a:pt x="1797" y="3342"/>
                  <a:pt x="1787" y="3240"/>
                  <a:pt x="1776" y="3138"/>
                </a:cubicBezTo>
                <a:lnTo>
                  <a:pt x="1776" y="3138"/>
                </a:lnTo>
                <a:cubicBezTo>
                  <a:pt x="1911" y="3123"/>
                  <a:pt x="2304" y="3085"/>
                  <a:pt x="2249" y="2936"/>
                </a:cubicBezTo>
                <a:lnTo>
                  <a:pt x="2249" y="2936"/>
                </a:lnTo>
                <a:cubicBezTo>
                  <a:pt x="2224" y="2868"/>
                  <a:pt x="2138" y="2896"/>
                  <a:pt x="2089" y="2912"/>
                </a:cubicBezTo>
                <a:lnTo>
                  <a:pt x="2089" y="2912"/>
                </a:lnTo>
                <a:cubicBezTo>
                  <a:pt x="2070" y="2918"/>
                  <a:pt x="1847" y="3013"/>
                  <a:pt x="1768" y="3075"/>
                </a:cubicBezTo>
                <a:lnTo>
                  <a:pt x="1768" y="3075"/>
                </a:lnTo>
                <a:cubicBezTo>
                  <a:pt x="1761" y="3017"/>
                  <a:pt x="1734" y="2843"/>
                  <a:pt x="1730" y="2814"/>
                </a:cubicBezTo>
                <a:lnTo>
                  <a:pt x="1730" y="2814"/>
                </a:lnTo>
                <a:cubicBezTo>
                  <a:pt x="1726" y="2783"/>
                  <a:pt x="1767" y="2756"/>
                  <a:pt x="1787" y="2738"/>
                </a:cubicBezTo>
                <a:lnTo>
                  <a:pt x="1787" y="2738"/>
                </a:lnTo>
                <a:cubicBezTo>
                  <a:pt x="1818" y="2709"/>
                  <a:pt x="1855" y="2689"/>
                  <a:pt x="1894" y="2674"/>
                </a:cubicBezTo>
                <a:lnTo>
                  <a:pt x="1894" y="2674"/>
                </a:lnTo>
                <a:cubicBezTo>
                  <a:pt x="1975" y="2643"/>
                  <a:pt x="2064" y="2631"/>
                  <a:pt x="2141" y="2589"/>
                </a:cubicBezTo>
                <a:lnTo>
                  <a:pt x="2141" y="2589"/>
                </a:lnTo>
                <a:cubicBezTo>
                  <a:pt x="2184" y="2567"/>
                  <a:pt x="2218" y="2523"/>
                  <a:pt x="2170" y="2483"/>
                </a:cubicBezTo>
                <a:lnTo>
                  <a:pt x="2170" y="2483"/>
                </a:lnTo>
                <a:cubicBezTo>
                  <a:pt x="2110" y="2432"/>
                  <a:pt x="2006" y="2470"/>
                  <a:pt x="1949" y="2503"/>
                </a:cubicBezTo>
                <a:lnTo>
                  <a:pt x="1949" y="2503"/>
                </a:lnTo>
                <a:cubicBezTo>
                  <a:pt x="1853" y="2558"/>
                  <a:pt x="1775" y="2645"/>
                  <a:pt x="1717" y="2740"/>
                </a:cubicBezTo>
                <a:lnTo>
                  <a:pt x="1717" y="2740"/>
                </a:lnTo>
                <a:cubicBezTo>
                  <a:pt x="1695" y="2624"/>
                  <a:pt x="1670" y="2509"/>
                  <a:pt x="1640" y="2396"/>
                </a:cubicBezTo>
                <a:lnTo>
                  <a:pt x="1640" y="2396"/>
                </a:lnTo>
                <a:cubicBezTo>
                  <a:pt x="1722" y="2283"/>
                  <a:pt x="1841" y="2213"/>
                  <a:pt x="1945" y="2123"/>
                </a:cubicBezTo>
                <a:lnTo>
                  <a:pt x="1945" y="2123"/>
                </a:lnTo>
                <a:cubicBezTo>
                  <a:pt x="1974" y="2098"/>
                  <a:pt x="2085" y="2020"/>
                  <a:pt x="2018" y="1980"/>
                </a:cubicBezTo>
                <a:lnTo>
                  <a:pt x="2018" y="1980"/>
                </a:lnTo>
                <a:cubicBezTo>
                  <a:pt x="1931" y="1927"/>
                  <a:pt x="1804" y="2063"/>
                  <a:pt x="1754" y="2113"/>
                </a:cubicBezTo>
                <a:lnTo>
                  <a:pt x="1754" y="2113"/>
                </a:lnTo>
                <a:cubicBezTo>
                  <a:pt x="1698" y="2169"/>
                  <a:pt x="1645" y="2227"/>
                  <a:pt x="1612" y="2297"/>
                </a:cubicBezTo>
                <a:lnTo>
                  <a:pt x="1612" y="2297"/>
                </a:lnTo>
                <a:cubicBezTo>
                  <a:pt x="1584" y="2202"/>
                  <a:pt x="1552" y="2108"/>
                  <a:pt x="1515" y="2016"/>
                </a:cubicBezTo>
                <a:lnTo>
                  <a:pt x="1515" y="2016"/>
                </a:lnTo>
                <a:cubicBezTo>
                  <a:pt x="1539" y="1863"/>
                  <a:pt x="1704" y="1833"/>
                  <a:pt x="1792" y="1728"/>
                </a:cubicBezTo>
                <a:lnTo>
                  <a:pt x="1792" y="1728"/>
                </a:lnTo>
                <a:cubicBezTo>
                  <a:pt x="1824" y="1691"/>
                  <a:pt x="1836" y="1640"/>
                  <a:pt x="1777" y="1625"/>
                </a:cubicBezTo>
                <a:lnTo>
                  <a:pt x="1777" y="1625"/>
                </a:lnTo>
                <a:cubicBezTo>
                  <a:pt x="1694" y="1603"/>
                  <a:pt x="1613" y="1705"/>
                  <a:pt x="1568" y="1759"/>
                </a:cubicBezTo>
                <a:lnTo>
                  <a:pt x="1568" y="1759"/>
                </a:lnTo>
                <a:cubicBezTo>
                  <a:pt x="1531" y="1805"/>
                  <a:pt x="1491" y="1854"/>
                  <a:pt x="1470" y="1908"/>
                </a:cubicBezTo>
                <a:lnTo>
                  <a:pt x="1470" y="1908"/>
                </a:lnTo>
                <a:cubicBezTo>
                  <a:pt x="1467" y="1902"/>
                  <a:pt x="1438" y="1838"/>
                  <a:pt x="1425" y="1812"/>
                </a:cubicBezTo>
                <a:lnTo>
                  <a:pt x="1425" y="1812"/>
                </a:lnTo>
                <a:cubicBezTo>
                  <a:pt x="1428" y="1810"/>
                  <a:pt x="1609" y="1534"/>
                  <a:pt x="1721" y="1416"/>
                </a:cubicBezTo>
                <a:lnTo>
                  <a:pt x="1721" y="1416"/>
                </a:lnTo>
                <a:cubicBezTo>
                  <a:pt x="1758" y="1377"/>
                  <a:pt x="1806" y="1298"/>
                  <a:pt x="1722" y="1277"/>
                </a:cubicBezTo>
                <a:lnTo>
                  <a:pt x="1722" y="1277"/>
                </a:lnTo>
                <a:cubicBezTo>
                  <a:pt x="1630" y="1255"/>
                  <a:pt x="1543" y="1373"/>
                  <a:pt x="1499" y="1436"/>
                </a:cubicBezTo>
                <a:lnTo>
                  <a:pt x="1499" y="1436"/>
                </a:lnTo>
                <a:cubicBezTo>
                  <a:pt x="1439" y="1521"/>
                  <a:pt x="1390" y="1613"/>
                  <a:pt x="1376" y="1715"/>
                </a:cubicBezTo>
                <a:lnTo>
                  <a:pt x="1376" y="1715"/>
                </a:lnTo>
                <a:cubicBezTo>
                  <a:pt x="1342" y="1650"/>
                  <a:pt x="1306" y="1587"/>
                  <a:pt x="1268" y="1524"/>
                </a:cubicBezTo>
                <a:lnTo>
                  <a:pt x="1268" y="1524"/>
                </a:lnTo>
                <a:cubicBezTo>
                  <a:pt x="1263" y="1483"/>
                  <a:pt x="1285" y="1447"/>
                  <a:pt x="1312" y="1419"/>
                </a:cubicBezTo>
                <a:lnTo>
                  <a:pt x="1312" y="1419"/>
                </a:lnTo>
                <a:cubicBezTo>
                  <a:pt x="1346" y="1383"/>
                  <a:pt x="1388" y="1356"/>
                  <a:pt x="1430" y="1331"/>
                </a:cubicBezTo>
                <a:lnTo>
                  <a:pt x="1430" y="1331"/>
                </a:lnTo>
                <a:cubicBezTo>
                  <a:pt x="1468" y="1308"/>
                  <a:pt x="1507" y="1287"/>
                  <a:pt x="1544" y="1262"/>
                </a:cubicBezTo>
                <a:lnTo>
                  <a:pt x="1544" y="1262"/>
                </a:lnTo>
                <a:cubicBezTo>
                  <a:pt x="1577" y="1240"/>
                  <a:pt x="1611" y="1210"/>
                  <a:pt x="1619" y="1169"/>
                </a:cubicBezTo>
                <a:lnTo>
                  <a:pt x="1619" y="1169"/>
                </a:lnTo>
                <a:cubicBezTo>
                  <a:pt x="1625" y="1135"/>
                  <a:pt x="1612" y="1100"/>
                  <a:pt x="1580" y="1084"/>
                </a:cubicBezTo>
                <a:lnTo>
                  <a:pt x="1580" y="1084"/>
                </a:lnTo>
                <a:cubicBezTo>
                  <a:pt x="1547" y="1067"/>
                  <a:pt x="1505" y="1071"/>
                  <a:pt x="1471" y="1083"/>
                </a:cubicBezTo>
                <a:lnTo>
                  <a:pt x="1471" y="1083"/>
                </a:lnTo>
                <a:cubicBezTo>
                  <a:pt x="1387" y="1113"/>
                  <a:pt x="1338" y="1192"/>
                  <a:pt x="1296" y="1266"/>
                </a:cubicBezTo>
                <a:lnTo>
                  <a:pt x="1296" y="1266"/>
                </a:lnTo>
                <a:cubicBezTo>
                  <a:pt x="1275" y="1303"/>
                  <a:pt x="1257" y="1342"/>
                  <a:pt x="1251" y="1384"/>
                </a:cubicBezTo>
                <a:lnTo>
                  <a:pt x="1251" y="1384"/>
                </a:lnTo>
                <a:cubicBezTo>
                  <a:pt x="1246" y="1415"/>
                  <a:pt x="1245" y="1447"/>
                  <a:pt x="1241" y="1479"/>
                </a:cubicBezTo>
                <a:lnTo>
                  <a:pt x="1241" y="1479"/>
                </a:lnTo>
                <a:cubicBezTo>
                  <a:pt x="1192" y="1400"/>
                  <a:pt x="1141" y="1322"/>
                  <a:pt x="1087" y="1247"/>
                </a:cubicBezTo>
                <a:lnTo>
                  <a:pt x="1087" y="1247"/>
                </a:lnTo>
                <a:cubicBezTo>
                  <a:pt x="1137" y="1192"/>
                  <a:pt x="1509" y="846"/>
                  <a:pt x="1319" y="778"/>
                </a:cubicBezTo>
                <a:lnTo>
                  <a:pt x="1319" y="778"/>
                </a:lnTo>
                <a:cubicBezTo>
                  <a:pt x="1250" y="753"/>
                  <a:pt x="1180" y="841"/>
                  <a:pt x="1147" y="889"/>
                </a:cubicBezTo>
                <a:lnTo>
                  <a:pt x="1147" y="889"/>
                </a:lnTo>
                <a:cubicBezTo>
                  <a:pt x="1118" y="933"/>
                  <a:pt x="1094" y="982"/>
                  <a:pt x="1079" y="1032"/>
                </a:cubicBezTo>
                <a:lnTo>
                  <a:pt x="1079" y="1032"/>
                </a:lnTo>
                <a:cubicBezTo>
                  <a:pt x="1069" y="1064"/>
                  <a:pt x="1067" y="1153"/>
                  <a:pt x="1048" y="1192"/>
                </a:cubicBezTo>
                <a:lnTo>
                  <a:pt x="1048" y="1192"/>
                </a:lnTo>
                <a:cubicBezTo>
                  <a:pt x="994" y="1116"/>
                  <a:pt x="883" y="968"/>
                  <a:pt x="884" y="967"/>
                </a:cubicBezTo>
                <a:lnTo>
                  <a:pt x="884" y="967"/>
                </a:lnTo>
                <a:cubicBezTo>
                  <a:pt x="889" y="962"/>
                  <a:pt x="1013" y="607"/>
                  <a:pt x="1018" y="426"/>
                </a:cubicBezTo>
                <a:lnTo>
                  <a:pt x="1018" y="426"/>
                </a:lnTo>
                <a:cubicBezTo>
                  <a:pt x="1019" y="357"/>
                  <a:pt x="1003" y="181"/>
                  <a:pt x="890" y="268"/>
                </a:cubicBezTo>
                <a:lnTo>
                  <a:pt x="890" y="268"/>
                </a:lnTo>
                <a:cubicBezTo>
                  <a:pt x="777" y="354"/>
                  <a:pt x="814" y="583"/>
                  <a:pt x="818" y="704"/>
                </a:cubicBezTo>
                <a:lnTo>
                  <a:pt x="818" y="704"/>
                </a:lnTo>
                <a:cubicBezTo>
                  <a:pt x="819" y="718"/>
                  <a:pt x="816" y="829"/>
                  <a:pt x="828" y="905"/>
                </a:cubicBezTo>
                <a:lnTo>
                  <a:pt x="828" y="905"/>
                </a:lnTo>
                <a:cubicBezTo>
                  <a:pt x="750" y="807"/>
                  <a:pt x="586" y="608"/>
                  <a:pt x="582" y="605"/>
                </a:cubicBezTo>
                <a:lnTo>
                  <a:pt x="582" y="605"/>
                </a:lnTo>
                <a:cubicBezTo>
                  <a:pt x="519" y="446"/>
                  <a:pt x="458" y="255"/>
                  <a:pt x="342" y="125"/>
                </a:cubicBezTo>
                <a:lnTo>
                  <a:pt x="342" y="125"/>
                </a:lnTo>
                <a:cubicBezTo>
                  <a:pt x="276" y="52"/>
                  <a:pt x="149" y="0"/>
                  <a:pt x="70" y="85"/>
                </a:cubicBezTo>
                <a:lnTo>
                  <a:pt x="70" y="85"/>
                </a:lnTo>
                <a:cubicBezTo>
                  <a:pt x="0" y="160"/>
                  <a:pt x="42" y="272"/>
                  <a:pt x="104" y="335"/>
                </a:cubicBezTo>
                <a:lnTo>
                  <a:pt x="104" y="335"/>
                </a:lnTo>
                <a:cubicBezTo>
                  <a:pt x="164" y="396"/>
                  <a:pt x="247" y="437"/>
                  <a:pt x="318" y="482"/>
                </a:cubicBezTo>
                <a:lnTo>
                  <a:pt x="318" y="482"/>
                </a:lnTo>
                <a:cubicBezTo>
                  <a:pt x="397" y="531"/>
                  <a:pt x="476" y="580"/>
                  <a:pt x="555" y="630"/>
                </a:cubicBezTo>
                <a:lnTo>
                  <a:pt x="555" y="630"/>
                </a:lnTo>
                <a:lnTo>
                  <a:pt x="555" y="630"/>
                </a:lnTo>
                <a:lnTo>
                  <a:pt x="555" y="630"/>
                </a:lnTo>
                <a:cubicBezTo>
                  <a:pt x="556" y="631"/>
                  <a:pt x="665" y="760"/>
                  <a:pt x="718" y="824"/>
                </a:cubicBezTo>
                <a:lnTo>
                  <a:pt x="718" y="824"/>
                </a:lnTo>
                <a:cubicBezTo>
                  <a:pt x="648" y="785"/>
                  <a:pt x="572" y="760"/>
                  <a:pt x="494" y="742"/>
                </a:cubicBezTo>
                <a:lnTo>
                  <a:pt x="494" y="742"/>
                </a:lnTo>
                <a:cubicBezTo>
                  <a:pt x="380" y="716"/>
                  <a:pt x="155" y="667"/>
                  <a:pt x="82" y="801"/>
                </a:cubicBezTo>
                <a:lnTo>
                  <a:pt x="82" y="801"/>
                </a:lnTo>
                <a:cubicBezTo>
                  <a:pt x="11" y="929"/>
                  <a:pt x="216" y="977"/>
                  <a:pt x="301" y="978"/>
                </a:cubicBezTo>
                <a:lnTo>
                  <a:pt x="301" y="978"/>
                </a:lnTo>
                <a:cubicBezTo>
                  <a:pt x="462" y="980"/>
                  <a:pt x="699" y="869"/>
                  <a:pt x="841" y="976"/>
                </a:cubicBezTo>
                <a:lnTo>
                  <a:pt x="841" y="976"/>
                </a:lnTo>
                <a:cubicBezTo>
                  <a:pt x="895" y="1045"/>
                  <a:pt x="948" y="1114"/>
                  <a:pt x="999" y="1184"/>
                </a:cubicBezTo>
                <a:lnTo>
                  <a:pt x="999" y="1184"/>
                </a:lnTo>
                <a:cubicBezTo>
                  <a:pt x="871" y="1144"/>
                  <a:pt x="733" y="1116"/>
                  <a:pt x="601" y="1124"/>
                </a:cubicBezTo>
                <a:lnTo>
                  <a:pt x="601" y="1124"/>
                </a:lnTo>
                <a:cubicBezTo>
                  <a:pt x="519" y="1129"/>
                  <a:pt x="448" y="1161"/>
                  <a:pt x="378" y="1202"/>
                </a:cubicBezTo>
                <a:lnTo>
                  <a:pt x="378" y="1202"/>
                </a:lnTo>
                <a:cubicBezTo>
                  <a:pt x="339" y="1224"/>
                  <a:pt x="291" y="1249"/>
                  <a:pt x="279" y="1296"/>
                </a:cubicBezTo>
                <a:lnTo>
                  <a:pt x="279" y="1296"/>
                </a:lnTo>
                <a:cubicBezTo>
                  <a:pt x="244" y="1430"/>
                  <a:pt x="447" y="1397"/>
                  <a:pt x="513" y="1378"/>
                </a:cubicBezTo>
                <a:lnTo>
                  <a:pt x="513" y="1378"/>
                </a:lnTo>
                <a:cubicBezTo>
                  <a:pt x="694" y="1325"/>
                  <a:pt x="862" y="1250"/>
                  <a:pt x="1055" y="1261"/>
                </a:cubicBezTo>
                <a:lnTo>
                  <a:pt x="1055" y="1261"/>
                </a:lnTo>
                <a:cubicBezTo>
                  <a:pt x="1101" y="1327"/>
                  <a:pt x="1145" y="1393"/>
                  <a:pt x="1188" y="1460"/>
                </a:cubicBezTo>
                <a:lnTo>
                  <a:pt x="1188" y="1460"/>
                </a:lnTo>
                <a:cubicBezTo>
                  <a:pt x="1125" y="1418"/>
                  <a:pt x="1059" y="1382"/>
                  <a:pt x="985" y="1363"/>
                </a:cubicBezTo>
                <a:lnTo>
                  <a:pt x="985" y="1363"/>
                </a:lnTo>
                <a:cubicBezTo>
                  <a:pt x="917" y="1346"/>
                  <a:pt x="844" y="1345"/>
                  <a:pt x="777" y="1367"/>
                </a:cubicBezTo>
                <a:lnTo>
                  <a:pt x="777" y="1367"/>
                </a:lnTo>
                <a:cubicBezTo>
                  <a:pt x="761" y="1373"/>
                  <a:pt x="745" y="1380"/>
                  <a:pt x="731" y="1388"/>
                </a:cubicBezTo>
                <a:lnTo>
                  <a:pt x="731" y="1388"/>
                </a:lnTo>
                <a:cubicBezTo>
                  <a:pt x="716" y="1396"/>
                  <a:pt x="699" y="1406"/>
                  <a:pt x="698" y="1425"/>
                </a:cubicBezTo>
                <a:lnTo>
                  <a:pt x="698" y="1425"/>
                </a:lnTo>
                <a:cubicBezTo>
                  <a:pt x="697" y="1442"/>
                  <a:pt x="709" y="1457"/>
                  <a:pt x="720" y="1468"/>
                </a:cubicBezTo>
                <a:lnTo>
                  <a:pt x="720" y="1468"/>
                </a:lnTo>
                <a:cubicBezTo>
                  <a:pt x="733" y="1482"/>
                  <a:pt x="750" y="1491"/>
                  <a:pt x="767" y="1497"/>
                </a:cubicBezTo>
                <a:lnTo>
                  <a:pt x="767" y="1497"/>
                </a:lnTo>
                <a:cubicBezTo>
                  <a:pt x="804" y="1510"/>
                  <a:pt x="843" y="1511"/>
                  <a:pt x="881" y="1511"/>
                </a:cubicBezTo>
                <a:lnTo>
                  <a:pt x="881" y="1511"/>
                </a:lnTo>
                <a:cubicBezTo>
                  <a:pt x="922" y="1510"/>
                  <a:pt x="962" y="1508"/>
                  <a:pt x="1003" y="1507"/>
                </a:cubicBezTo>
                <a:lnTo>
                  <a:pt x="1003" y="1507"/>
                </a:lnTo>
                <a:cubicBezTo>
                  <a:pt x="1076" y="1504"/>
                  <a:pt x="1150" y="1504"/>
                  <a:pt x="1222" y="1516"/>
                </a:cubicBezTo>
                <a:lnTo>
                  <a:pt x="1222" y="1516"/>
                </a:lnTo>
                <a:cubicBezTo>
                  <a:pt x="1256" y="1573"/>
                  <a:pt x="1291" y="1631"/>
                  <a:pt x="1322" y="1689"/>
                </a:cubicBezTo>
                <a:lnTo>
                  <a:pt x="1322" y="1689"/>
                </a:lnTo>
                <a:cubicBezTo>
                  <a:pt x="1303" y="1679"/>
                  <a:pt x="1284" y="1670"/>
                  <a:pt x="1265" y="1660"/>
                </a:cubicBezTo>
                <a:lnTo>
                  <a:pt x="1265" y="1660"/>
                </a:lnTo>
                <a:cubicBezTo>
                  <a:pt x="1188" y="1622"/>
                  <a:pt x="1110" y="1588"/>
                  <a:pt x="1027" y="1568"/>
                </a:cubicBezTo>
                <a:lnTo>
                  <a:pt x="1027" y="1568"/>
                </a:lnTo>
                <a:cubicBezTo>
                  <a:pt x="899" y="1539"/>
                  <a:pt x="709" y="1541"/>
                  <a:pt x="615" y="1651"/>
                </a:cubicBezTo>
                <a:lnTo>
                  <a:pt x="615" y="1651"/>
                </a:lnTo>
                <a:cubicBezTo>
                  <a:pt x="590" y="1680"/>
                  <a:pt x="577" y="1718"/>
                  <a:pt x="603" y="1750"/>
                </a:cubicBezTo>
                <a:lnTo>
                  <a:pt x="603" y="1750"/>
                </a:lnTo>
                <a:cubicBezTo>
                  <a:pt x="640" y="1796"/>
                  <a:pt x="720" y="1785"/>
                  <a:pt x="770" y="1781"/>
                </a:cubicBezTo>
                <a:lnTo>
                  <a:pt x="770" y="1781"/>
                </a:lnTo>
                <a:cubicBezTo>
                  <a:pt x="976" y="1766"/>
                  <a:pt x="1197" y="1694"/>
                  <a:pt x="1386" y="1813"/>
                </a:cubicBezTo>
                <a:lnTo>
                  <a:pt x="1386" y="1813"/>
                </a:lnTo>
                <a:cubicBezTo>
                  <a:pt x="1411" y="1862"/>
                  <a:pt x="1433" y="1913"/>
                  <a:pt x="1455" y="1963"/>
                </a:cubicBezTo>
                <a:lnTo>
                  <a:pt x="1455" y="1963"/>
                </a:lnTo>
                <a:cubicBezTo>
                  <a:pt x="1454" y="1969"/>
                  <a:pt x="1199" y="1892"/>
                  <a:pt x="1095" y="1893"/>
                </a:cubicBezTo>
                <a:lnTo>
                  <a:pt x="1095" y="1893"/>
                </a:lnTo>
                <a:cubicBezTo>
                  <a:pt x="1029" y="1894"/>
                  <a:pt x="844" y="1915"/>
                  <a:pt x="821" y="1997"/>
                </a:cubicBezTo>
                <a:lnTo>
                  <a:pt x="821" y="1997"/>
                </a:lnTo>
                <a:cubicBezTo>
                  <a:pt x="798" y="2079"/>
                  <a:pt x="966" y="2088"/>
                  <a:pt x="1013" y="2085"/>
                </a:cubicBezTo>
                <a:lnTo>
                  <a:pt x="1013" y="2085"/>
                </a:lnTo>
                <a:cubicBezTo>
                  <a:pt x="1092" y="2080"/>
                  <a:pt x="1170" y="2058"/>
                  <a:pt x="1247" y="2042"/>
                </a:cubicBezTo>
                <a:lnTo>
                  <a:pt x="1247" y="2042"/>
                </a:lnTo>
                <a:cubicBezTo>
                  <a:pt x="1322" y="2026"/>
                  <a:pt x="1417" y="1994"/>
                  <a:pt x="1483" y="2049"/>
                </a:cubicBezTo>
                <a:lnTo>
                  <a:pt x="1483" y="2049"/>
                </a:lnTo>
                <a:cubicBezTo>
                  <a:pt x="1486" y="2051"/>
                  <a:pt x="1596" y="2359"/>
                  <a:pt x="1599" y="2387"/>
                </a:cubicBezTo>
                <a:lnTo>
                  <a:pt x="1599" y="2387"/>
                </a:lnTo>
                <a:cubicBezTo>
                  <a:pt x="1577" y="2374"/>
                  <a:pt x="1557" y="2350"/>
                  <a:pt x="1536" y="2334"/>
                </a:cubicBezTo>
                <a:lnTo>
                  <a:pt x="1536" y="2334"/>
                </a:lnTo>
                <a:cubicBezTo>
                  <a:pt x="1507" y="2311"/>
                  <a:pt x="1476" y="2296"/>
                  <a:pt x="1443" y="2281"/>
                </a:cubicBezTo>
                <a:lnTo>
                  <a:pt x="1443" y="2281"/>
                </a:lnTo>
                <a:cubicBezTo>
                  <a:pt x="1383" y="2252"/>
                  <a:pt x="1320" y="2230"/>
                  <a:pt x="1254" y="2222"/>
                </a:cubicBezTo>
                <a:lnTo>
                  <a:pt x="1254" y="2222"/>
                </a:lnTo>
                <a:cubicBezTo>
                  <a:pt x="1178" y="2213"/>
                  <a:pt x="1024" y="2216"/>
                  <a:pt x="991" y="2306"/>
                </a:cubicBezTo>
                <a:lnTo>
                  <a:pt x="991" y="2306"/>
                </a:lnTo>
                <a:cubicBezTo>
                  <a:pt x="962" y="2386"/>
                  <a:pt x="1048" y="2410"/>
                  <a:pt x="1109" y="2405"/>
                </a:cubicBezTo>
                <a:lnTo>
                  <a:pt x="1109" y="2405"/>
                </a:lnTo>
                <a:cubicBezTo>
                  <a:pt x="1178" y="2400"/>
                  <a:pt x="1242" y="2369"/>
                  <a:pt x="1310" y="2358"/>
                </a:cubicBezTo>
                <a:lnTo>
                  <a:pt x="1310" y="2358"/>
                </a:lnTo>
                <a:cubicBezTo>
                  <a:pt x="1374" y="2349"/>
                  <a:pt x="1441" y="2352"/>
                  <a:pt x="1504" y="2368"/>
                </a:cubicBezTo>
                <a:lnTo>
                  <a:pt x="1504" y="2368"/>
                </a:lnTo>
                <a:cubicBezTo>
                  <a:pt x="1520" y="2372"/>
                  <a:pt x="1536" y="2376"/>
                  <a:pt x="1551" y="2384"/>
                </a:cubicBezTo>
                <a:lnTo>
                  <a:pt x="1551" y="2384"/>
                </a:lnTo>
                <a:cubicBezTo>
                  <a:pt x="1575" y="2395"/>
                  <a:pt x="1603" y="2413"/>
                  <a:pt x="1610" y="2438"/>
                </a:cubicBezTo>
                <a:lnTo>
                  <a:pt x="1610" y="2438"/>
                </a:lnTo>
                <a:cubicBezTo>
                  <a:pt x="1620" y="2470"/>
                  <a:pt x="1626" y="2503"/>
                  <a:pt x="1633" y="2536"/>
                </a:cubicBezTo>
                <a:lnTo>
                  <a:pt x="1633" y="2536"/>
                </a:lnTo>
                <a:cubicBezTo>
                  <a:pt x="1648" y="2601"/>
                  <a:pt x="1661" y="2667"/>
                  <a:pt x="1673" y="2733"/>
                </a:cubicBezTo>
                <a:lnTo>
                  <a:pt x="1673" y="2733"/>
                </a:lnTo>
                <a:cubicBezTo>
                  <a:pt x="1600" y="2672"/>
                  <a:pt x="1484" y="2629"/>
                  <a:pt x="1400" y="2612"/>
                </a:cubicBezTo>
                <a:lnTo>
                  <a:pt x="1400" y="2612"/>
                </a:lnTo>
                <a:cubicBezTo>
                  <a:pt x="1322" y="2596"/>
                  <a:pt x="1156" y="2591"/>
                  <a:pt x="1105" y="2673"/>
                </a:cubicBezTo>
                <a:lnTo>
                  <a:pt x="1105" y="2673"/>
                </a:lnTo>
                <a:cubicBezTo>
                  <a:pt x="1063" y="2741"/>
                  <a:pt x="1149" y="2769"/>
                  <a:pt x="1200" y="2766"/>
                </a:cubicBezTo>
                <a:lnTo>
                  <a:pt x="1200" y="2766"/>
                </a:lnTo>
                <a:cubicBezTo>
                  <a:pt x="1267" y="2762"/>
                  <a:pt x="1333" y="2732"/>
                  <a:pt x="1399" y="2719"/>
                </a:cubicBezTo>
                <a:lnTo>
                  <a:pt x="1399" y="2719"/>
                </a:lnTo>
                <a:cubicBezTo>
                  <a:pt x="1463" y="2706"/>
                  <a:pt x="1528" y="2708"/>
                  <a:pt x="1589" y="2732"/>
                </a:cubicBezTo>
                <a:lnTo>
                  <a:pt x="1589" y="2732"/>
                </a:lnTo>
                <a:cubicBezTo>
                  <a:pt x="1617" y="2743"/>
                  <a:pt x="1646" y="2759"/>
                  <a:pt x="1669" y="2779"/>
                </a:cubicBezTo>
                <a:lnTo>
                  <a:pt x="1669" y="2779"/>
                </a:lnTo>
                <a:cubicBezTo>
                  <a:pt x="1694" y="2800"/>
                  <a:pt x="1691" y="2834"/>
                  <a:pt x="1696" y="2864"/>
                </a:cubicBezTo>
                <a:lnTo>
                  <a:pt x="1696" y="2864"/>
                </a:lnTo>
                <a:cubicBezTo>
                  <a:pt x="1708" y="2938"/>
                  <a:pt x="1719" y="3012"/>
                  <a:pt x="1729" y="3087"/>
                </a:cubicBezTo>
                <a:lnTo>
                  <a:pt x="1729" y="3087"/>
                </a:lnTo>
                <a:cubicBezTo>
                  <a:pt x="1620" y="3023"/>
                  <a:pt x="1505" y="2948"/>
                  <a:pt x="1383" y="2918"/>
                </a:cubicBezTo>
                <a:lnTo>
                  <a:pt x="1383" y="2918"/>
                </a:lnTo>
                <a:cubicBezTo>
                  <a:pt x="1317" y="2901"/>
                  <a:pt x="1154" y="2889"/>
                  <a:pt x="1125" y="2976"/>
                </a:cubicBezTo>
                <a:lnTo>
                  <a:pt x="1125" y="2976"/>
                </a:lnTo>
                <a:cubicBezTo>
                  <a:pt x="1095" y="3064"/>
                  <a:pt x="1227" y="3083"/>
                  <a:pt x="1282" y="3084"/>
                </a:cubicBezTo>
                <a:lnTo>
                  <a:pt x="1282" y="3084"/>
                </a:lnTo>
                <a:cubicBezTo>
                  <a:pt x="1356" y="3085"/>
                  <a:pt x="1427" y="3069"/>
                  <a:pt x="1501" y="3076"/>
                </a:cubicBezTo>
                <a:lnTo>
                  <a:pt x="1501" y="3076"/>
                </a:lnTo>
                <a:cubicBezTo>
                  <a:pt x="1583" y="3084"/>
                  <a:pt x="1735" y="3151"/>
                  <a:pt x="1737" y="3151"/>
                </a:cubicBezTo>
                <a:lnTo>
                  <a:pt x="1737" y="3151"/>
                </a:lnTo>
                <a:cubicBezTo>
                  <a:pt x="1749" y="3246"/>
                  <a:pt x="1760" y="3342"/>
                  <a:pt x="1768" y="3437"/>
                </a:cubicBezTo>
                <a:lnTo>
                  <a:pt x="1768" y="3437"/>
                </a:lnTo>
                <a:cubicBezTo>
                  <a:pt x="1765" y="3436"/>
                  <a:pt x="1582" y="3301"/>
                  <a:pt x="1467" y="3276"/>
                </a:cubicBezTo>
                <a:lnTo>
                  <a:pt x="1467" y="3276"/>
                </a:lnTo>
                <a:cubicBezTo>
                  <a:pt x="1414" y="3264"/>
                  <a:pt x="1254" y="3226"/>
                  <a:pt x="1222" y="3299"/>
                </a:cubicBezTo>
                <a:lnTo>
                  <a:pt x="1222" y="3299"/>
                </a:lnTo>
                <a:cubicBezTo>
                  <a:pt x="1191" y="3370"/>
                  <a:pt x="1307" y="3399"/>
                  <a:pt x="1355" y="3404"/>
                </a:cubicBezTo>
                <a:lnTo>
                  <a:pt x="1355" y="3404"/>
                </a:lnTo>
                <a:cubicBezTo>
                  <a:pt x="1413" y="3409"/>
                  <a:pt x="1471" y="3401"/>
                  <a:pt x="1529" y="3406"/>
                </a:cubicBezTo>
                <a:lnTo>
                  <a:pt x="1529" y="3406"/>
                </a:lnTo>
                <a:cubicBezTo>
                  <a:pt x="1604" y="3412"/>
                  <a:pt x="1771" y="3488"/>
                  <a:pt x="1772" y="3489"/>
                </a:cubicBezTo>
                <a:lnTo>
                  <a:pt x="1772" y="3489"/>
                </a:lnTo>
                <a:cubicBezTo>
                  <a:pt x="1780" y="3587"/>
                  <a:pt x="1786" y="3686"/>
                  <a:pt x="1790" y="3785"/>
                </a:cubicBezTo>
                <a:lnTo>
                  <a:pt x="1790" y="3785"/>
                </a:lnTo>
                <a:cubicBezTo>
                  <a:pt x="1729" y="3694"/>
                  <a:pt x="1668" y="3605"/>
                  <a:pt x="1570" y="3551"/>
                </a:cubicBezTo>
                <a:lnTo>
                  <a:pt x="1570" y="3551"/>
                </a:lnTo>
                <a:cubicBezTo>
                  <a:pt x="1511" y="3518"/>
                  <a:pt x="1363" y="3455"/>
                  <a:pt x="1301" y="3510"/>
                </a:cubicBezTo>
                <a:lnTo>
                  <a:pt x="1301" y="3510"/>
                </a:lnTo>
                <a:cubicBezTo>
                  <a:pt x="1238" y="3566"/>
                  <a:pt x="1346" y="3618"/>
                  <a:pt x="1388" y="3635"/>
                </a:cubicBezTo>
                <a:lnTo>
                  <a:pt x="1388" y="3635"/>
                </a:lnTo>
                <a:cubicBezTo>
                  <a:pt x="1447" y="3659"/>
                  <a:pt x="1511" y="3668"/>
                  <a:pt x="1571" y="3690"/>
                </a:cubicBezTo>
                <a:lnTo>
                  <a:pt x="1571" y="3690"/>
                </a:lnTo>
                <a:cubicBezTo>
                  <a:pt x="1653" y="3719"/>
                  <a:pt x="1789" y="3845"/>
                  <a:pt x="1792" y="3847"/>
                </a:cubicBezTo>
                <a:lnTo>
                  <a:pt x="1792" y="3847"/>
                </a:lnTo>
                <a:cubicBezTo>
                  <a:pt x="1794" y="3904"/>
                  <a:pt x="1795" y="3962"/>
                  <a:pt x="1795" y="4020"/>
                </a:cubicBezTo>
                <a:lnTo>
                  <a:pt x="1795" y="4020"/>
                </a:lnTo>
                <a:cubicBezTo>
                  <a:pt x="1772" y="3998"/>
                  <a:pt x="1745" y="3979"/>
                  <a:pt x="1720" y="3961"/>
                </a:cubicBezTo>
                <a:lnTo>
                  <a:pt x="1720" y="3961"/>
                </a:lnTo>
                <a:cubicBezTo>
                  <a:pt x="1668" y="3921"/>
                  <a:pt x="1612" y="3883"/>
                  <a:pt x="1552" y="3856"/>
                </a:cubicBezTo>
                <a:lnTo>
                  <a:pt x="1552" y="3856"/>
                </a:lnTo>
                <a:cubicBezTo>
                  <a:pt x="1483" y="3824"/>
                  <a:pt x="1341" y="3782"/>
                  <a:pt x="1282" y="3858"/>
                </a:cubicBezTo>
                <a:lnTo>
                  <a:pt x="1282" y="3858"/>
                </a:lnTo>
                <a:cubicBezTo>
                  <a:pt x="1224" y="3934"/>
                  <a:pt x="1330" y="3971"/>
                  <a:pt x="1387" y="3981"/>
                </a:cubicBezTo>
                <a:lnTo>
                  <a:pt x="1387" y="3981"/>
                </a:lnTo>
                <a:cubicBezTo>
                  <a:pt x="1463" y="3995"/>
                  <a:pt x="1541" y="4001"/>
                  <a:pt x="1615" y="4025"/>
                </a:cubicBezTo>
                <a:lnTo>
                  <a:pt x="1615" y="4025"/>
                </a:lnTo>
                <a:cubicBezTo>
                  <a:pt x="1679" y="4046"/>
                  <a:pt x="1732" y="4089"/>
                  <a:pt x="1795" y="4111"/>
                </a:cubicBezTo>
                <a:lnTo>
                  <a:pt x="1795" y="4111"/>
                </a:lnTo>
                <a:cubicBezTo>
                  <a:pt x="1795" y="4263"/>
                  <a:pt x="1790" y="4416"/>
                  <a:pt x="1781" y="4569"/>
                </a:cubicBezTo>
                <a:lnTo>
                  <a:pt x="1781" y="4569"/>
                </a:lnTo>
                <a:cubicBezTo>
                  <a:pt x="1779" y="4591"/>
                  <a:pt x="1814" y="4595"/>
                  <a:pt x="1816" y="4573"/>
                </a:cubicBezTo>
                <a:lnTo>
                  <a:pt x="1816" y="4573"/>
                </a:lnTo>
                <a:cubicBezTo>
                  <a:pt x="1826" y="4418"/>
                  <a:pt x="1842" y="4102"/>
                  <a:pt x="1843" y="4095"/>
                </a:cubicBezTo>
                <a:lnTo>
                  <a:pt x="1843" y="4095"/>
                </a:lnTo>
                <a:cubicBezTo>
                  <a:pt x="1964" y="4079"/>
                  <a:pt x="2338" y="4044"/>
                  <a:pt x="2292" y="3917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4"/>
          <p:cNvSpPr/>
          <p:nvPr/>
        </p:nvSpPr>
        <p:spPr>
          <a:xfrm>
            <a:off x="118759" y="1577692"/>
            <a:ext cx="188700" cy="188700"/>
          </a:xfrm>
          <a:prstGeom prst="mathPlus">
            <a:avLst>
              <a:gd fmla="val 23520" name="adj1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9" name="Google Shape;279;p14"/>
          <p:cNvSpPr/>
          <p:nvPr/>
        </p:nvSpPr>
        <p:spPr>
          <a:xfrm>
            <a:off x="524534" y="4509642"/>
            <a:ext cx="188700" cy="188700"/>
          </a:xfrm>
          <a:prstGeom prst="mathPlus">
            <a:avLst>
              <a:gd fmla="val 23520" name="adj1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82" name="Google Shape;282;p15"/>
          <p:cNvGrpSpPr/>
          <p:nvPr/>
        </p:nvGrpSpPr>
        <p:grpSpPr>
          <a:xfrm>
            <a:off x="-704852" y="747450"/>
            <a:ext cx="10551585" cy="3559684"/>
            <a:chOff x="-704852" y="747450"/>
            <a:chExt cx="10551585" cy="3559684"/>
          </a:xfrm>
        </p:grpSpPr>
        <p:sp>
          <p:nvSpPr>
            <p:cNvPr id="283" name="Google Shape;283;p15"/>
            <p:cNvSpPr/>
            <p:nvPr/>
          </p:nvSpPr>
          <p:spPr>
            <a:xfrm>
              <a:off x="-704852" y="747450"/>
              <a:ext cx="1303800" cy="130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84" name="Google Shape;284;p15"/>
            <p:cNvSpPr/>
            <p:nvPr/>
          </p:nvSpPr>
          <p:spPr>
            <a:xfrm rot="10800000">
              <a:off x="8542933" y="3003334"/>
              <a:ext cx="1303800" cy="130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85" name="Google Shape;285;p15"/>
          <p:cNvGrpSpPr/>
          <p:nvPr/>
        </p:nvGrpSpPr>
        <p:grpSpPr>
          <a:xfrm>
            <a:off x="-27629" y="137094"/>
            <a:ext cx="9197139" cy="4780398"/>
            <a:chOff x="-27629" y="137094"/>
            <a:chExt cx="9197139" cy="4780398"/>
          </a:xfrm>
        </p:grpSpPr>
        <p:grpSp>
          <p:nvGrpSpPr>
            <p:cNvPr id="286" name="Google Shape;286;p15"/>
            <p:cNvGrpSpPr/>
            <p:nvPr/>
          </p:nvGrpSpPr>
          <p:grpSpPr>
            <a:xfrm rot="-1523485">
              <a:off x="10034" y="728799"/>
              <a:ext cx="560397" cy="301914"/>
              <a:chOff x="580113" y="742368"/>
              <a:chExt cx="560397" cy="301914"/>
            </a:xfrm>
          </p:grpSpPr>
          <p:sp>
            <p:nvSpPr>
              <p:cNvPr id="287" name="Google Shape;287;p15"/>
              <p:cNvSpPr/>
              <p:nvPr/>
            </p:nvSpPr>
            <p:spPr>
              <a:xfrm>
                <a:off x="580113" y="742368"/>
                <a:ext cx="474581" cy="301914"/>
              </a:xfrm>
              <a:custGeom>
                <a:rect b="b" l="l" r="r" t="t"/>
                <a:pathLst>
                  <a:path extrusionOk="0" h="1287" w="2023">
                    <a:moveTo>
                      <a:pt x="0" y="1175"/>
                    </a:moveTo>
                    <a:lnTo>
                      <a:pt x="0" y="1175"/>
                    </a:lnTo>
                    <a:cubicBezTo>
                      <a:pt x="37" y="1185"/>
                      <a:pt x="123" y="1096"/>
                      <a:pt x="151" y="1075"/>
                    </a:cubicBezTo>
                    <a:lnTo>
                      <a:pt x="151" y="1075"/>
                    </a:lnTo>
                    <a:cubicBezTo>
                      <a:pt x="412" y="875"/>
                      <a:pt x="607" y="614"/>
                      <a:pt x="852" y="397"/>
                    </a:cubicBezTo>
                    <a:lnTo>
                      <a:pt x="852" y="397"/>
                    </a:lnTo>
                    <a:cubicBezTo>
                      <a:pt x="1174" y="113"/>
                      <a:pt x="1604" y="0"/>
                      <a:pt x="1978" y="259"/>
                    </a:cubicBezTo>
                    <a:lnTo>
                      <a:pt x="1978" y="259"/>
                    </a:lnTo>
                    <a:cubicBezTo>
                      <a:pt x="2022" y="290"/>
                      <a:pt x="1887" y="595"/>
                      <a:pt x="1867" y="635"/>
                    </a:cubicBezTo>
                    <a:lnTo>
                      <a:pt x="1867" y="635"/>
                    </a:lnTo>
                    <a:cubicBezTo>
                      <a:pt x="1808" y="752"/>
                      <a:pt x="1728" y="858"/>
                      <a:pt x="1631" y="946"/>
                    </a:cubicBezTo>
                    <a:lnTo>
                      <a:pt x="1631" y="946"/>
                    </a:lnTo>
                    <a:cubicBezTo>
                      <a:pt x="1406" y="1150"/>
                      <a:pt x="1096" y="1246"/>
                      <a:pt x="798" y="1267"/>
                    </a:cubicBezTo>
                    <a:lnTo>
                      <a:pt x="798" y="1267"/>
                    </a:lnTo>
                    <a:cubicBezTo>
                      <a:pt x="529" y="1286"/>
                      <a:pt x="260" y="1245"/>
                      <a:pt x="0" y="1175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15"/>
              <p:cNvSpPr/>
              <p:nvPr/>
            </p:nvSpPr>
            <p:spPr>
              <a:xfrm>
                <a:off x="580113" y="801303"/>
                <a:ext cx="474584" cy="242978"/>
              </a:xfrm>
              <a:custGeom>
                <a:rect b="b" l="l" r="r" t="t"/>
                <a:pathLst>
                  <a:path extrusionOk="0" h="1036" w="2022">
                    <a:moveTo>
                      <a:pt x="0" y="924"/>
                    </a:moveTo>
                    <a:lnTo>
                      <a:pt x="0" y="924"/>
                    </a:lnTo>
                    <a:cubicBezTo>
                      <a:pt x="5" y="925"/>
                      <a:pt x="11" y="925"/>
                      <a:pt x="18" y="923"/>
                    </a:cubicBezTo>
                    <a:lnTo>
                      <a:pt x="18" y="923"/>
                    </a:lnTo>
                    <a:cubicBezTo>
                      <a:pt x="666" y="885"/>
                      <a:pt x="1587" y="56"/>
                      <a:pt x="1964" y="0"/>
                    </a:cubicBezTo>
                    <a:lnTo>
                      <a:pt x="1964" y="0"/>
                    </a:lnTo>
                    <a:cubicBezTo>
                      <a:pt x="1969" y="3"/>
                      <a:pt x="1973" y="5"/>
                      <a:pt x="1977" y="9"/>
                    </a:cubicBezTo>
                    <a:lnTo>
                      <a:pt x="1977" y="9"/>
                    </a:lnTo>
                    <a:cubicBezTo>
                      <a:pt x="2021" y="39"/>
                      <a:pt x="1887" y="344"/>
                      <a:pt x="1867" y="385"/>
                    </a:cubicBezTo>
                    <a:lnTo>
                      <a:pt x="1867" y="385"/>
                    </a:lnTo>
                    <a:cubicBezTo>
                      <a:pt x="1808" y="502"/>
                      <a:pt x="1727" y="607"/>
                      <a:pt x="1630" y="695"/>
                    </a:cubicBezTo>
                    <a:lnTo>
                      <a:pt x="1630" y="695"/>
                    </a:lnTo>
                    <a:cubicBezTo>
                      <a:pt x="1405" y="899"/>
                      <a:pt x="1096" y="996"/>
                      <a:pt x="797" y="1016"/>
                    </a:cubicBezTo>
                    <a:lnTo>
                      <a:pt x="797" y="1016"/>
                    </a:lnTo>
                    <a:cubicBezTo>
                      <a:pt x="529" y="1035"/>
                      <a:pt x="260" y="994"/>
                      <a:pt x="0" y="924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15"/>
              <p:cNvSpPr/>
              <p:nvPr/>
            </p:nvSpPr>
            <p:spPr>
              <a:xfrm>
                <a:off x="629742" y="771319"/>
                <a:ext cx="510768" cy="237811"/>
              </a:xfrm>
              <a:custGeom>
                <a:rect b="b" l="l" r="r" t="t"/>
                <a:pathLst>
                  <a:path extrusionOk="0" h="1014" w="2179">
                    <a:moveTo>
                      <a:pt x="2088" y="0"/>
                    </a:moveTo>
                    <a:lnTo>
                      <a:pt x="2088" y="0"/>
                    </a:lnTo>
                    <a:cubicBezTo>
                      <a:pt x="1881" y="12"/>
                      <a:pt x="1684" y="75"/>
                      <a:pt x="1506" y="162"/>
                    </a:cubicBezTo>
                    <a:lnTo>
                      <a:pt x="1506" y="162"/>
                    </a:lnTo>
                    <a:cubicBezTo>
                      <a:pt x="1327" y="248"/>
                      <a:pt x="1164" y="357"/>
                      <a:pt x="1006" y="468"/>
                    </a:cubicBezTo>
                    <a:lnTo>
                      <a:pt x="1006" y="468"/>
                    </a:lnTo>
                    <a:cubicBezTo>
                      <a:pt x="847" y="579"/>
                      <a:pt x="693" y="692"/>
                      <a:pt x="528" y="790"/>
                    </a:cubicBezTo>
                    <a:lnTo>
                      <a:pt x="528" y="790"/>
                    </a:lnTo>
                    <a:cubicBezTo>
                      <a:pt x="364" y="887"/>
                      <a:pt x="188" y="969"/>
                      <a:pt x="0" y="1013"/>
                    </a:cubicBezTo>
                    <a:lnTo>
                      <a:pt x="0" y="1013"/>
                    </a:lnTo>
                    <a:cubicBezTo>
                      <a:pt x="191" y="983"/>
                      <a:pt x="375" y="914"/>
                      <a:pt x="548" y="827"/>
                    </a:cubicBezTo>
                    <a:lnTo>
                      <a:pt x="548" y="827"/>
                    </a:lnTo>
                    <a:cubicBezTo>
                      <a:pt x="722" y="740"/>
                      <a:pt x="887" y="637"/>
                      <a:pt x="1052" y="539"/>
                    </a:cubicBezTo>
                    <a:lnTo>
                      <a:pt x="1052" y="539"/>
                    </a:lnTo>
                    <a:cubicBezTo>
                      <a:pt x="1217" y="440"/>
                      <a:pt x="1383" y="346"/>
                      <a:pt x="1557" y="278"/>
                    </a:cubicBezTo>
                    <a:lnTo>
                      <a:pt x="1557" y="278"/>
                    </a:lnTo>
                    <a:cubicBezTo>
                      <a:pt x="1731" y="208"/>
                      <a:pt x="1913" y="166"/>
                      <a:pt x="2091" y="169"/>
                    </a:cubicBezTo>
                    <a:lnTo>
                      <a:pt x="2091" y="169"/>
                    </a:lnTo>
                    <a:cubicBezTo>
                      <a:pt x="2138" y="170"/>
                      <a:pt x="2177" y="133"/>
                      <a:pt x="2178" y="86"/>
                    </a:cubicBezTo>
                    <a:lnTo>
                      <a:pt x="2178" y="86"/>
                    </a:lnTo>
                    <a:cubicBezTo>
                      <a:pt x="2178" y="39"/>
                      <a:pt x="2141" y="0"/>
                      <a:pt x="2094" y="0"/>
                    </a:cubicBezTo>
                    <a:lnTo>
                      <a:pt x="2094" y="0"/>
                    </a:lnTo>
                    <a:cubicBezTo>
                      <a:pt x="2093" y="0"/>
                      <a:pt x="2090" y="0"/>
                      <a:pt x="2088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0" name="Google Shape;290;p15"/>
            <p:cNvGrpSpPr/>
            <p:nvPr/>
          </p:nvGrpSpPr>
          <p:grpSpPr>
            <a:xfrm flipH="1" rot="1005412">
              <a:off x="121231" y="4541217"/>
              <a:ext cx="560375" cy="301903"/>
              <a:chOff x="580113" y="742368"/>
              <a:chExt cx="560397" cy="301914"/>
            </a:xfrm>
          </p:grpSpPr>
          <p:sp>
            <p:nvSpPr>
              <p:cNvPr id="291" name="Google Shape;291;p15"/>
              <p:cNvSpPr/>
              <p:nvPr/>
            </p:nvSpPr>
            <p:spPr>
              <a:xfrm>
                <a:off x="580113" y="742368"/>
                <a:ext cx="474581" cy="301914"/>
              </a:xfrm>
              <a:custGeom>
                <a:rect b="b" l="l" r="r" t="t"/>
                <a:pathLst>
                  <a:path extrusionOk="0" h="1287" w="2023">
                    <a:moveTo>
                      <a:pt x="0" y="1175"/>
                    </a:moveTo>
                    <a:lnTo>
                      <a:pt x="0" y="1175"/>
                    </a:lnTo>
                    <a:cubicBezTo>
                      <a:pt x="37" y="1185"/>
                      <a:pt x="123" y="1096"/>
                      <a:pt x="151" y="1075"/>
                    </a:cubicBezTo>
                    <a:lnTo>
                      <a:pt x="151" y="1075"/>
                    </a:lnTo>
                    <a:cubicBezTo>
                      <a:pt x="412" y="875"/>
                      <a:pt x="607" y="614"/>
                      <a:pt x="852" y="397"/>
                    </a:cubicBezTo>
                    <a:lnTo>
                      <a:pt x="852" y="397"/>
                    </a:lnTo>
                    <a:cubicBezTo>
                      <a:pt x="1174" y="113"/>
                      <a:pt x="1604" y="0"/>
                      <a:pt x="1978" y="259"/>
                    </a:cubicBezTo>
                    <a:lnTo>
                      <a:pt x="1978" y="259"/>
                    </a:lnTo>
                    <a:cubicBezTo>
                      <a:pt x="2022" y="290"/>
                      <a:pt x="1887" y="595"/>
                      <a:pt x="1867" y="635"/>
                    </a:cubicBezTo>
                    <a:lnTo>
                      <a:pt x="1867" y="635"/>
                    </a:lnTo>
                    <a:cubicBezTo>
                      <a:pt x="1808" y="752"/>
                      <a:pt x="1728" y="858"/>
                      <a:pt x="1631" y="946"/>
                    </a:cubicBezTo>
                    <a:lnTo>
                      <a:pt x="1631" y="946"/>
                    </a:lnTo>
                    <a:cubicBezTo>
                      <a:pt x="1406" y="1150"/>
                      <a:pt x="1096" y="1246"/>
                      <a:pt x="798" y="1267"/>
                    </a:cubicBezTo>
                    <a:lnTo>
                      <a:pt x="798" y="1267"/>
                    </a:lnTo>
                    <a:cubicBezTo>
                      <a:pt x="529" y="1286"/>
                      <a:pt x="260" y="1245"/>
                      <a:pt x="0" y="1175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15"/>
              <p:cNvSpPr/>
              <p:nvPr/>
            </p:nvSpPr>
            <p:spPr>
              <a:xfrm>
                <a:off x="580113" y="801303"/>
                <a:ext cx="474584" cy="242978"/>
              </a:xfrm>
              <a:custGeom>
                <a:rect b="b" l="l" r="r" t="t"/>
                <a:pathLst>
                  <a:path extrusionOk="0" h="1036" w="2022">
                    <a:moveTo>
                      <a:pt x="0" y="924"/>
                    </a:moveTo>
                    <a:lnTo>
                      <a:pt x="0" y="924"/>
                    </a:lnTo>
                    <a:cubicBezTo>
                      <a:pt x="5" y="925"/>
                      <a:pt x="11" y="925"/>
                      <a:pt x="18" y="923"/>
                    </a:cubicBezTo>
                    <a:lnTo>
                      <a:pt x="18" y="923"/>
                    </a:lnTo>
                    <a:cubicBezTo>
                      <a:pt x="666" y="885"/>
                      <a:pt x="1587" y="56"/>
                      <a:pt x="1964" y="0"/>
                    </a:cubicBezTo>
                    <a:lnTo>
                      <a:pt x="1964" y="0"/>
                    </a:lnTo>
                    <a:cubicBezTo>
                      <a:pt x="1969" y="3"/>
                      <a:pt x="1973" y="5"/>
                      <a:pt x="1977" y="9"/>
                    </a:cubicBezTo>
                    <a:lnTo>
                      <a:pt x="1977" y="9"/>
                    </a:lnTo>
                    <a:cubicBezTo>
                      <a:pt x="2021" y="39"/>
                      <a:pt x="1887" y="344"/>
                      <a:pt x="1867" y="385"/>
                    </a:cubicBezTo>
                    <a:lnTo>
                      <a:pt x="1867" y="385"/>
                    </a:lnTo>
                    <a:cubicBezTo>
                      <a:pt x="1808" y="502"/>
                      <a:pt x="1727" y="607"/>
                      <a:pt x="1630" y="695"/>
                    </a:cubicBezTo>
                    <a:lnTo>
                      <a:pt x="1630" y="695"/>
                    </a:lnTo>
                    <a:cubicBezTo>
                      <a:pt x="1405" y="899"/>
                      <a:pt x="1096" y="996"/>
                      <a:pt x="797" y="1016"/>
                    </a:cubicBezTo>
                    <a:lnTo>
                      <a:pt x="797" y="1016"/>
                    </a:lnTo>
                    <a:cubicBezTo>
                      <a:pt x="529" y="1035"/>
                      <a:pt x="260" y="994"/>
                      <a:pt x="0" y="924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15"/>
              <p:cNvSpPr/>
              <p:nvPr/>
            </p:nvSpPr>
            <p:spPr>
              <a:xfrm>
                <a:off x="629742" y="771319"/>
                <a:ext cx="510768" cy="237811"/>
              </a:xfrm>
              <a:custGeom>
                <a:rect b="b" l="l" r="r" t="t"/>
                <a:pathLst>
                  <a:path extrusionOk="0" h="1014" w="2179">
                    <a:moveTo>
                      <a:pt x="2088" y="0"/>
                    </a:moveTo>
                    <a:lnTo>
                      <a:pt x="2088" y="0"/>
                    </a:lnTo>
                    <a:cubicBezTo>
                      <a:pt x="1881" y="12"/>
                      <a:pt x="1684" y="75"/>
                      <a:pt x="1506" y="162"/>
                    </a:cubicBezTo>
                    <a:lnTo>
                      <a:pt x="1506" y="162"/>
                    </a:lnTo>
                    <a:cubicBezTo>
                      <a:pt x="1327" y="248"/>
                      <a:pt x="1164" y="357"/>
                      <a:pt x="1006" y="468"/>
                    </a:cubicBezTo>
                    <a:lnTo>
                      <a:pt x="1006" y="468"/>
                    </a:lnTo>
                    <a:cubicBezTo>
                      <a:pt x="847" y="579"/>
                      <a:pt x="693" y="692"/>
                      <a:pt x="528" y="790"/>
                    </a:cubicBezTo>
                    <a:lnTo>
                      <a:pt x="528" y="790"/>
                    </a:lnTo>
                    <a:cubicBezTo>
                      <a:pt x="364" y="887"/>
                      <a:pt x="188" y="969"/>
                      <a:pt x="0" y="1013"/>
                    </a:cubicBezTo>
                    <a:lnTo>
                      <a:pt x="0" y="1013"/>
                    </a:lnTo>
                    <a:cubicBezTo>
                      <a:pt x="191" y="983"/>
                      <a:pt x="375" y="914"/>
                      <a:pt x="548" y="827"/>
                    </a:cubicBezTo>
                    <a:lnTo>
                      <a:pt x="548" y="827"/>
                    </a:lnTo>
                    <a:cubicBezTo>
                      <a:pt x="722" y="740"/>
                      <a:pt x="887" y="637"/>
                      <a:pt x="1052" y="539"/>
                    </a:cubicBezTo>
                    <a:lnTo>
                      <a:pt x="1052" y="539"/>
                    </a:lnTo>
                    <a:cubicBezTo>
                      <a:pt x="1217" y="440"/>
                      <a:pt x="1383" y="346"/>
                      <a:pt x="1557" y="278"/>
                    </a:cubicBezTo>
                    <a:lnTo>
                      <a:pt x="1557" y="278"/>
                    </a:lnTo>
                    <a:cubicBezTo>
                      <a:pt x="1731" y="208"/>
                      <a:pt x="1913" y="166"/>
                      <a:pt x="2091" y="169"/>
                    </a:cubicBezTo>
                    <a:lnTo>
                      <a:pt x="2091" y="169"/>
                    </a:lnTo>
                    <a:cubicBezTo>
                      <a:pt x="2138" y="170"/>
                      <a:pt x="2177" y="133"/>
                      <a:pt x="2178" y="86"/>
                    </a:cubicBezTo>
                    <a:lnTo>
                      <a:pt x="2178" y="86"/>
                    </a:lnTo>
                    <a:cubicBezTo>
                      <a:pt x="2178" y="39"/>
                      <a:pt x="2141" y="0"/>
                      <a:pt x="2094" y="0"/>
                    </a:cubicBezTo>
                    <a:lnTo>
                      <a:pt x="2094" y="0"/>
                    </a:lnTo>
                    <a:cubicBezTo>
                      <a:pt x="2093" y="0"/>
                      <a:pt x="2090" y="0"/>
                      <a:pt x="2088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4" name="Google Shape;294;p15"/>
            <p:cNvGrpSpPr/>
            <p:nvPr/>
          </p:nvGrpSpPr>
          <p:grpSpPr>
            <a:xfrm rot="9276515">
              <a:off x="8571450" y="4023871"/>
              <a:ext cx="560397" cy="301914"/>
              <a:chOff x="580113" y="742368"/>
              <a:chExt cx="560397" cy="301914"/>
            </a:xfrm>
          </p:grpSpPr>
          <p:sp>
            <p:nvSpPr>
              <p:cNvPr id="295" name="Google Shape;295;p15"/>
              <p:cNvSpPr/>
              <p:nvPr/>
            </p:nvSpPr>
            <p:spPr>
              <a:xfrm>
                <a:off x="580113" y="742368"/>
                <a:ext cx="474581" cy="301914"/>
              </a:xfrm>
              <a:custGeom>
                <a:rect b="b" l="l" r="r" t="t"/>
                <a:pathLst>
                  <a:path extrusionOk="0" h="1287" w="2023">
                    <a:moveTo>
                      <a:pt x="0" y="1175"/>
                    </a:moveTo>
                    <a:lnTo>
                      <a:pt x="0" y="1175"/>
                    </a:lnTo>
                    <a:cubicBezTo>
                      <a:pt x="37" y="1185"/>
                      <a:pt x="123" y="1096"/>
                      <a:pt x="151" y="1075"/>
                    </a:cubicBezTo>
                    <a:lnTo>
                      <a:pt x="151" y="1075"/>
                    </a:lnTo>
                    <a:cubicBezTo>
                      <a:pt x="412" y="875"/>
                      <a:pt x="607" y="614"/>
                      <a:pt x="852" y="397"/>
                    </a:cubicBezTo>
                    <a:lnTo>
                      <a:pt x="852" y="397"/>
                    </a:lnTo>
                    <a:cubicBezTo>
                      <a:pt x="1174" y="113"/>
                      <a:pt x="1604" y="0"/>
                      <a:pt x="1978" y="259"/>
                    </a:cubicBezTo>
                    <a:lnTo>
                      <a:pt x="1978" y="259"/>
                    </a:lnTo>
                    <a:cubicBezTo>
                      <a:pt x="2022" y="290"/>
                      <a:pt x="1887" y="595"/>
                      <a:pt x="1867" y="635"/>
                    </a:cubicBezTo>
                    <a:lnTo>
                      <a:pt x="1867" y="635"/>
                    </a:lnTo>
                    <a:cubicBezTo>
                      <a:pt x="1808" y="752"/>
                      <a:pt x="1728" y="858"/>
                      <a:pt x="1631" y="946"/>
                    </a:cubicBezTo>
                    <a:lnTo>
                      <a:pt x="1631" y="946"/>
                    </a:lnTo>
                    <a:cubicBezTo>
                      <a:pt x="1406" y="1150"/>
                      <a:pt x="1096" y="1246"/>
                      <a:pt x="798" y="1267"/>
                    </a:cubicBezTo>
                    <a:lnTo>
                      <a:pt x="798" y="1267"/>
                    </a:lnTo>
                    <a:cubicBezTo>
                      <a:pt x="529" y="1286"/>
                      <a:pt x="260" y="1245"/>
                      <a:pt x="0" y="1175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15"/>
              <p:cNvSpPr/>
              <p:nvPr/>
            </p:nvSpPr>
            <p:spPr>
              <a:xfrm>
                <a:off x="580113" y="801303"/>
                <a:ext cx="474584" cy="242978"/>
              </a:xfrm>
              <a:custGeom>
                <a:rect b="b" l="l" r="r" t="t"/>
                <a:pathLst>
                  <a:path extrusionOk="0" h="1036" w="2022">
                    <a:moveTo>
                      <a:pt x="0" y="924"/>
                    </a:moveTo>
                    <a:lnTo>
                      <a:pt x="0" y="924"/>
                    </a:lnTo>
                    <a:cubicBezTo>
                      <a:pt x="5" y="925"/>
                      <a:pt x="11" y="925"/>
                      <a:pt x="18" y="923"/>
                    </a:cubicBezTo>
                    <a:lnTo>
                      <a:pt x="18" y="923"/>
                    </a:lnTo>
                    <a:cubicBezTo>
                      <a:pt x="666" y="885"/>
                      <a:pt x="1587" y="56"/>
                      <a:pt x="1964" y="0"/>
                    </a:cubicBezTo>
                    <a:lnTo>
                      <a:pt x="1964" y="0"/>
                    </a:lnTo>
                    <a:cubicBezTo>
                      <a:pt x="1969" y="3"/>
                      <a:pt x="1973" y="5"/>
                      <a:pt x="1977" y="9"/>
                    </a:cubicBezTo>
                    <a:lnTo>
                      <a:pt x="1977" y="9"/>
                    </a:lnTo>
                    <a:cubicBezTo>
                      <a:pt x="2021" y="39"/>
                      <a:pt x="1887" y="344"/>
                      <a:pt x="1867" y="385"/>
                    </a:cubicBezTo>
                    <a:lnTo>
                      <a:pt x="1867" y="385"/>
                    </a:lnTo>
                    <a:cubicBezTo>
                      <a:pt x="1808" y="502"/>
                      <a:pt x="1727" y="607"/>
                      <a:pt x="1630" y="695"/>
                    </a:cubicBezTo>
                    <a:lnTo>
                      <a:pt x="1630" y="695"/>
                    </a:lnTo>
                    <a:cubicBezTo>
                      <a:pt x="1405" y="899"/>
                      <a:pt x="1096" y="996"/>
                      <a:pt x="797" y="1016"/>
                    </a:cubicBezTo>
                    <a:lnTo>
                      <a:pt x="797" y="1016"/>
                    </a:lnTo>
                    <a:cubicBezTo>
                      <a:pt x="529" y="1035"/>
                      <a:pt x="260" y="994"/>
                      <a:pt x="0" y="924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15"/>
              <p:cNvSpPr/>
              <p:nvPr/>
            </p:nvSpPr>
            <p:spPr>
              <a:xfrm>
                <a:off x="629742" y="771319"/>
                <a:ext cx="510768" cy="237811"/>
              </a:xfrm>
              <a:custGeom>
                <a:rect b="b" l="l" r="r" t="t"/>
                <a:pathLst>
                  <a:path extrusionOk="0" h="1014" w="2179">
                    <a:moveTo>
                      <a:pt x="2088" y="0"/>
                    </a:moveTo>
                    <a:lnTo>
                      <a:pt x="2088" y="0"/>
                    </a:lnTo>
                    <a:cubicBezTo>
                      <a:pt x="1881" y="12"/>
                      <a:pt x="1684" y="75"/>
                      <a:pt x="1506" y="162"/>
                    </a:cubicBezTo>
                    <a:lnTo>
                      <a:pt x="1506" y="162"/>
                    </a:lnTo>
                    <a:cubicBezTo>
                      <a:pt x="1327" y="248"/>
                      <a:pt x="1164" y="357"/>
                      <a:pt x="1006" y="468"/>
                    </a:cubicBezTo>
                    <a:lnTo>
                      <a:pt x="1006" y="468"/>
                    </a:lnTo>
                    <a:cubicBezTo>
                      <a:pt x="847" y="579"/>
                      <a:pt x="693" y="692"/>
                      <a:pt x="528" y="790"/>
                    </a:cubicBezTo>
                    <a:lnTo>
                      <a:pt x="528" y="790"/>
                    </a:lnTo>
                    <a:cubicBezTo>
                      <a:pt x="364" y="887"/>
                      <a:pt x="188" y="969"/>
                      <a:pt x="0" y="1013"/>
                    </a:cubicBezTo>
                    <a:lnTo>
                      <a:pt x="0" y="1013"/>
                    </a:lnTo>
                    <a:cubicBezTo>
                      <a:pt x="191" y="983"/>
                      <a:pt x="375" y="914"/>
                      <a:pt x="548" y="827"/>
                    </a:cubicBezTo>
                    <a:lnTo>
                      <a:pt x="548" y="827"/>
                    </a:lnTo>
                    <a:cubicBezTo>
                      <a:pt x="722" y="740"/>
                      <a:pt x="887" y="637"/>
                      <a:pt x="1052" y="539"/>
                    </a:cubicBezTo>
                    <a:lnTo>
                      <a:pt x="1052" y="539"/>
                    </a:lnTo>
                    <a:cubicBezTo>
                      <a:pt x="1217" y="440"/>
                      <a:pt x="1383" y="346"/>
                      <a:pt x="1557" y="278"/>
                    </a:cubicBezTo>
                    <a:lnTo>
                      <a:pt x="1557" y="278"/>
                    </a:lnTo>
                    <a:cubicBezTo>
                      <a:pt x="1731" y="208"/>
                      <a:pt x="1913" y="166"/>
                      <a:pt x="2091" y="169"/>
                    </a:cubicBezTo>
                    <a:lnTo>
                      <a:pt x="2091" y="169"/>
                    </a:lnTo>
                    <a:cubicBezTo>
                      <a:pt x="2138" y="170"/>
                      <a:pt x="2177" y="133"/>
                      <a:pt x="2178" y="86"/>
                    </a:cubicBezTo>
                    <a:lnTo>
                      <a:pt x="2178" y="86"/>
                    </a:lnTo>
                    <a:cubicBezTo>
                      <a:pt x="2178" y="39"/>
                      <a:pt x="2141" y="0"/>
                      <a:pt x="2094" y="0"/>
                    </a:cubicBezTo>
                    <a:lnTo>
                      <a:pt x="2094" y="0"/>
                    </a:lnTo>
                    <a:cubicBezTo>
                      <a:pt x="2093" y="0"/>
                      <a:pt x="2090" y="0"/>
                      <a:pt x="2088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8" name="Google Shape;298;p15"/>
            <p:cNvGrpSpPr/>
            <p:nvPr/>
          </p:nvGrpSpPr>
          <p:grpSpPr>
            <a:xfrm flipH="1" rot="-9794588">
              <a:off x="8460276" y="211465"/>
              <a:ext cx="560375" cy="301903"/>
              <a:chOff x="580113" y="742368"/>
              <a:chExt cx="560397" cy="301914"/>
            </a:xfrm>
          </p:grpSpPr>
          <p:sp>
            <p:nvSpPr>
              <p:cNvPr id="299" name="Google Shape;299;p15"/>
              <p:cNvSpPr/>
              <p:nvPr/>
            </p:nvSpPr>
            <p:spPr>
              <a:xfrm>
                <a:off x="580113" y="742368"/>
                <a:ext cx="474581" cy="301914"/>
              </a:xfrm>
              <a:custGeom>
                <a:rect b="b" l="l" r="r" t="t"/>
                <a:pathLst>
                  <a:path extrusionOk="0" h="1287" w="2023">
                    <a:moveTo>
                      <a:pt x="0" y="1175"/>
                    </a:moveTo>
                    <a:lnTo>
                      <a:pt x="0" y="1175"/>
                    </a:lnTo>
                    <a:cubicBezTo>
                      <a:pt x="37" y="1185"/>
                      <a:pt x="123" y="1096"/>
                      <a:pt x="151" y="1075"/>
                    </a:cubicBezTo>
                    <a:lnTo>
                      <a:pt x="151" y="1075"/>
                    </a:lnTo>
                    <a:cubicBezTo>
                      <a:pt x="412" y="875"/>
                      <a:pt x="607" y="614"/>
                      <a:pt x="852" y="397"/>
                    </a:cubicBezTo>
                    <a:lnTo>
                      <a:pt x="852" y="397"/>
                    </a:lnTo>
                    <a:cubicBezTo>
                      <a:pt x="1174" y="113"/>
                      <a:pt x="1604" y="0"/>
                      <a:pt x="1978" y="259"/>
                    </a:cubicBezTo>
                    <a:lnTo>
                      <a:pt x="1978" y="259"/>
                    </a:lnTo>
                    <a:cubicBezTo>
                      <a:pt x="2022" y="290"/>
                      <a:pt x="1887" y="595"/>
                      <a:pt x="1867" y="635"/>
                    </a:cubicBezTo>
                    <a:lnTo>
                      <a:pt x="1867" y="635"/>
                    </a:lnTo>
                    <a:cubicBezTo>
                      <a:pt x="1808" y="752"/>
                      <a:pt x="1728" y="858"/>
                      <a:pt x="1631" y="946"/>
                    </a:cubicBezTo>
                    <a:lnTo>
                      <a:pt x="1631" y="946"/>
                    </a:lnTo>
                    <a:cubicBezTo>
                      <a:pt x="1406" y="1150"/>
                      <a:pt x="1096" y="1246"/>
                      <a:pt x="798" y="1267"/>
                    </a:cubicBezTo>
                    <a:lnTo>
                      <a:pt x="798" y="1267"/>
                    </a:lnTo>
                    <a:cubicBezTo>
                      <a:pt x="529" y="1286"/>
                      <a:pt x="260" y="1245"/>
                      <a:pt x="0" y="1175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15"/>
              <p:cNvSpPr/>
              <p:nvPr/>
            </p:nvSpPr>
            <p:spPr>
              <a:xfrm>
                <a:off x="580113" y="801303"/>
                <a:ext cx="474584" cy="242978"/>
              </a:xfrm>
              <a:custGeom>
                <a:rect b="b" l="l" r="r" t="t"/>
                <a:pathLst>
                  <a:path extrusionOk="0" h="1036" w="2022">
                    <a:moveTo>
                      <a:pt x="0" y="924"/>
                    </a:moveTo>
                    <a:lnTo>
                      <a:pt x="0" y="924"/>
                    </a:lnTo>
                    <a:cubicBezTo>
                      <a:pt x="5" y="925"/>
                      <a:pt x="11" y="925"/>
                      <a:pt x="18" y="923"/>
                    </a:cubicBezTo>
                    <a:lnTo>
                      <a:pt x="18" y="923"/>
                    </a:lnTo>
                    <a:cubicBezTo>
                      <a:pt x="666" y="885"/>
                      <a:pt x="1587" y="56"/>
                      <a:pt x="1964" y="0"/>
                    </a:cubicBezTo>
                    <a:lnTo>
                      <a:pt x="1964" y="0"/>
                    </a:lnTo>
                    <a:cubicBezTo>
                      <a:pt x="1969" y="3"/>
                      <a:pt x="1973" y="5"/>
                      <a:pt x="1977" y="9"/>
                    </a:cubicBezTo>
                    <a:lnTo>
                      <a:pt x="1977" y="9"/>
                    </a:lnTo>
                    <a:cubicBezTo>
                      <a:pt x="2021" y="39"/>
                      <a:pt x="1887" y="344"/>
                      <a:pt x="1867" y="385"/>
                    </a:cubicBezTo>
                    <a:lnTo>
                      <a:pt x="1867" y="385"/>
                    </a:lnTo>
                    <a:cubicBezTo>
                      <a:pt x="1808" y="502"/>
                      <a:pt x="1727" y="607"/>
                      <a:pt x="1630" y="695"/>
                    </a:cubicBezTo>
                    <a:lnTo>
                      <a:pt x="1630" y="695"/>
                    </a:lnTo>
                    <a:cubicBezTo>
                      <a:pt x="1405" y="899"/>
                      <a:pt x="1096" y="996"/>
                      <a:pt x="797" y="1016"/>
                    </a:cubicBezTo>
                    <a:lnTo>
                      <a:pt x="797" y="1016"/>
                    </a:lnTo>
                    <a:cubicBezTo>
                      <a:pt x="529" y="1035"/>
                      <a:pt x="260" y="994"/>
                      <a:pt x="0" y="924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15"/>
              <p:cNvSpPr/>
              <p:nvPr/>
            </p:nvSpPr>
            <p:spPr>
              <a:xfrm>
                <a:off x="629742" y="771319"/>
                <a:ext cx="510768" cy="237811"/>
              </a:xfrm>
              <a:custGeom>
                <a:rect b="b" l="l" r="r" t="t"/>
                <a:pathLst>
                  <a:path extrusionOk="0" h="1014" w="2179">
                    <a:moveTo>
                      <a:pt x="2088" y="0"/>
                    </a:moveTo>
                    <a:lnTo>
                      <a:pt x="2088" y="0"/>
                    </a:lnTo>
                    <a:cubicBezTo>
                      <a:pt x="1881" y="12"/>
                      <a:pt x="1684" y="75"/>
                      <a:pt x="1506" y="162"/>
                    </a:cubicBezTo>
                    <a:lnTo>
                      <a:pt x="1506" y="162"/>
                    </a:lnTo>
                    <a:cubicBezTo>
                      <a:pt x="1327" y="248"/>
                      <a:pt x="1164" y="357"/>
                      <a:pt x="1006" y="468"/>
                    </a:cubicBezTo>
                    <a:lnTo>
                      <a:pt x="1006" y="468"/>
                    </a:lnTo>
                    <a:cubicBezTo>
                      <a:pt x="847" y="579"/>
                      <a:pt x="693" y="692"/>
                      <a:pt x="528" y="790"/>
                    </a:cubicBezTo>
                    <a:lnTo>
                      <a:pt x="528" y="790"/>
                    </a:lnTo>
                    <a:cubicBezTo>
                      <a:pt x="364" y="887"/>
                      <a:pt x="188" y="969"/>
                      <a:pt x="0" y="1013"/>
                    </a:cubicBezTo>
                    <a:lnTo>
                      <a:pt x="0" y="1013"/>
                    </a:lnTo>
                    <a:cubicBezTo>
                      <a:pt x="191" y="983"/>
                      <a:pt x="375" y="914"/>
                      <a:pt x="548" y="827"/>
                    </a:cubicBezTo>
                    <a:lnTo>
                      <a:pt x="548" y="827"/>
                    </a:lnTo>
                    <a:cubicBezTo>
                      <a:pt x="722" y="740"/>
                      <a:pt x="887" y="637"/>
                      <a:pt x="1052" y="539"/>
                    </a:cubicBezTo>
                    <a:lnTo>
                      <a:pt x="1052" y="539"/>
                    </a:lnTo>
                    <a:cubicBezTo>
                      <a:pt x="1217" y="440"/>
                      <a:pt x="1383" y="346"/>
                      <a:pt x="1557" y="278"/>
                    </a:cubicBezTo>
                    <a:lnTo>
                      <a:pt x="1557" y="278"/>
                    </a:lnTo>
                    <a:cubicBezTo>
                      <a:pt x="1731" y="208"/>
                      <a:pt x="1913" y="166"/>
                      <a:pt x="2091" y="169"/>
                    </a:cubicBezTo>
                    <a:lnTo>
                      <a:pt x="2091" y="169"/>
                    </a:lnTo>
                    <a:cubicBezTo>
                      <a:pt x="2138" y="170"/>
                      <a:pt x="2177" y="133"/>
                      <a:pt x="2178" y="86"/>
                    </a:cubicBezTo>
                    <a:lnTo>
                      <a:pt x="2178" y="86"/>
                    </a:lnTo>
                    <a:cubicBezTo>
                      <a:pt x="2178" y="39"/>
                      <a:pt x="2141" y="0"/>
                      <a:pt x="2094" y="0"/>
                    </a:cubicBezTo>
                    <a:lnTo>
                      <a:pt x="2094" y="0"/>
                    </a:lnTo>
                    <a:cubicBezTo>
                      <a:pt x="2093" y="0"/>
                      <a:pt x="2090" y="0"/>
                      <a:pt x="2088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02" name="Google Shape;302;p15"/>
          <p:cNvGrpSpPr/>
          <p:nvPr/>
        </p:nvGrpSpPr>
        <p:grpSpPr>
          <a:xfrm>
            <a:off x="307059" y="-6"/>
            <a:ext cx="8527763" cy="5054597"/>
            <a:chOff x="307059" y="-6"/>
            <a:chExt cx="8527763" cy="5054597"/>
          </a:xfrm>
        </p:grpSpPr>
        <p:sp>
          <p:nvSpPr>
            <p:cNvPr id="303" name="Google Shape;303;p15"/>
            <p:cNvSpPr/>
            <p:nvPr/>
          </p:nvSpPr>
          <p:spPr>
            <a:xfrm>
              <a:off x="307059" y="4015917"/>
              <a:ext cx="188700" cy="188700"/>
            </a:xfrm>
            <a:prstGeom prst="mathPlus">
              <a:avLst>
                <a:gd fmla="val 23520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484783" y="-6"/>
              <a:ext cx="456900" cy="456900"/>
            </a:xfrm>
            <a:prstGeom prst="mathPlus">
              <a:avLst>
                <a:gd fmla="val 23520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05" name="Google Shape;305;p15"/>
            <p:cNvSpPr/>
            <p:nvPr/>
          </p:nvSpPr>
          <p:spPr>
            <a:xfrm rot="10800000">
              <a:off x="8646122" y="849967"/>
              <a:ext cx="188700" cy="188700"/>
            </a:xfrm>
            <a:prstGeom prst="mathPlus">
              <a:avLst>
                <a:gd fmla="val 23520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06" name="Google Shape;306;p15"/>
            <p:cNvSpPr/>
            <p:nvPr/>
          </p:nvSpPr>
          <p:spPr>
            <a:xfrm rot="10800000">
              <a:off x="8200198" y="4597691"/>
              <a:ext cx="456900" cy="456900"/>
            </a:xfrm>
            <a:prstGeom prst="mathPlus">
              <a:avLst>
                <a:gd fmla="val 23520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09" name="Google Shape;309;p16"/>
          <p:cNvSpPr txBox="1"/>
          <p:nvPr>
            <p:ph idx="1" type="subTitle"/>
          </p:nvPr>
        </p:nvSpPr>
        <p:spPr>
          <a:xfrm>
            <a:off x="3044720" y="1528130"/>
            <a:ext cx="4255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ctor"/>
              <a:buNone/>
              <a:defRPr>
                <a:latin typeface="Actor"/>
                <a:ea typeface="Actor"/>
                <a:cs typeface="Actor"/>
                <a:sym typeface="Acto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16"/>
          <p:cNvSpPr txBox="1"/>
          <p:nvPr>
            <p:ph idx="2" type="subTitle"/>
          </p:nvPr>
        </p:nvSpPr>
        <p:spPr>
          <a:xfrm>
            <a:off x="3044720" y="2707811"/>
            <a:ext cx="4255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ctor"/>
              <a:buNone/>
              <a:defRPr>
                <a:latin typeface="Actor"/>
                <a:ea typeface="Actor"/>
                <a:cs typeface="Actor"/>
                <a:sym typeface="Acto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16"/>
          <p:cNvSpPr txBox="1"/>
          <p:nvPr>
            <p:ph idx="3" type="subTitle"/>
          </p:nvPr>
        </p:nvSpPr>
        <p:spPr>
          <a:xfrm>
            <a:off x="3044720" y="3887491"/>
            <a:ext cx="4255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ctor"/>
              <a:buNone/>
              <a:defRPr>
                <a:latin typeface="Actor"/>
                <a:ea typeface="Actor"/>
                <a:cs typeface="Actor"/>
                <a:sym typeface="Acto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16"/>
          <p:cNvSpPr txBox="1"/>
          <p:nvPr>
            <p:ph idx="4" type="subTitle"/>
          </p:nvPr>
        </p:nvSpPr>
        <p:spPr>
          <a:xfrm>
            <a:off x="3044720" y="1156172"/>
            <a:ext cx="42558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13" name="Google Shape;313;p16"/>
          <p:cNvSpPr txBox="1"/>
          <p:nvPr>
            <p:ph idx="5" type="subTitle"/>
          </p:nvPr>
        </p:nvSpPr>
        <p:spPr>
          <a:xfrm>
            <a:off x="3044720" y="2335853"/>
            <a:ext cx="42558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14" name="Google Shape;314;p16"/>
          <p:cNvSpPr txBox="1"/>
          <p:nvPr>
            <p:ph idx="6" type="subTitle"/>
          </p:nvPr>
        </p:nvSpPr>
        <p:spPr>
          <a:xfrm>
            <a:off x="3044720" y="3515534"/>
            <a:ext cx="42558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315" name="Google Shape;315;p16"/>
          <p:cNvGrpSpPr/>
          <p:nvPr/>
        </p:nvGrpSpPr>
        <p:grpSpPr>
          <a:xfrm flipH="1" rot="1245393">
            <a:off x="102493" y="3124092"/>
            <a:ext cx="560400" cy="301916"/>
            <a:chOff x="580113" y="742368"/>
            <a:chExt cx="560397" cy="301914"/>
          </a:xfrm>
        </p:grpSpPr>
        <p:sp>
          <p:nvSpPr>
            <p:cNvPr id="316" name="Google Shape;316;p16"/>
            <p:cNvSpPr/>
            <p:nvPr/>
          </p:nvSpPr>
          <p:spPr>
            <a:xfrm>
              <a:off x="580113" y="742368"/>
              <a:ext cx="474581" cy="301914"/>
            </a:xfrm>
            <a:custGeom>
              <a:rect b="b" l="l" r="r" t="t"/>
              <a:pathLst>
                <a:path extrusionOk="0" h="1287" w="2023">
                  <a:moveTo>
                    <a:pt x="0" y="1175"/>
                  </a:moveTo>
                  <a:lnTo>
                    <a:pt x="0" y="1175"/>
                  </a:lnTo>
                  <a:cubicBezTo>
                    <a:pt x="37" y="1185"/>
                    <a:pt x="123" y="1096"/>
                    <a:pt x="151" y="1075"/>
                  </a:cubicBezTo>
                  <a:lnTo>
                    <a:pt x="151" y="1075"/>
                  </a:lnTo>
                  <a:cubicBezTo>
                    <a:pt x="412" y="875"/>
                    <a:pt x="607" y="614"/>
                    <a:pt x="852" y="397"/>
                  </a:cubicBezTo>
                  <a:lnTo>
                    <a:pt x="852" y="397"/>
                  </a:lnTo>
                  <a:cubicBezTo>
                    <a:pt x="1174" y="113"/>
                    <a:pt x="1604" y="0"/>
                    <a:pt x="1978" y="259"/>
                  </a:cubicBezTo>
                  <a:lnTo>
                    <a:pt x="1978" y="259"/>
                  </a:lnTo>
                  <a:cubicBezTo>
                    <a:pt x="2022" y="290"/>
                    <a:pt x="1887" y="595"/>
                    <a:pt x="1867" y="635"/>
                  </a:cubicBezTo>
                  <a:lnTo>
                    <a:pt x="1867" y="635"/>
                  </a:lnTo>
                  <a:cubicBezTo>
                    <a:pt x="1808" y="752"/>
                    <a:pt x="1728" y="858"/>
                    <a:pt x="1631" y="946"/>
                  </a:cubicBezTo>
                  <a:lnTo>
                    <a:pt x="1631" y="946"/>
                  </a:lnTo>
                  <a:cubicBezTo>
                    <a:pt x="1406" y="1150"/>
                    <a:pt x="1096" y="1246"/>
                    <a:pt x="798" y="1267"/>
                  </a:cubicBezTo>
                  <a:lnTo>
                    <a:pt x="798" y="1267"/>
                  </a:lnTo>
                  <a:cubicBezTo>
                    <a:pt x="529" y="1286"/>
                    <a:pt x="260" y="1245"/>
                    <a:pt x="0" y="117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6"/>
            <p:cNvSpPr/>
            <p:nvPr/>
          </p:nvSpPr>
          <p:spPr>
            <a:xfrm>
              <a:off x="580113" y="801303"/>
              <a:ext cx="474584" cy="242978"/>
            </a:xfrm>
            <a:custGeom>
              <a:rect b="b" l="l" r="r" t="t"/>
              <a:pathLst>
                <a:path extrusionOk="0" h="1036" w="2022">
                  <a:moveTo>
                    <a:pt x="0" y="924"/>
                  </a:moveTo>
                  <a:lnTo>
                    <a:pt x="0" y="924"/>
                  </a:lnTo>
                  <a:cubicBezTo>
                    <a:pt x="5" y="925"/>
                    <a:pt x="11" y="925"/>
                    <a:pt x="18" y="923"/>
                  </a:cubicBezTo>
                  <a:lnTo>
                    <a:pt x="18" y="923"/>
                  </a:lnTo>
                  <a:cubicBezTo>
                    <a:pt x="666" y="885"/>
                    <a:pt x="1587" y="56"/>
                    <a:pt x="1964" y="0"/>
                  </a:cubicBezTo>
                  <a:lnTo>
                    <a:pt x="1964" y="0"/>
                  </a:lnTo>
                  <a:cubicBezTo>
                    <a:pt x="1969" y="3"/>
                    <a:pt x="1973" y="5"/>
                    <a:pt x="1977" y="9"/>
                  </a:cubicBezTo>
                  <a:lnTo>
                    <a:pt x="1977" y="9"/>
                  </a:lnTo>
                  <a:cubicBezTo>
                    <a:pt x="2021" y="39"/>
                    <a:pt x="1887" y="344"/>
                    <a:pt x="1867" y="385"/>
                  </a:cubicBezTo>
                  <a:lnTo>
                    <a:pt x="1867" y="385"/>
                  </a:lnTo>
                  <a:cubicBezTo>
                    <a:pt x="1808" y="502"/>
                    <a:pt x="1727" y="607"/>
                    <a:pt x="1630" y="695"/>
                  </a:cubicBezTo>
                  <a:lnTo>
                    <a:pt x="1630" y="695"/>
                  </a:lnTo>
                  <a:cubicBezTo>
                    <a:pt x="1405" y="899"/>
                    <a:pt x="1096" y="996"/>
                    <a:pt x="797" y="1016"/>
                  </a:cubicBezTo>
                  <a:lnTo>
                    <a:pt x="797" y="1016"/>
                  </a:lnTo>
                  <a:cubicBezTo>
                    <a:pt x="529" y="1035"/>
                    <a:pt x="260" y="994"/>
                    <a:pt x="0" y="92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629742" y="771319"/>
              <a:ext cx="510768" cy="237811"/>
            </a:xfrm>
            <a:custGeom>
              <a:rect b="b" l="l" r="r" t="t"/>
              <a:pathLst>
                <a:path extrusionOk="0" h="1014" w="2179">
                  <a:moveTo>
                    <a:pt x="2088" y="0"/>
                  </a:moveTo>
                  <a:lnTo>
                    <a:pt x="2088" y="0"/>
                  </a:lnTo>
                  <a:cubicBezTo>
                    <a:pt x="1881" y="12"/>
                    <a:pt x="1684" y="75"/>
                    <a:pt x="1506" y="162"/>
                  </a:cubicBezTo>
                  <a:lnTo>
                    <a:pt x="1506" y="162"/>
                  </a:lnTo>
                  <a:cubicBezTo>
                    <a:pt x="1327" y="248"/>
                    <a:pt x="1164" y="357"/>
                    <a:pt x="1006" y="468"/>
                  </a:cubicBezTo>
                  <a:lnTo>
                    <a:pt x="1006" y="468"/>
                  </a:lnTo>
                  <a:cubicBezTo>
                    <a:pt x="847" y="579"/>
                    <a:pt x="693" y="692"/>
                    <a:pt x="528" y="790"/>
                  </a:cubicBezTo>
                  <a:lnTo>
                    <a:pt x="528" y="790"/>
                  </a:lnTo>
                  <a:cubicBezTo>
                    <a:pt x="364" y="887"/>
                    <a:pt x="188" y="969"/>
                    <a:pt x="0" y="1013"/>
                  </a:cubicBezTo>
                  <a:lnTo>
                    <a:pt x="0" y="1013"/>
                  </a:lnTo>
                  <a:cubicBezTo>
                    <a:pt x="191" y="983"/>
                    <a:pt x="375" y="914"/>
                    <a:pt x="548" y="827"/>
                  </a:cubicBezTo>
                  <a:lnTo>
                    <a:pt x="548" y="827"/>
                  </a:lnTo>
                  <a:cubicBezTo>
                    <a:pt x="722" y="740"/>
                    <a:pt x="887" y="637"/>
                    <a:pt x="1052" y="539"/>
                  </a:cubicBezTo>
                  <a:lnTo>
                    <a:pt x="1052" y="539"/>
                  </a:lnTo>
                  <a:cubicBezTo>
                    <a:pt x="1217" y="440"/>
                    <a:pt x="1383" y="346"/>
                    <a:pt x="1557" y="278"/>
                  </a:cubicBezTo>
                  <a:lnTo>
                    <a:pt x="1557" y="278"/>
                  </a:lnTo>
                  <a:cubicBezTo>
                    <a:pt x="1731" y="208"/>
                    <a:pt x="1913" y="166"/>
                    <a:pt x="2091" y="169"/>
                  </a:cubicBezTo>
                  <a:lnTo>
                    <a:pt x="2091" y="169"/>
                  </a:lnTo>
                  <a:cubicBezTo>
                    <a:pt x="2138" y="170"/>
                    <a:pt x="2177" y="133"/>
                    <a:pt x="2178" y="86"/>
                  </a:cubicBezTo>
                  <a:lnTo>
                    <a:pt x="2178" y="86"/>
                  </a:lnTo>
                  <a:cubicBezTo>
                    <a:pt x="2178" y="39"/>
                    <a:pt x="2141" y="0"/>
                    <a:pt x="2094" y="0"/>
                  </a:cubicBezTo>
                  <a:lnTo>
                    <a:pt x="2094" y="0"/>
                  </a:lnTo>
                  <a:cubicBezTo>
                    <a:pt x="2093" y="0"/>
                    <a:pt x="2090" y="0"/>
                    <a:pt x="2088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9" name="Google Shape;319;p16"/>
          <p:cNvSpPr/>
          <p:nvPr/>
        </p:nvSpPr>
        <p:spPr>
          <a:xfrm>
            <a:off x="-604375" y="-621701"/>
            <a:ext cx="1641300" cy="1641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20" name="Google Shape;320;p16"/>
          <p:cNvGrpSpPr/>
          <p:nvPr/>
        </p:nvGrpSpPr>
        <p:grpSpPr>
          <a:xfrm rot="-348635">
            <a:off x="-428531" y="34956"/>
            <a:ext cx="1289611" cy="1767242"/>
            <a:chOff x="1041311" y="1978455"/>
            <a:chExt cx="2239456" cy="3068880"/>
          </a:xfrm>
        </p:grpSpPr>
        <p:sp>
          <p:nvSpPr>
            <p:cNvPr id="321" name="Google Shape;321;p16"/>
            <p:cNvSpPr/>
            <p:nvPr/>
          </p:nvSpPr>
          <p:spPr>
            <a:xfrm rot="910841">
              <a:off x="1374301" y="2136442"/>
              <a:ext cx="1573476" cy="2752907"/>
            </a:xfrm>
            <a:custGeom>
              <a:rect b="b" l="l" r="r" t="t"/>
              <a:pathLst>
                <a:path extrusionOk="0" h="4437" w="2536">
                  <a:moveTo>
                    <a:pt x="2156" y="1049"/>
                  </a:moveTo>
                  <a:lnTo>
                    <a:pt x="2156" y="1049"/>
                  </a:lnTo>
                  <a:cubicBezTo>
                    <a:pt x="2093" y="1030"/>
                    <a:pt x="2058" y="963"/>
                    <a:pt x="2077" y="900"/>
                  </a:cubicBezTo>
                  <a:lnTo>
                    <a:pt x="2252" y="330"/>
                  </a:lnTo>
                  <a:lnTo>
                    <a:pt x="2267" y="335"/>
                  </a:lnTo>
                  <a:lnTo>
                    <a:pt x="2267" y="335"/>
                  </a:lnTo>
                  <a:cubicBezTo>
                    <a:pt x="2306" y="347"/>
                    <a:pt x="2348" y="324"/>
                    <a:pt x="2360" y="285"/>
                  </a:cubicBezTo>
                  <a:lnTo>
                    <a:pt x="2360" y="285"/>
                  </a:lnTo>
                  <a:cubicBezTo>
                    <a:pt x="2373" y="245"/>
                    <a:pt x="2350" y="203"/>
                    <a:pt x="2311" y="191"/>
                  </a:cubicBezTo>
                  <a:lnTo>
                    <a:pt x="1727" y="12"/>
                  </a:lnTo>
                  <a:lnTo>
                    <a:pt x="1727" y="12"/>
                  </a:lnTo>
                  <a:cubicBezTo>
                    <a:pt x="1688" y="0"/>
                    <a:pt x="1646" y="22"/>
                    <a:pt x="1634" y="62"/>
                  </a:cubicBezTo>
                  <a:lnTo>
                    <a:pt x="1634" y="62"/>
                  </a:lnTo>
                  <a:cubicBezTo>
                    <a:pt x="1622" y="102"/>
                    <a:pt x="1644" y="144"/>
                    <a:pt x="1683" y="156"/>
                  </a:cubicBezTo>
                  <a:lnTo>
                    <a:pt x="1720" y="167"/>
                  </a:lnTo>
                  <a:lnTo>
                    <a:pt x="1544" y="737"/>
                  </a:lnTo>
                  <a:lnTo>
                    <a:pt x="1544" y="737"/>
                  </a:lnTo>
                  <a:cubicBezTo>
                    <a:pt x="1525" y="800"/>
                    <a:pt x="1458" y="836"/>
                    <a:pt x="1395" y="816"/>
                  </a:cubicBezTo>
                  <a:lnTo>
                    <a:pt x="1395" y="816"/>
                  </a:lnTo>
                  <a:cubicBezTo>
                    <a:pt x="1153" y="742"/>
                    <a:pt x="896" y="878"/>
                    <a:pt x="821" y="1121"/>
                  </a:cubicBezTo>
                  <a:lnTo>
                    <a:pt x="75" y="3554"/>
                  </a:lnTo>
                  <a:lnTo>
                    <a:pt x="75" y="3554"/>
                  </a:lnTo>
                  <a:cubicBezTo>
                    <a:pt x="0" y="3797"/>
                    <a:pt x="137" y="4054"/>
                    <a:pt x="379" y="4128"/>
                  </a:cubicBezTo>
                  <a:lnTo>
                    <a:pt x="1140" y="4362"/>
                  </a:lnTo>
                  <a:lnTo>
                    <a:pt x="1140" y="4362"/>
                  </a:lnTo>
                  <a:cubicBezTo>
                    <a:pt x="1383" y="4436"/>
                    <a:pt x="1640" y="4300"/>
                    <a:pt x="1714" y="4057"/>
                  </a:cubicBezTo>
                  <a:lnTo>
                    <a:pt x="2461" y="1624"/>
                  </a:lnTo>
                  <a:lnTo>
                    <a:pt x="2461" y="1624"/>
                  </a:lnTo>
                  <a:cubicBezTo>
                    <a:pt x="2535" y="1381"/>
                    <a:pt x="2399" y="1124"/>
                    <a:pt x="2156" y="1049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6"/>
            <p:cNvSpPr/>
            <p:nvPr/>
          </p:nvSpPr>
          <p:spPr>
            <a:xfrm rot="910839">
              <a:off x="1453619" y="2833517"/>
              <a:ext cx="1253305" cy="1901864"/>
            </a:xfrm>
            <a:custGeom>
              <a:rect b="b" l="l" r="r" t="t"/>
              <a:pathLst>
                <a:path extrusionOk="0" h="3066" w="2020">
                  <a:moveTo>
                    <a:pt x="799" y="0"/>
                  </a:moveTo>
                  <a:lnTo>
                    <a:pt x="799" y="0"/>
                  </a:lnTo>
                  <a:cubicBezTo>
                    <a:pt x="624" y="575"/>
                    <a:pt x="51" y="2432"/>
                    <a:pt x="51" y="2432"/>
                  </a:cubicBezTo>
                  <a:lnTo>
                    <a:pt x="51" y="2432"/>
                  </a:lnTo>
                  <a:cubicBezTo>
                    <a:pt x="0" y="2598"/>
                    <a:pt x="93" y="2775"/>
                    <a:pt x="259" y="2825"/>
                  </a:cubicBezTo>
                  <a:lnTo>
                    <a:pt x="874" y="3014"/>
                  </a:lnTo>
                  <a:lnTo>
                    <a:pt x="874" y="3014"/>
                  </a:lnTo>
                  <a:cubicBezTo>
                    <a:pt x="1041" y="3065"/>
                    <a:pt x="1217" y="2972"/>
                    <a:pt x="1268" y="2805"/>
                  </a:cubicBezTo>
                  <a:lnTo>
                    <a:pt x="2019" y="358"/>
                  </a:lnTo>
                  <a:lnTo>
                    <a:pt x="799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6"/>
            <p:cNvSpPr/>
            <p:nvPr/>
          </p:nvSpPr>
          <p:spPr>
            <a:xfrm rot="910842">
              <a:off x="1676849" y="3082957"/>
              <a:ext cx="476147" cy="1242367"/>
            </a:xfrm>
            <a:custGeom>
              <a:rect b="b" l="l" r="r" t="t"/>
              <a:pathLst>
                <a:path extrusionOk="0" h="2001" w="769">
                  <a:moveTo>
                    <a:pt x="757" y="100"/>
                  </a:moveTo>
                  <a:lnTo>
                    <a:pt x="757" y="100"/>
                  </a:lnTo>
                  <a:cubicBezTo>
                    <a:pt x="745" y="138"/>
                    <a:pt x="705" y="159"/>
                    <a:pt x="668" y="147"/>
                  </a:cubicBezTo>
                  <a:lnTo>
                    <a:pt x="668" y="147"/>
                  </a:lnTo>
                  <a:cubicBezTo>
                    <a:pt x="630" y="136"/>
                    <a:pt x="609" y="96"/>
                    <a:pt x="621" y="58"/>
                  </a:cubicBezTo>
                  <a:lnTo>
                    <a:pt x="621" y="58"/>
                  </a:lnTo>
                  <a:cubicBezTo>
                    <a:pt x="632" y="20"/>
                    <a:pt x="672" y="0"/>
                    <a:pt x="710" y="11"/>
                  </a:cubicBezTo>
                  <a:lnTo>
                    <a:pt x="710" y="11"/>
                  </a:lnTo>
                  <a:cubicBezTo>
                    <a:pt x="747" y="22"/>
                    <a:pt x="768" y="62"/>
                    <a:pt x="757" y="100"/>
                  </a:cubicBezTo>
                  <a:close/>
                  <a:moveTo>
                    <a:pt x="441" y="272"/>
                  </a:moveTo>
                  <a:lnTo>
                    <a:pt x="441" y="272"/>
                  </a:lnTo>
                  <a:cubicBezTo>
                    <a:pt x="380" y="254"/>
                    <a:pt x="315" y="288"/>
                    <a:pt x="297" y="349"/>
                  </a:cubicBezTo>
                  <a:lnTo>
                    <a:pt x="297" y="349"/>
                  </a:lnTo>
                  <a:cubicBezTo>
                    <a:pt x="278" y="411"/>
                    <a:pt x="312" y="476"/>
                    <a:pt x="373" y="494"/>
                  </a:cubicBezTo>
                  <a:lnTo>
                    <a:pt x="373" y="494"/>
                  </a:lnTo>
                  <a:cubicBezTo>
                    <a:pt x="435" y="513"/>
                    <a:pt x="500" y="479"/>
                    <a:pt x="519" y="418"/>
                  </a:cubicBezTo>
                  <a:lnTo>
                    <a:pt x="519" y="418"/>
                  </a:lnTo>
                  <a:cubicBezTo>
                    <a:pt x="537" y="356"/>
                    <a:pt x="503" y="291"/>
                    <a:pt x="441" y="272"/>
                  </a:cubicBezTo>
                  <a:close/>
                  <a:moveTo>
                    <a:pt x="164" y="1191"/>
                  </a:moveTo>
                  <a:lnTo>
                    <a:pt x="164" y="1191"/>
                  </a:lnTo>
                  <a:cubicBezTo>
                    <a:pt x="103" y="1172"/>
                    <a:pt x="38" y="1206"/>
                    <a:pt x="19" y="1268"/>
                  </a:cubicBezTo>
                  <a:lnTo>
                    <a:pt x="19" y="1268"/>
                  </a:lnTo>
                  <a:cubicBezTo>
                    <a:pt x="0" y="1329"/>
                    <a:pt x="35" y="1394"/>
                    <a:pt x="96" y="1413"/>
                  </a:cubicBezTo>
                  <a:lnTo>
                    <a:pt x="96" y="1413"/>
                  </a:lnTo>
                  <a:cubicBezTo>
                    <a:pt x="157" y="1431"/>
                    <a:pt x="222" y="1397"/>
                    <a:pt x="241" y="1336"/>
                  </a:cubicBezTo>
                  <a:lnTo>
                    <a:pt x="241" y="1336"/>
                  </a:lnTo>
                  <a:cubicBezTo>
                    <a:pt x="260" y="1275"/>
                    <a:pt x="226" y="1209"/>
                    <a:pt x="164" y="1191"/>
                  </a:cubicBezTo>
                  <a:close/>
                  <a:moveTo>
                    <a:pt x="546" y="699"/>
                  </a:moveTo>
                  <a:lnTo>
                    <a:pt x="546" y="699"/>
                  </a:lnTo>
                  <a:cubicBezTo>
                    <a:pt x="497" y="684"/>
                    <a:pt x="446" y="711"/>
                    <a:pt x="432" y="759"/>
                  </a:cubicBezTo>
                  <a:lnTo>
                    <a:pt x="432" y="759"/>
                  </a:lnTo>
                  <a:cubicBezTo>
                    <a:pt x="417" y="807"/>
                    <a:pt x="444" y="858"/>
                    <a:pt x="492" y="873"/>
                  </a:cubicBezTo>
                  <a:lnTo>
                    <a:pt x="492" y="873"/>
                  </a:lnTo>
                  <a:cubicBezTo>
                    <a:pt x="540" y="888"/>
                    <a:pt x="591" y="861"/>
                    <a:pt x="606" y="812"/>
                  </a:cubicBezTo>
                  <a:lnTo>
                    <a:pt x="606" y="812"/>
                  </a:lnTo>
                  <a:cubicBezTo>
                    <a:pt x="621" y="764"/>
                    <a:pt x="594" y="713"/>
                    <a:pt x="546" y="699"/>
                  </a:cubicBezTo>
                  <a:close/>
                  <a:moveTo>
                    <a:pt x="201" y="1798"/>
                  </a:moveTo>
                  <a:lnTo>
                    <a:pt x="201" y="1798"/>
                  </a:lnTo>
                  <a:cubicBezTo>
                    <a:pt x="150" y="1783"/>
                    <a:pt x="95" y="1812"/>
                    <a:pt x="79" y="1863"/>
                  </a:cubicBezTo>
                  <a:lnTo>
                    <a:pt x="79" y="1863"/>
                  </a:lnTo>
                  <a:cubicBezTo>
                    <a:pt x="63" y="1914"/>
                    <a:pt x="93" y="1969"/>
                    <a:pt x="144" y="1984"/>
                  </a:cubicBezTo>
                  <a:lnTo>
                    <a:pt x="144" y="1984"/>
                  </a:lnTo>
                  <a:cubicBezTo>
                    <a:pt x="196" y="2000"/>
                    <a:pt x="250" y="1971"/>
                    <a:pt x="266" y="1920"/>
                  </a:cubicBezTo>
                  <a:lnTo>
                    <a:pt x="266" y="1920"/>
                  </a:lnTo>
                  <a:cubicBezTo>
                    <a:pt x="282" y="1869"/>
                    <a:pt x="253" y="1814"/>
                    <a:pt x="201" y="17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6"/>
            <p:cNvSpPr/>
            <p:nvPr/>
          </p:nvSpPr>
          <p:spPr>
            <a:xfrm rot="910839">
              <a:off x="2144305" y="2899649"/>
              <a:ext cx="785366" cy="273648"/>
            </a:xfrm>
            <a:custGeom>
              <a:rect b="b" l="l" r="r" t="t"/>
              <a:pathLst>
                <a:path extrusionOk="0" h="442" w="1266">
                  <a:moveTo>
                    <a:pt x="1241" y="407"/>
                  </a:moveTo>
                  <a:lnTo>
                    <a:pt x="1241" y="407"/>
                  </a:lnTo>
                  <a:cubicBezTo>
                    <a:pt x="1230" y="441"/>
                    <a:pt x="985" y="268"/>
                    <a:pt x="601" y="323"/>
                  </a:cubicBezTo>
                  <a:lnTo>
                    <a:pt x="601" y="323"/>
                  </a:lnTo>
                  <a:cubicBezTo>
                    <a:pt x="217" y="379"/>
                    <a:pt x="0" y="114"/>
                    <a:pt x="25" y="34"/>
                  </a:cubicBezTo>
                  <a:lnTo>
                    <a:pt x="25" y="34"/>
                  </a:lnTo>
                  <a:cubicBezTo>
                    <a:pt x="35" y="0"/>
                    <a:pt x="280" y="173"/>
                    <a:pt x="664" y="118"/>
                  </a:cubicBezTo>
                  <a:lnTo>
                    <a:pt x="664" y="118"/>
                  </a:lnTo>
                  <a:cubicBezTo>
                    <a:pt x="1049" y="62"/>
                    <a:pt x="1265" y="327"/>
                    <a:pt x="1241" y="40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6"/>
            <p:cNvSpPr/>
            <p:nvPr/>
          </p:nvSpPr>
          <p:spPr>
            <a:xfrm rot="910840">
              <a:off x="2230283" y="3684101"/>
              <a:ext cx="161451" cy="161451"/>
            </a:xfrm>
            <a:custGeom>
              <a:rect b="b" l="l" r="r" t="t"/>
              <a:pathLst>
                <a:path extrusionOk="0" h="261" w="261">
                  <a:moveTo>
                    <a:pt x="241" y="164"/>
                  </a:moveTo>
                  <a:lnTo>
                    <a:pt x="241" y="164"/>
                  </a:lnTo>
                  <a:cubicBezTo>
                    <a:pt x="222" y="225"/>
                    <a:pt x="157" y="260"/>
                    <a:pt x="96" y="241"/>
                  </a:cubicBezTo>
                  <a:lnTo>
                    <a:pt x="96" y="241"/>
                  </a:lnTo>
                  <a:cubicBezTo>
                    <a:pt x="35" y="222"/>
                    <a:pt x="0" y="157"/>
                    <a:pt x="19" y="96"/>
                  </a:cubicBezTo>
                  <a:lnTo>
                    <a:pt x="19" y="96"/>
                  </a:lnTo>
                  <a:cubicBezTo>
                    <a:pt x="38" y="35"/>
                    <a:pt x="103" y="0"/>
                    <a:pt x="164" y="19"/>
                  </a:cubicBezTo>
                  <a:lnTo>
                    <a:pt x="164" y="19"/>
                  </a:lnTo>
                  <a:cubicBezTo>
                    <a:pt x="225" y="38"/>
                    <a:pt x="260" y="103"/>
                    <a:pt x="241" y="16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6"/>
            <p:cNvSpPr/>
            <p:nvPr/>
          </p:nvSpPr>
          <p:spPr>
            <a:xfrm rot="910836">
              <a:off x="1831736" y="4276392"/>
              <a:ext cx="254491" cy="251757"/>
            </a:xfrm>
            <a:custGeom>
              <a:rect b="b" l="l" r="r" t="t"/>
              <a:pathLst>
                <a:path extrusionOk="0" h="407" w="408">
                  <a:moveTo>
                    <a:pt x="316" y="61"/>
                  </a:moveTo>
                  <a:lnTo>
                    <a:pt x="316" y="61"/>
                  </a:lnTo>
                  <a:cubicBezTo>
                    <a:pt x="394" y="124"/>
                    <a:pt x="407" y="237"/>
                    <a:pt x="345" y="315"/>
                  </a:cubicBezTo>
                  <a:lnTo>
                    <a:pt x="345" y="315"/>
                  </a:lnTo>
                  <a:cubicBezTo>
                    <a:pt x="283" y="393"/>
                    <a:pt x="169" y="406"/>
                    <a:pt x="91" y="344"/>
                  </a:cubicBezTo>
                  <a:lnTo>
                    <a:pt x="91" y="344"/>
                  </a:lnTo>
                  <a:cubicBezTo>
                    <a:pt x="13" y="282"/>
                    <a:pt x="0" y="168"/>
                    <a:pt x="63" y="90"/>
                  </a:cubicBezTo>
                  <a:lnTo>
                    <a:pt x="63" y="90"/>
                  </a:lnTo>
                  <a:cubicBezTo>
                    <a:pt x="125" y="13"/>
                    <a:pt x="238" y="0"/>
                    <a:pt x="316" y="6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6"/>
            <p:cNvSpPr/>
            <p:nvPr/>
          </p:nvSpPr>
          <p:spPr>
            <a:xfrm rot="910842">
              <a:off x="1807318" y="3089730"/>
              <a:ext cx="725163" cy="1554323"/>
            </a:xfrm>
            <a:custGeom>
              <a:rect b="b" l="l" r="r" t="t"/>
              <a:pathLst>
                <a:path extrusionOk="0" h="2503" w="1167">
                  <a:moveTo>
                    <a:pt x="208" y="2459"/>
                  </a:moveTo>
                  <a:lnTo>
                    <a:pt x="208" y="2459"/>
                  </a:lnTo>
                  <a:lnTo>
                    <a:pt x="208" y="2459"/>
                  </a:lnTo>
                  <a:cubicBezTo>
                    <a:pt x="74" y="2419"/>
                    <a:pt x="0" y="2278"/>
                    <a:pt x="40" y="2145"/>
                  </a:cubicBezTo>
                  <a:lnTo>
                    <a:pt x="635" y="208"/>
                  </a:lnTo>
                  <a:lnTo>
                    <a:pt x="635" y="208"/>
                  </a:lnTo>
                  <a:cubicBezTo>
                    <a:pt x="675" y="75"/>
                    <a:pt x="816" y="0"/>
                    <a:pt x="949" y="41"/>
                  </a:cubicBezTo>
                  <a:lnTo>
                    <a:pt x="949" y="41"/>
                  </a:lnTo>
                  <a:lnTo>
                    <a:pt x="949" y="41"/>
                  </a:lnTo>
                  <a:cubicBezTo>
                    <a:pt x="1088" y="84"/>
                    <a:pt x="1166" y="230"/>
                    <a:pt x="1123" y="369"/>
                  </a:cubicBezTo>
                  <a:lnTo>
                    <a:pt x="534" y="2286"/>
                  </a:lnTo>
                  <a:lnTo>
                    <a:pt x="534" y="2286"/>
                  </a:lnTo>
                  <a:cubicBezTo>
                    <a:pt x="492" y="2424"/>
                    <a:pt x="346" y="2502"/>
                    <a:pt x="208" y="2459"/>
                  </a:cubicBezTo>
                </a:path>
              </a:pathLst>
            </a:custGeom>
            <a:solidFill>
              <a:srgbClr val="FFFFFF">
                <a:alpha val="40392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8" name="Google Shape;328;p16"/>
          <p:cNvSpPr/>
          <p:nvPr/>
        </p:nvSpPr>
        <p:spPr>
          <a:xfrm>
            <a:off x="208397" y="2131004"/>
            <a:ext cx="188700" cy="188700"/>
          </a:xfrm>
          <a:prstGeom prst="mathPlus">
            <a:avLst>
              <a:gd fmla="val 23520" name="adj1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9" name="Google Shape;329;p16"/>
          <p:cNvSpPr/>
          <p:nvPr/>
        </p:nvSpPr>
        <p:spPr>
          <a:xfrm>
            <a:off x="7863600" y="4150774"/>
            <a:ext cx="1641300" cy="1641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30" name="Google Shape;330;p16"/>
          <p:cNvGrpSpPr/>
          <p:nvPr/>
        </p:nvGrpSpPr>
        <p:grpSpPr>
          <a:xfrm rot="-1245393">
            <a:off x="8150567" y="4396392"/>
            <a:ext cx="560400" cy="301916"/>
            <a:chOff x="580113" y="742368"/>
            <a:chExt cx="560397" cy="301914"/>
          </a:xfrm>
        </p:grpSpPr>
        <p:sp>
          <p:nvSpPr>
            <p:cNvPr id="331" name="Google Shape;331;p16"/>
            <p:cNvSpPr/>
            <p:nvPr/>
          </p:nvSpPr>
          <p:spPr>
            <a:xfrm>
              <a:off x="580113" y="742368"/>
              <a:ext cx="474581" cy="301914"/>
            </a:xfrm>
            <a:custGeom>
              <a:rect b="b" l="l" r="r" t="t"/>
              <a:pathLst>
                <a:path extrusionOk="0" h="1287" w="2023">
                  <a:moveTo>
                    <a:pt x="0" y="1175"/>
                  </a:moveTo>
                  <a:lnTo>
                    <a:pt x="0" y="1175"/>
                  </a:lnTo>
                  <a:cubicBezTo>
                    <a:pt x="37" y="1185"/>
                    <a:pt x="123" y="1096"/>
                    <a:pt x="151" y="1075"/>
                  </a:cubicBezTo>
                  <a:lnTo>
                    <a:pt x="151" y="1075"/>
                  </a:lnTo>
                  <a:cubicBezTo>
                    <a:pt x="412" y="875"/>
                    <a:pt x="607" y="614"/>
                    <a:pt x="852" y="397"/>
                  </a:cubicBezTo>
                  <a:lnTo>
                    <a:pt x="852" y="397"/>
                  </a:lnTo>
                  <a:cubicBezTo>
                    <a:pt x="1174" y="113"/>
                    <a:pt x="1604" y="0"/>
                    <a:pt x="1978" y="259"/>
                  </a:cubicBezTo>
                  <a:lnTo>
                    <a:pt x="1978" y="259"/>
                  </a:lnTo>
                  <a:cubicBezTo>
                    <a:pt x="2022" y="290"/>
                    <a:pt x="1887" y="595"/>
                    <a:pt x="1867" y="635"/>
                  </a:cubicBezTo>
                  <a:lnTo>
                    <a:pt x="1867" y="635"/>
                  </a:lnTo>
                  <a:cubicBezTo>
                    <a:pt x="1808" y="752"/>
                    <a:pt x="1728" y="858"/>
                    <a:pt x="1631" y="946"/>
                  </a:cubicBezTo>
                  <a:lnTo>
                    <a:pt x="1631" y="946"/>
                  </a:lnTo>
                  <a:cubicBezTo>
                    <a:pt x="1406" y="1150"/>
                    <a:pt x="1096" y="1246"/>
                    <a:pt x="798" y="1267"/>
                  </a:cubicBezTo>
                  <a:lnTo>
                    <a:pt x="798" y="1267"/>
                  </a:lnTo>
                  <a:cubicBezTo>
                    <a:pt x="529" y="1286"/>
                    <a:pt x="260" y="1245"/>
                    <a:pt x="0" y="117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580113" y="801303"/>
              <a:ext cx="474584" cy="242978"/>
            </a:xfrm>
            <a:custGeom>
              <a:rect b="b" l="l" r="r" t="t"/>
              <a:pathLst>
                <a:path extrusionOk="0" h="1036" w="2022">
                  <a:moveTo>
                    <a:pt x="0" y="924"/>
                  </a:moveTo>
                  <a:lnTo>
                    <a:pt x="0" y="924"/>
                  </a:lnTo>
                  <a:cubicBezTo>
                    <a:pt x="5" y="925"/>
                    <a:pt x="11" y="925"/>
                    <a:pt x="18" y="923"/>
                  </a:cubicBezTo>
                  <a:lnTo>
                    <a:pt x="18" y="923"/>
                  </a:lnTo>
                  <a:cubicBezTo>
                    <a:pt x="666" y="885"/>
                    <a:pt x="1587" y="56"/>
                    <a:pt x="1964" y="0"/>
                  </a:cubicBezTo>
                  <a:lnTo>
                    <a:pt x="1964" y="0"/>
                  </a:lnTo>
                  <a:cubicBezTo>
                    <a:pt x="1969" y="3"/>
                    <a:pt x="1973" y="5"/>
                    <a:pt x="1977" y="9"/>
                  </a:cubicBezTo>
                  <a:lnTo>
                    <a:pt x="1977" y="9"/>
                  </a:lnTo>
                  <a:cubicBezTo>
                    <a:pt x="2021" y="39"/>
                    <a:pt x="1887" y="344"/>
                    <a:pt x="1867" y="385"/>
                  </a:cubicBezTo>
                  <a:lnTo>
                    <a:pt x="1867" y="385"/>
                  </a:lnTo>
                  <a:cubicBezTo>
                    <a:pt x="1808" y="502"/>
                    <a:pt x="1727" y="607"/>
                    <a:pt x="1630" y="695"/>
                  </a:cubicBezTo>
                  <a:lnTo>
                    <a:pt x="1630" y="695"/>
                  </a:lnTo>
                  <a:cubicBezTo>
                    <a:pt x="1405" y="899"/>
                    <a:pt x="1096" y="996"/>
                    <a:pt x="797" y="1016"/>
                  </a:cubicBezTo>
                  <a:lnTo>
                    <a:pt x="797" y="1016"/>
                  </a:lnTo>
                  <a:cubicBezTo>
                    <a:pt x="529" y="1035"/>
                    <a:pt x="260" y="994"/>
                    <a:pt x="0" y="92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629742" y="771319"/>
              <a:ext cx="510768" cy="237811"/>
            </a:xfrm>
            <a:custGeom>
              <a:rect b="b" l="l" r="r" t="t"/>
              <a:pathLst>
                <a:path extrusionOk="0" h="1014" w="2179">
                  <a:moveTo>
                    <a:pt x="2088" y="0"/>
                  </a:moveTo>
                  <a:lnTo>
                    <a:pt x="2088" y="0"/>
                  </a:lnTo>
                  <a:cubicBezTo>
                    <a:pt x="1881" y="12"/>
                    <a:pt x="1684" y="75"/>
                    <a:pt x="1506" y="162"/>
                  </a:cubicBezTo>
                  <a:lnTo>
                    <a:pt x="1506" y="162"/>
                  </a:lnTo>
                  <a:cubicBezTo>
                    <a:pt x="1327" y="248"/>
                    <a:pt x="1164" y="357"/>
                    <a:pt x="1006" y="468"/>
                  </a:cubicBezTo>
                  <a:lnTo>
                    <a:pt x="1006" y="468"/>
                  </a:lnTo>
                  <a:cubicBezTo>
                    <a:pt x="847" y="579"/>
                    <a:pt x="693" y="692"/>
                    <a:pt x="528" y="790"/>
                  </a:cubicBezTo>
                  <a:lnTo>
                    <a:pt x="528" y="790"/>
                  </a:lnTo>
                  <a:cubicBezTo>
                    <a:pt x="364" y="887"/>
                    <a:pt x="188" y="969"/>
                    <a:pt x="0" y="1013"/>
                  </a:cubicBezTo>
                  <a:lnTo>
                    <a:pt x="0" y="1013"/>
                  </a:lnTo>
                  <a:cubicBezTo>
                    <a:pt x="191" y="983"/>
                    <a:pt x="375" y="914"/>
                    <a:pt x="548" y="827"/>
                  </a:cubicBezTo>
                  <a:lnTo>
                    <a:pt x="548" y="827"/>
                  </a:lnTo>
                  <a:cubicBezTo>
                    <a:pt x="722" y="740"/>
                    <a:pt x="887" y="637"/>
                    <a:pt x="1052" y="539"/>
                  </a:cubicBezTo>
                  <a:lnTo>
                    <a:pt x="1052" y="539"/>
                  </a:lnTo>
                  <a:cubicBezTo>
                    <a:pt x="1217" y="440"/>
                    <a:pt x="1383" y="346"/>
                    <a:pt x="1557" y="278"/>
                  </a:cubicBezTo>
                  <a:lnTo>
                    <a:pt x="1557" y="278"/>
                  </a:lnTo>
                  <a:cubicBezTo>
                    <a:pt x="1731" y="208"/>
                    <a:pt x="1913" y="166"/>
                    <a:pt x="2091" y="169"/>
                  </a:cubicBezTo>
                  <a:lnTo>
                    <a:pt x="2091" y="169"/>
                  </a:lnTo>
                  <a:cubicBezTo>
                    <a:pt x="2138" y="170"/>
                    <a:pt x="2177" y="133"/>
                    <a:pt x="2178" y="86"/>
                  </a:cubicBezTo>
                  <a:lnTo>
                    <a:pt x="2178" y="86"/>
                  </a:lnTo>
                  <a:cubicBezTo>
                    <a:pt x="2178" y="39"/>
                    <a:pt x="2141" y="0"/>
                    <a:pt x="2094" y="0"/>
                  </a:cubicBezTo>
                  <a:lnTo>
                    <a:pt x="2094" y="0"/>
                  </a:lnTo>
                  <a:cubicBezTo>
                    <a:pt x="2093" y="0"/>
                    <a:pt x="2090" y="0"/>
                    <a:pt x="2088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4" name="Google Shape;334;p16"/>
          <p:cNvSpPr/>
          <p:nvPr/>
        </p:nvSpPr>
        <p:spPr>
          <a:xfrm>
            <a:off x="8746272" y="3744129"/>
            <a:ext cx="188700" cy="188700"/>
          </a:xfrm>
          <a:prstGeom prst="mathPlus">
            <a:avLst>
              <a:gd fmla="val 23520" name="adj1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17"/>
          <p:cNvGrpSpPr/>
          <p:nvPr/>
        </p:nvGrpSpPr>
        <p:grpSpPr>
          <a:xfrm>
            <a:off x="2035063" y="1888055"/>
            <a:ext cx="7793925" cy="3754525"/>
            <a:chOff x="2035063" y="1888055"/>
            <a:chExt cx="7793925" cy="3754525"/>
          </a:xfrm>
        </p:grpSpPr>
        <p:sp>
          <p:nvSpPr>
            <p:cNvPr id="337" name="Google Shape;337;p17"/>
            <p:cNvSpPr/>
            <p:nvPr/>
          </p:nvSpPr>
          <p:spPr>
            <a:xfrm>
              <a:off x="8461588" y="1888055"/>
              <a:ext cx="1367400" cy="1367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38" name="Google Shape;338;p17"/>
            <p:cNvSpPr/>
            <p:nvPr/>
          </p:nvSpPr>
          <p:spPr>
            <a:xfrm>
              <a:off x="2035063" y="4275180"/>
              <a:ext cx="1367400" cy="1367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339" name="Google Shape;339;p17"/>
          <p:cNvSpPr txBox="1"/>
          <p:nvPr>
            <p:ph type="title"/>
          </p:nvPr>
        </p:nvSpPr>
        <p:spPr>
          <a:xfrm>
            <a:off x="4662011" y="539500"/>
            <a:ext cx="37665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 sz="60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0" name="Google Shape;340;p17"/>
          <p:cNvSpPr txBox="1"/>
          <p:nvPr>
            <p:ph idx="1" type="subTitle"/>
          </p:nvPr>
        </p:nvSpPr>
        <p:spPr>
          <a:xfrm>
            <a:off x="4662011" y="1679556"/>
            <a:ext cx="37665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ctor"/>
              <a:buNone/>
              <a:defRPr>
                <a:latin typeface="Actor"/>
                <a:ea typeface="Actor"/>
                <a:cs typeface="Actor"/>
                <a:sym typeface="Acto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41" name="Google Shape;341;p17"/>
          <p:cNvGrpSpPr/>
          <p:nvPr/>
        </p:nvGrpSpPr>
        <p:grpSpPr>
          <a:xfrm>
            <a:off x="-480380" y="732921"/>
            <a:ext cx="10309397" cy="4909648"/>
            <a:chOff x="-480380" y="732921"/>
            <a:chExt cx="10309397" cy="4909648"/>
          </a:xfrm>
        </p:grpSpPr>
        <p:grpSp>
          <p:nvGrpSpPr>
            <p:cNvPr id="342" name="Google Shape;342;p17"/>
            <p:cNvGrpSpPr/>
            <p:nvPr/>
          </p:nvGrpSpPr>
          <p:grpSpPr>
            <a:xfrm rot="1970720">
              <a:off x="-88716" y="3793862"/>
              <a:ext cx="958542" cy="1726788"/>
              <a:chOff x="9296400" y="3924912"/>
              <a:chExt cx="1079501" cy="1944692"/>
            </a:xfrm>
          </p:grpSpPr>
          <p:sp>
            <p:nvSpPr>
              <p:cNvPr id="343" name="Google Shape;343;p17"/>
              <p:cNvSpPr/>
              <p:nvPr/>
            </p:nvSpPr>
            <p:spPr>
              <a:xfrm>
                <a:off x="9326562" y="3947137"/>
                <a:ext cx="1049339" cy="1922467"/>
              </a:xfrm>
              <a:custGeom>
                <a:rect b="b" l="l" r="r" t="t"/>
                <a:pathLst>
                  <a:path extrusionOk="0" h="5340" w="2914">
                    <a:moveTo>
                      <a:pt x="2580" y="5339"/>
                    </a:moveTo>
                    <a:lnTo>
                      <a:pt x="333" y="5339"/>
                    </a:lnTo>
                    <a:lnTo>
                      <a:pt x="333" y="5339"/>
                    </a:lnTo>
                    <a:cubicBezTo>
                      <a:pt x="150" y="5339"/>
                      <a:pt x="0" y="5189"/>
                      <a:pt x="0" y="5006"/>
                    </a:cubicBezTo>
                    <a:lnTo>
                      <a:pt x="0" y="333"/>
                    </a:lnTo>
                    <a:lnTo>
                      <a:pt x="0" y="333"/>
                    </a:lnTo>
                    <a:cubicBezTo>
                      <a:pt x="0" y="149"/>
                      <a:pt x="150" y="0"/>
                      <a:pt x="333" y="0"/>
                    </a:cubicBezTo>
                    <a:lnTo>
                      <a:pt x="2580" y="0"/>
                    </a:lnTo>
                    <a:lnTo>
                      <a:pt x="2580" y="0"/>
                    </a:lnTo>
                    <a:cubicBezTo>
                      <a:pt x="2763" y="0"/>
                      <a:pt x="2913" y="149"/>
                      <a:pt x="2913" y="333"/>
                    </a:cubicBezTo>
                    <a:lnTo>
                      <a:pt x="2913" y="5006"/>
                    </a:lnTo>
                    <a:lnTo>
                      <a:pt x="2913" y="5006"/>
                    </a:lnTo>
                    <a:cubicBezTo>
                      <a:pt x="2913" y="5189"/>
                      <a:pt x="2763" y="5339"/>
                      <a:pt x="2580" y="5339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17"/>
              <p:cNvSpPr/>
              <p:nvPr/>
            </p:nvSpPr>
            <p:spPr>
              <a:xfrm>
                <a:off x="9296400" y="3924912"/>
                <a:ext cx="1049339" cy="1922466"/>
              </a:xfrm>
              <a:custGeom>
                <a:rect b="b" l="l" r="r" t="t"/>
                <a:pathLst>
                  <a:path extrusionOk="0" h="5341" w="2914">
                    <a:moveTo>
                      <a:pt x="2580" y="5340"/>
                    </a:moveTo>
                    <a:lnTo>
                      <a:pt x="333" y="5340"/>
                    </a:lnTo>
                    <a:lnTo>
                      <a:pt x="333" y="5340"/>
                    </a:lnTo>
                    <a:cubicBezTo>
                      <a:pt x="149" y="5340"/>
                      <a:pt x="0" y="5190"/>
                      <a:pt x="0" y="5007"/>
                    </a:cubicBezTo>
                    <a:lnTo>
                      <a:pt x="0" y="333"/>
                    </a:lnTo>
                    <a:lnTo>
                      <a:pt x="0" y="333"/>
                    </a:lnTo>
                    <a:cubicBezTo>
                      <a:pt x="0" y="150"/>
                      <a:pt x="149" y="0"/>
                      <a:pt x="333" y="0"/>
                    </a:cubicBezTo>
                    <a:lnTo>
                      <a:pt x="2580" y="0"/>
                    </a:lnTo>
                    <a:lnTo>
                      <a:pt x="2580" y="0"/>
                    </a:lnTo>
                    <a:cubicBezTo>
                      <a:pt x="2763" y="0"/>
                      <a:pt x="2913" y="150"/>
                      <a:pt x="2913" y="333"/>
                    </a:cubicBezTo>
                    <a:lnTo>
                      <a:pt x="2913" y="5007"/>
                    </a:lnTo>
                    <a:lnTo>
                      <a:pt x="2913" y="5007"/>
                    </a:lnTo>
                    <a:cubicBezTo>
                      <a:pt x="2913" y="5190"/>
                      <a:pt x="2763" y="5340"/>
                      <a:pt x="2580" y="534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17"/>
              <p:cNvSpPr/>
              <p:nvPr/>
            </p:nvSpPr>
            <p:spPr>
              <a:xfrm>
                <a:off x="9442450" y="4077312"/>
                <a:ext cx="758826" cy="1617659"/>
              </a:xfrm>
              <a:custGeom>
                <a:rect b="b" l="l" r="r" t="t"/>
                <a:pathLst>
                  <a:path extrusionOk="0" h="4492" w="2107">
                    <a:moveTo>
                      <a:pt x="1958" y="159"/>
                    </a:moveTo>
                    <a:lnTo>
                      <a:pt x="1958" y="159"/>
                    </a:lnTo>
                    <a:cubicBezTo>
                      <a:pt x="2106" y="308"/>
                      <a:pt x="2106" y="549"/>
                      <a:pt x="1958" y="698"/>
                    </a:cubicBezTo>
                    <a:lnTo>
                      <a:pt x="1958" y="698"/>
                    </a:lnTo>
                    <a:cubicBezTo>
                      <a:pt x="1809" y="846"/>
                      <a:pt x="1568" y="846"/>
                      <a:pt x="1419" y="698"/>
                    </a:cubicBezTo>
                    <a:lnTo>
                      <a:pt x="1419" y="698"/>
                    </a:lnTo>
                    <a:cubicBezTo>
                      <a:pt x="1271" y="549"/>
                      <a:pt x="1271" y="308"/>
                      <a:pt x="1419" y="159"/>
                    </a:cubicBezTo>
                    <a:lnTo>
                      <a:pt x="1419" y="159"/>
                    </a:lnTo>
                    <a:cubicBezTo>
                      <a:pt x="1568" y="11"/>
                      <a:pt x="1809" y="11"/>
                      <a:pt x="1958" y="159"/>
                    </a:cubicBezTo>
                    <a:close/>
                    <a:moveTo>
                      <a:pt x="149" y="148"/>
                    </a:moveTo>
                    <a:lnTo>
                      <a:pt x="149" y="148"/>
                    </a:lnTo>
                    <a:cubicBezTo>
                      <a:pt x="0" y="297"/>
                      <a:pt x="0" y="538"/>
                      <a:pt x="149" y="686"/>
                    </a:cubicBezTo>
                    <a:lnTo>
                      <a:pt x="149" y="686"/>
                    </a:lnTo>
                    <a:cubicBezTo>
                      <a:pt x="297" y="835"/>
                      <a:pt x="538" y="835"/>
                      <a:pt x="687" y="686"/>
                    </a:cubicBezTo>
                    <a:lnTo>
                      <a:pt x="687" y="686"/>
                    </a:lnTo>
                    <a:cubicBezTo>
                      <a:pt x="836" y="537"/>
                      <a:pt x="836" y="297"/>
                      <a:pt x="687" y="148"/>
                    </a:cubicBezTo>
                    <a:lnTo>
                      <a:pt x="687" y="148"/>
                    </a:lnTo>
                    <a:cubicBezTo>
                      <a:pt x="538" y="0"/>
                      <a:pt x="297" y="0"/>
                      <a:pt x="149" y="148"/>
                    </a:cubicBezTo>
                    <a:close/>
                    <a:moveTo>
                      <a:pt x="1419" y="1374"/>
                    </a:moveTo>
                    <a:lnTo>
                      <a:pt x="1419" y="1374"/>
                    </a:lnTo>
                    <a:cubicBezTo>
                      <a:pt x="1271" y="1523"/>
                      <a:pt x="1271" y="1764"/>
                      <a:pt x="1419" y="1912"/>
                    </a:cubicBezTo>
                    <a:lnTo>
                      <a:pt x="1419" y="1912"/>
                    </a:lnTo>
                    <a:cubicBezTo>
                      <a:pt x="1568" y="2061"/>
                      <a:pt x="1809" y="2061"/>
                      <a:pt x="1958" y="1912"/>
                    </a:cubicBezTo>
                    <a:lnTo>
                      <a:pt x="1958" y="1912"/>
                    </a:lnTo>
                    <a:cubicBezTo>
                      <a:pt x="2106" y="1764"/>
                      <a:pt x="2106" y="1523"/>
                      <a:pt x="1958" y="1374"/>
                    </a:cubicBezTo>
                    <a:lnTo>
                      <a:pt x="1958" y="1374"/>
                    </a:lnTo>
                    <a:cubicBezTo>
                      <a:pt x="1809" y="1226"/>
                      <a:pt x="1568" y="1226"/>
                      <a:pt x="1419" y="1374"/>
                    </a:cubicBezTo>
                    <a:close/>
                    <a:moveTo>
                      <a:pt x="149" y="1363"/>
                    </a:moveTo>
                    <a:lnTo>
                      <a:pt x="149" y="1363"/>
                    </a:lnTo>
                    <a:cubicBezTo>
                      <a:pt x="0" y="1511"/>
                      <a:pt x="0" y="1753"/>
                      <a:pt x="149" y="1901"/>
                    </a:cubicBezTo>
                    <a:lnTo>
                      <a:pt x="149" y="1901"/>
                    </a:lnTo>
                    <a:cubicBezTo>
                      <a:pt x="297" y="2050"/>
                      <a:pt x="538" y="2050"/>
                      <a:pt x="687" y="1901"/>
                    </a:cubicBezTo>
                    <a:lnTo>
                      <a:pt x="687" y="1901"/>
                    </a:lnTo>
                    <a:cubicBezTo>
                      <a:pt x="836" y="1752"/>
                      <a:pt x="836" y="1511"/>
                      <a:pt x="687" y="1363"/>
                    </a:cubicBezTo>
                    <a:lnTo>
                      <a:pt x="687" y="1363"/>
                    </a:lnTo>
                    <a:cubicBezTo>
                      <a:pt x="538" y="1214"/>
                      <a:pt x="297" y="1214"/>
                      <a:pt x="149" y="1363"/>
                    </a:cubicBezTo>
                    <a:close/>
                    <a:moveTo>
                      <a:pt x="1419" y="2589"/>
                    </a:moveTo>
                    <a:lnTo>
                      <a:pt x="1419" y="2589"/>
                    </a:lnTo>
                    <a:cubicBezTo>
                      <a:pt x="1271" y="2738"/>
                      <a:pt x="1271" y="2979"/>
                      <a:pt x="1419" y="3127"/>
                    </a:cubicBezTo>
                    <a:lnTo>
                      <a:pt x="1419" y="3127"/>
                    </a:lnTo>
                    <a:cubicBezTo>
                      <a:pt x="1568" y="3276"/>
                      <a:pt x="1809" y="3276"/>
                      <a:pt x="1958" y="3127"/>
                    </a:cubicBezTo>
                    <a:lnTo>
                      <a:pt x="1958" y="3127"/>
                    </a:lnTo>
                    <a:cubicBezTo>
                      <a:pt x="2106" y="2978"/>
                      <a:pt x="2106" y="2738"/>
                      <a:pt x="1958" y="2589"/>
                    </a:cubicBezTo>
                    <a:lnTo>
                      <a:pt x="1958" y="2589"/>
                    </a:lnTo>
                    <a:cubicBezTo>
                      <a:pt x="1809" y="2440"/>
                      <a:pt x="1568" y="2440"/>
                      <a:pt x="1419" y="2589"/>
                    </a:cubicBezTo>
                    <a:close/>
                    <a:moveTo>
                      <a:pt x="149" y="2578"/>
                    </a:moveTo>
                    <a:lnTo>
                      <a:pt x="149" y="2578"/>
                    </a:lnTo>
                    <a:cubicBezTo>
                      <a:pt x="0" y="2726"/>
                      <a:pt x="0" y="2967"/>
                      <a:pt x="149" y="3116"/>
                    </a:cubicBezTo>
                    <a:lnTo>
                      <a:pt x="149" y="3116"/>
                    </a:lnTo>
                    <a:cubicBezTo>
                      <a:pt x="297" y="3264"/>
                      <a:pt x="538" y="3264"/>
                      <a:pt x="687" y="3116"/>
                    </a:cubicBezTo>
                    <a:lnTo>
                      <a:pt x="687" y="3116"/>
                    </a:lnTo>
                    <a:cubicBezTo>
                      <a:pt x="836" y="2967"/>
                      <a:pt x="836" y="2726"/>
                      <a:pt x="687" y="2578"/>
                    </a:cubicBezTo>
                    <a:lnTo>
                      <a:pt x="687" y="2578"/>
                    </a:lnTo>
                    <a:cubicBezTo>
                      <a:pt x="538" y="2429"/>
                      <a:pt x="297" y="2429"/>
                      <a:pt x="149" y="2578"/>
                    </a:cubicBezTo>
                    <a:close/>
                    <a:moveTo>
                      <a:pt x="1419" y="3804"/>
                    </a:moveTo>
                    <a:lnTo>
                      <a:pt x="1419" y="3804"/>
                    </a:lnTo>
                    <a:cubicBezTo>
                      <a:pt x="1271" y="3952"/>
                      <a:pt x="1271" y="4193"/>
                      <a:pt x="1419" y="4342"/>
                    </a:cubicBezTo>
                    <a:lnTo>
                      <a:pt x="1419" y="4342"/>
                    </a:lnTo>
                    <a:cubicBezTo>
                      <a:pt x="1568" y="4491"/>
                      <a:pt x="1809" y="4490"/>
                      <a:pt x="1958" y="4342"/>
                    </a:cubicBezTo>
                    <a:lnTo>
                      <a:pt x="1958" y="4342"/>
                    </a:lnTo>
                    <a:cubicBezTo>
                      <a:pt x="2106" y="4193"/>
                      <a:pt x="2106" y="3952"/>
                      <a:pt x="1958" y="3804"/>
                    </a:cubicBezTo>
                    <a:lnTo>
                      <a:pt x="1958" y="3804"/>
                    </a:lnTo>
                    <a:cubicBezTo>
                      <a:pt x="1809" y="3655"/>
                      <a:pt x="1568" y="3655"/>
                      <a:pt x="1419" y="3804"/>
                    </a:cubicBezTo>
                    <a:close/>
                    <a:moveTo>
                      <a:pt x="149" y="3792"/>
                    </a:moveTo>
                    <a:lnTo>
                      <a:pt x="149" y="3792"/>
                    </a:lnTo>
                    <a:cubicBezTo>
                      <a:pt x="0" y="3941"/>
                      <a:pt x="0" y="4182"/>
                      <a:pt x="149" y="4330"/>
                    </a:cubicBezTo>
                    <a:lnTo>
                      <a:pt x="149" y="4330"/>
                    </a:lnTo>
                    <a:cubicBezTo>
                      <a:pt x="297" y="4479"/>
                      <a:pt x="538" y="4479"/>
                      <a:pt x="687" y="4330"/>
                    </a:cubicBezTo>
                    <a:lnTo>
                      <a:pt x="687" y="4330"/>
                    </a:lnTo>
                    <a:cubicBezTo>
                      <a:pt x="836" y="4182"/>
                      <a:pt x="836" y="3941"/>
                      <a:pt x="687" y="3792"/>
                    </a:cubicBezTo>
                    <a:lnTo>
                      <a:pt x="687" y="3792"/>
                    </a:lnTo>
                    <a:cubicBezTo>
                      <a:pt x="538" y="3644"/>
                      <a:pt x="297" y="3644"/>
                      <a:pt x="149" y="379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17"/>
              <p:cNvSpPr/>
              <p:nvPr/>
            </p:nvSpPr>
            <p:spPr>
              <a:xfrm>
                <a:off x="9458325" y="4093187"/>
                <a:ext cx="730252" cy="1589092"/>
              </a:xfrm>
              <a:custGeom>
                <a:rect b="b" l="l" r="r" t="t"/>
                <a:pathLst>
                  <a:path extrusionOk="0" h="4412" w="2027">
                    <a:moveTo>
                      <a:pt x="1405" y="146"/>
                    </a:moveTo>
                    <a:lnTo>
                      <a:pt x="1405" y="146"/>
                    </a:lnTo>
                    <a:cubicBezTo>
                      <a:pt x="1539" y="11"/>
                      <a:pt x="1757" y="11"/>
                      <a:pt x="1892" y="146"/>
                    </a:cubicBezTo>
                    <a:lnTo>
                      <a:pt x="1892" y="146"/>
                    </a:lnTo>
                    <a:cubicBezTo>
                      <a:pt x="2026" y="280"/>
                      <a:pt x="2026" y="499"/>
                      <a:pt x="1892" y="633"/>
                    </a:cubicBezTo>
                    <a:lnTo>
                      <a:pt x="1892" y="633"/>
                    </a:lnTo>
                    <a:cubicBezTo>
                      <a:pt x="1757" y="767"/>
                      <a:pt x="1539" y="767"/>
                      <a:pt x="1405" y="633"/>
                    </a:cubicBezTo>
                    <a:lnTo>
                      <a:pt x="1405" y="633"/>
                    </a:lnTo>
                    <a:cubicBezTo>
                      <a:pt x="1270" y="498"/>
                      <a:pt x="1270" y="280"/>
                      <a:pt x="1405" y="146"/>
                    </a:cubicBezTo>
                    <a:close/>
                    <a:moveTo>
                      <a:pt x="134" y="621"/>
                    </a:moveTo>
                    <a:lnTo>
                      <a:pt x="134" y="621"/>
                    </a:lnTo>
                    <a:cubicBezTo>
                      <a:pt x="268" y="756"/>
                      <a:pt x="487" y="756"/>
                      <a:pt x="621" y="621"/>
                    </a:cubicBezTo>
                    <a:lnTo>
                      <a:pt x="621" y="621"/>
                    </a:lnTo>
                    <a:cubicBezTo>
                      <a:pt x="755" y="487"/>
                      <a:pt x="755" y="269"/>
                      <a:pt x="621" y="134"/>
                    </a:cubicBezTo>
                    <a:lnTo>
                      <a:pt x="621" y="134"/>
                    </a:lnTo>
                    <a:cubicBezTo>
                      <a:pt x="487" y="0"/>
                      <a:pt x="268" y="0"/>
                      <a:pt x="134" y="134"/>
                    </a:cubicBezTo>
                    <a:lnTo>
                      <a:pt x="134" y="134"/>
                    </a:lnTo>
                    <a:cubicBezTo>
                      <a:pt x="0" y="269"/>
                      <a:pt x="0" y="487"/>
                      <a:pt x="134" y="621"/>
                    </a:cubicBezTo>
                    <a:close/>
                    <a:moveTo>
                      <a:pt x="1405" y="1847"/>
                    </a:moveTo>
                    <a:lnTo>
                      <a:pt x="1405" y="1847"/>
                    </a:lnTo>
                    <a:cubicBezTo>
                      <a:pt x="1539" y="1982"/>
                      <a:pt x="1757" y="1982"/>
                      <a:pt x="1892" y="1847"/>
                    </a:cubicBezTo>
                    <a:lnTo>
                      <a:pt x="1892" y="1847"/>
                    </a:lnTo>
                    <a:cubicBezTo>
                      <a:pt x="2026" y="1713"/>
                      <a:pt x="2026" y="1495"/>
                      <a:pt x="1892" y="1360"/>
                    </a:cubicBezTo>
                    <a:lnTo>
                      <a:pt x="1892" y="1360"/>
                    </a:lnTo>
                    <a:cubicBezTo>
                      <a:pt x="1757" y="1226"/>
                      <a:pt x="1539" y="1226"/>
                      <a:pt x="1405" y="1360"/>
                    </a:cubicBezTo>
                    <a:lnTo>
                      <a:pt x="1405" y="1360"/>
                    </a:lnTo>
                    <a:cubicBezTo>
                      <a:pt x="1270" y="1495"/>
                      <a:pt x="1270" y="1713"/>
                      <a:pt x="1405" y="1847"/>
                    </a:cubicBezTo>
                    <a:close/>
                    <a:moveTo>
                      <a:pt x="134" y="1836"/>
                    </a:moveTo>
                    <a:lnTo>
                      <a:pt x="134" y="1836"/>
                    </a:lnTo>
                    <a:cubicBezTo>
                      <a:pt x="268" y="1970"/>
                      <a:pt x="487" y="1970"/>
                      <a:pt x="621" y="1836"/>
                    </a:cubicBezTo>
                    <a:lnTo>
                      <a:pt x="621" y="1836"/>
                    </a:lnTo>
                    <a:cubicBezTo>
                      <a:pt x="755" y="1702"/>
                      <a:pt x="755" y="1483"/>
                      <a:pt x="621" y="1349"/>
                    </a:cubicBezTo>
                    <a:lnTo>
                      <a:pt x="621" y="1349"/>
                    </a:lnTo>
                    <a:cubicBezTo>
                      <a:pt x="487" y="1215"/>
                      <a:pt x="268" y="1215"/>
                      <a:pt x="134" y="1349"/>
                    </a:cubicBezTo>
                    <a:lnTo>
                      <a:pt x="134" y="1349"/>
                    </a:lnTo>
                    <a:cubicBezTo>
                      <a:pt x="0" y="1484"/>
                      <a:pt x="0" y="1702"/>
                      <a:pt x="134" y="1836"/>
                    </a:cubicBezTo>
                    <a:close/>
                    <a:moveTo>
                      <a:pt x="1405" y="3062"/>
                    </a:moveTo>
                    <a:lnTo>
                      <a:pt x="1405" y="3062"/>
                    </a:lnTo>
                    <a:cubicBezTo>
                      <a:pt x="1539" y="3196"/>
                      <a:pt x="1757" y="3196"/>
                      <a:pt x="1892" y="3062"/>
                    </a:cubicBezTo>
                    <a:lnTo>
                      <a:pt x="1892" y="3062"/>
                    </a:lnTo>
                    <a:cubicBezTo>
                      <a:pt x="2026" y="2928"/>
                      <a:pt x="2026" y="2709"/>
                      <a:pt x="1892" y="2575"/>
                    </a:cubicBezTo>
                    <a:lnTo>
                      <a:pt x="1892" y="2575"/>
                    </a:lnTo>
                    <a:cubicBezTo>
                      <a:pt x="1757" y="2441"/>
                      <a:pt x="1539" y="2441"/>
                      <a:pt x="1405" y="2575"/>
                    </a:cubicBezTo>
                    <a:lnTo>
                      <a:pt x="1405" y="2575"/>
                    </a:lnTo>
                    <a:cubicBezTo>
                      <a:pt x="1270" y="2709"/>
                      <a:pt x="1270" y="2928"/>
                      <a:pt x="1405" y="3062"/>
                    </a:cubicBezTo>
                    <a:close/>
                    <a:moveTo>
                      <a:pt x="134" y="3051"/>
                    </a:moveTo>
                    <a:lnTo>
                      <a:pt x="134" y="3051"/>
                    </a:lnTo>
                    <a:cubicBezTo>
                      <a:pt x="268" y="3185"/>
                      <a:pt x="487" y="3185"/>
                      <a:pt x="621" y="3051"/>
                    </a:cubicBezTo>
                    <a:lnTo>
                      <a:pt x="621" y="3051"/>
                    </a:lnTo>
                    <a:cubicBezTo>
                      <a:pt x="755" y="2916"/>
                      <a:pt x="755" y="2698"/>
                      <a:pt x="621" y="2564"/>
                    </a:cubicBezTo>
                    <a:lnTo>
                      <a:pt x="621" y="2564"/>
                    </a:lnTo>
                    <a:cubicBezTo>
                      <a:pt x="487" y="2430"/>
                      <a:pt x="268" y="2430"/>
                      <a:pt x="134" y="2564"/>
                    </a:cubicBezTo>
                    <a:lnTo>
                      <a:pt x="134" y="2564"/>
                    </a:lnTo>
                    <a:cubicBezTo>
                      <a:pt x="0" y="2698"/>
                      <a:pt x="0" y="2916"/>
                      <a:pt x="134" y="3051"/>
                    </a:cubicBezTo>
                    <a:close/>
                    <a:moveTo>
                      <a:pt x="1405" y="4277"/>
                    </a:moveTo>
                    <a:lnTo>
                      <a:pt x="1405" y="4277"/>
                    </a:lnTo>
                    <a:cubicBezTo>
                      <a:pt x="1539" y="4411"/>
                      <a:pt x="1757" y="4411"/>
                      <a:pt x="1892" y="4277"/>
                    </a:cubicBezTo>
                    <a:lnTo>
                      <a:pt x="1892" y="4277"/>
                    </a:lnTo>
                    <a:cubicBezTo>
                      <a:pt x="2026" y="4142"/>
                      <a:pt x="2026" y="3924"/>
                      <a:pt x="1892" y="3790"/>
                    </a:cubicBezTo>
                    <a:lnTo>
                      <a:pt x="1892" y="3790"/>
                    </a:lnTo>
                    <a:cubicBezTo>
                      <a:pt x="1757" y="3656"/>
                      <a:pt x="1539" y="3656"/>
                      <a:pt x="1405" y="3790"/>
                    </a:cubicBezTo>
                    <a:lnTo>
                      <a:pt x="1405" y="3790"/>
                    </a:lnTo>
                    <a:cubicBezTo>
                      <a:pt x="1270" y="3924"/>
                      <a:pt x="1270" y="4142"/>
                      <a:pt x="1405" y="4277"/>
                    </a:cubicBezTo>
                    <a:close/>
                    <a:moveTo>
                      <a:pt x="134" y="4266"/>
                    </a:moveTo>
                    <a:lnTo>
                      <a:pt x="134" y="4266"/>
                    </a:lnTo>
                    <a:cubicBezTo>
                      <a:pt x="268" y="4400"/>
                      <a:pt x="487" y="4400"/>
                      <a:pt x="621" y="4266"/>
                    </a:cubicBezTo>
                    <a:lnTo>
                      <a:pt x="621" y="4266"/>
                    </a:lnTo>
                    <a:cubicBezTo>
                      <a:pt x="755" y="4131"/>
                      <a:pt x="755" y="3913"/>
                      <a:pt x="621" y="3779"/>
                    </a:cubicBezTo>
                    <a:lnTo>
                      <a:pt x="621" y="3779"/>
                    </a:lnTo>
                    <a:cubicBezTo>
                      <a:pt x="487" y="3644"/>
                      <a:pt x="268" y="3644"/>
                      <a:pt x="134" y="3779"/>
                    </a:cubicBezTo>
                    <a:lnTo>
                      <a:pt x="134" y="3779"/>
                    </a:lnTo>
                    <a:cubicBezTo>
                      <a:pt x="0" y="3913"/>
                      <a:pt x="0" y="4131"/>
                      <a:pt x="134" y="426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17"/>
              <p:cNvSpPr/>
              <p:nvPr/>
            </p:nvSpPr>
            <p:spPr>
              <a:xfrm>
                <a:off x="9442450" y="4077312"/>
                <a:ext cx="735010" cy="1595442"/>
              </a:xfrm>
              <a:custGeom>
                <a:rect b="b" l="l" r="r" t="t"/>
                <a:pathLst>
                  <a:path extrusionOk="0" h="4432" w="2043">
                    <a:moveTo>
                      <a:pt x="1506" y="208"/>
                    </a:moveTo>
                    <a:lnTo>
                      <a:pt x="1506" y="208"/>
                    </a:lnTo>
                    <a:cubicBezTo>
                      <a:pt x="1549" y="232"/>
                      <a:pt x="1588" y="259"/>
                      <a:pt x="1626" y="289"/>
                    </a:cubicBezTo>
                    <a:lnTo>
                      <a:pt x="1626" y="289"/>
                    </a:lnTo>
                    <a:cubicBezTo>
                      <a:pt x="1669" y="323"/>
                      <a:pt x="1710" y="359"/>
                      <a:pt x="1748" y="398"/>
                    </a:cubicBezTo>
                    <a:lnTo>
                      <a:pt x="1748" y="398"/>
                    </a:lnTo>
                    <a:cubicBezTo>
                      <a:pt x="1787" y="437"/>
                      <a:pt x="1824" y="477"/>
                      <a:pt x="1858" y="521"/>
                    </a:cubicBezTo>
                    <a:lnTo>
                      <a:pt x="1858" y="521"/>
                    </a:lnTo>
                    <a:cubicBezTo>
                      <a:pt x="1892" y="565"/>
                      <a:pt x="1923" y="611"/>
                      <a:pt x="1948" y="663"/>
                    </a:cubicBezTo>
                    <a:lnTo>
                      <a:pt x="1948" y="663"/>
                    </a:lnTo>
                    <a:cubicBezTo>
                      <a:pt x="1952" y="670"/>
                      <a:pt x="1949" y="679"/>
                      <a:pt x="1941" y="683"/>
                    </a:cubicBezTo>
                    <a:lnTo>
                      <a:pt x="1941" y="683"/>
                    </a:lnTo>
                    <a:cubicBezTo>
                      <a:pt x="1937" y="685"/>
                      <a:pt x="1933" y="684"/>
                      <a:pt x="1929" y="683"/>
                    </a:cubicBezTo>
                    <a:lnTo>
                      <a:pt x="1929" y="683"/>
                    </a:lnTo>
                    <a:cubicBezTo>
                      <a:pt x="1876" y="658"/>
                      <a:pt x="1830" y="626"/>
                      <a:pt x="1787" y="592"/>
                    </a:cubicBezTo>
                    <a:lnTo>
                      <a:pt x="1787" y="592"/>
                    </a:lnTo>
                    <a:cubicBezTo>
                      <a:pt x="1743" y="558"/>
                      <a:pt x="1702" y="522"/>
                      <a:pt x="1664" y="483"/>
                    </a:cubicBezTo>
                    <a:lnTo>
                      <a:pt x="1664" y="483"/>
                    </a:lnTo>
                    <a:cubicBezTo>
                      <a:pt x="1625" y="444"/>
                      <a:pt x="1588" y="403"/>
                      <a:pt x="1554" y="360"/>
                    </a:cubicBezTo>
                    <a:lnTo>
                      <a:pt x="1554" y="360"/>
                    </a:lnTo>
                    <a:cubicBezTo>
                      <a:pt x="1525" y="322"/>
                      <a:pt x="1497" y="283"/>
                      <a:pt x="1474" y="240"/>
                    </a:cubicBezTo>
                    <a:lnTo>
                      <a:pt x="1474" y="240"/>
                    </a:lnTo>
                    <a:cubicBezTo>
                      <a:pt x="1347" y="380"/>
                      <a:pt x="1351" y="596"/>
                      <a:pt x="1486" y="731"/>
                    </a:cubicBezTo>
                    <a:lnTo>
                      <a:pt x="1486" y="731"/>
                    </a:lnTo>
                    <a:cubicBezTo>
                      <a:pt x="1509" y="753"/>
                      <a:pt x="1533" y="772"/>
                      <a:pt x="1559" y="787"/>
                    </a:cubicBezTo>
                    <a:lnTo>
                      <a:pt x="1559" y="787"/>
                    </a:lnTo>
                    <a:cubicBezTo>
                      <a:pt x="1508" y="769"/>
                      <a:pt x="1460" y="739"/>
                      <a:pt x="1419" y="698"/>
                    </a:cubicBezTo>
                    <a:lnTo>
                      <a:pt x="1419" y="698"/>
                    </a:lnTo>
                    <a:cubicBezTo>
                      <a:pt x="1271" y="550"/>
                      <a:pt x="1271" y="309"/>
                      <a:pt x="1419" y="160"/>
                    </a:cubicBezTo>
                    <a:lnTo>
                      <a:pt x="1419" y="160"/>
                    </a:lnTo>
                    <a:cubicBezTo>
                      <a:pt x="1568" y="12"/>
                      <a:pt x="1809" y="12"/>
                      <a:pt x="1957" y="160"/>
                    </a:cubicBezTo>
                    <a:lnTo>
                      <a:pt x="1957" y="160"/>
                    </a:lnTo>
                    <a:cubicBezTo>
                      <a:pt x="1995" y="198"/>
                      <a:pt x="2024" y="242"/>
                      <a:pt x="2042" y="289"/>
                    </a:cubicBezTo>
                    <a:lnTo>
                      <a:pt x="2042" y="289"/>
                    </a:lnTo>
                    <a:cubicBezTo>
                      <a:pt x="2028" y="266"/>
                      <a:pt x="2011" y="245"/>
                      <a:pt x="1992" y="226"/>
                    </a:cubicBezTo>
                    <a:lnTo>
                      <a:pt x="1992" y="226"/>
                    </a:lnTo>
                    <a:cubicBezTo>
                      <a:pt x="1858" y="92"/>
                      <a:pt x="1646" y="87"/>
                      <a:pt x="1506" y="208"/>
                    </a:cubicBezTo>
                    <a:close/>
                    <a:moveTo>
                      <a:pt x="721" y="214"/>
                    </a:moveTo>
                    <a:lnTo>
                      <a:pt x="721" y="214"/>
                    </a:lnTo>
                    <a:cubicBezTo>
                      <a:pt x="741" y="234"/>
                      <a:pt x="758" y="255"/>
                      <a:pt x="772" y="278"/>
                    </a:cubicBezTo>
                    <a:lnTo>
                      <a:pt x="772" y="278"/>
                    </a:lnTo>
                    <a:cubicBezTo>
                      <a:pt x="753" y="231"/>
                      <a:pt x="725" y="187"/>
                      <a:pt x="687" y="149"/>
                    </a:cubicBezTo>
                    <a:lnTo>
                      <a:pt x="687" y="149"/>
                    </a:lnTo>
                    <a:cubicBezTo>
                      <a:pt x="538" y="1"/>
                      <a:pt x="297" y="0"/>
                      <a:pt x="149" y="149"/>
                    </a:cubicBezTo>
                    <a:lnTo>
                      <a:pt x="149" y="149"/>
                    </a:lnTo>
                    <a:cubicBezTo>
                      <a:pt x="0" y="298"/>
                      <a:pt x="0" y="539"/>
                      <a:pt x="149" y="687"/>
                    </a:cubicBezTo>
                    <a:lnTo>
                      <a:pt x="149" y="687"/>
                    </a:lnTo>
                    <a:cubicBezTo>
                      <a:pt x="190" y="728"/>
                      <a:pt x="238" y="758"/>
                      <a:pt x="289" y="776"/>
                    </a:cubicBezTo>
                    <a:lnTo>
                      <a:pt x="289" y="776"/>
                    </a:lnTo>
                    <a:cubicBezTo>
                      <a:pt x="263" y="761"/>
                      <a:pt x="238" y="742"/>
                      <a:pt x="216" y="720"/>
                    </a:cubicBezTo>
                    <a:lnTo>
                      <a:pt x="216" y="720"/>
                    </a:lnTo>
                    <a:cubicBezTo>
                      <a:pt x="81" y="585"/>
                      <a:pt x="77" y="369"/>
                      <a:pt x="203" y="229"/>
                    </a:cubicBezTo>
                    <a:lnTo>
                      <a:pt x="203" y="229"/>
                    </a:lnTo>
                    <a:cubicBezTo>
                      <a:pt x="227" y="272"/>
                      <a:pt x="255" y="311"/>
                      <a:pt x="284" y="349"/>
                    </a:cubicBezTo>
                    <a:lnTo>
                      <a:pt x="284" y="349"/>
                    </a:lnTo>
                    <a:cubicBezTo>
                      <a:pt x="318" y="392"/>
                      <a:pt x="355" y="433"/>
                      <a:pt x="393" y="472"/>
                    </a:cubicBezTo>
                    <a:lnTo>
                      <a:pt x="393" y="472"/>
                    </a:lnTo>
                    <a:cubicBezTo>
                      <a:pt x="432" y="511"/>
                      <a:pt x="473" y="547"/>
                      <a:pt x="516" y="581"/>
                    </a:cubicBezTo>
                    <a:lnTo>
                      <a:pt x="516" y="581"/>
                    </a:lnTo>
                    <a:cubicBezTo>
                      <a:pt x="560" y="615"/>
                      <a:pt x="606" y="646"/>
                      <a:pt x="658" y="671"/>
                    </a:cubicBezTo>
                    <a:lnTo>
                      <a:pt x="658" y="671"/>
                    </a:lnTo>
                    <a:cubicBezTo>
                      <a:pt x="662" y="673"/>
                      <a:pt x="667" y="673"/>
                      <a:pt x="671" y="671"/>
                    </a:cubicBezTo>
                    <a:lnTo>
                      <a:pt x="671" y="671"/>
                    </a:lnTo>
                    <a:cubicBezTo>
                      <a:pt x="678" y="668"/>
                      <a:pt x="681" y="659"/>
                      <a:pt x="678" y="652"/>
                    </a:cubicBezTo>
                    <a:lnTo>
                      <a:pt x="678" y="652"/>
                    </a:lnTo>
                    <a:cubicBezTo>
                      <a:pt x="653" y="599"/>
                      <a:pt x="621" y="553"/>
                      <a:pt x="587" y="510"/>
                    </a:cubicBezTo>
                    <a:lnTo>
                      <a:pt x="587" y="510"/>
                    </a:lnTo>
                    <a:cubicBezTo>
                      <a:pt x="554" y="466"/>
                      <a:pt x="517" y="425"/>
                      <a:pt x="478" y="387"/>
                    </a:cubicBezTo>
                    <a:lnTo>
                      <a:pt x="478" y="387"/>
                    </a:lnTo>
                    <a:cubicBezTo>
                      <a:pt x="439" y="348"/>
                      <a:pt x="398" y="312"/>
                      <a:pt x="355" y="277"/>
                    </a:cubicBezTo>
                    <a:lnTo>
                      <a:pt x="355" y="277"/>
                    </a:lnTo>
                    <a:cubicBezTo>
                      <a:pt x="317" y="248"/>
                      <a:pt x="278" y="220"/>
                      <a:pt x="235" y="197"/>
                    </a:cubicBezTo>
                    <a:lnTo>
                      <a:pt x="235" y="197"/>
                    </a:lnTo>
                    <a:cubicBezTo>
                      <a:pt x="376" y="75"/>
                      <a:pt x="588" y="81"/>
                      <a:pt x="721" y="214"/>
                    </a:cubicBezTo>
                    <a:close/>
                    <a:moveTo>
                      <a:pt x="1992" y="1440"/>
                    </a:moveTo>
                    <a:lnTo>
                      <a:pt x="1992" y="1440"/>
                    </a:lnTo>
                    <a:cubicBezTo>
                      <a:pt x="2012" y="1460"/>
                      <a:pt x="2028" y="1481"/>
                      <a:pt x="2042" y="1504"/>
                    </a:cubicBezTo>
                    <a:lnTo>
                      <a:pt x="2042" y="1504"/>
                    </a:lnTo>
                    <a:cubicBezTo>
                      <a:pt x="2024" y="1457"/>
                      <a:pt x="1995" y="1413"/>
                      <a:pt x="1958" y="1375"/>
                    </a:cubicBezTo>
                    <a:lnTo>
                      <a:pt x="1958" y="1375"/>
                    </a:lnTo>
                    <a:cubicBezTo>
                      <a:pt x="1809" y="1227"/>
                      <a:pt x="1568" y="1226"/>
                      <a:pt x="1419" y="1375"/>
                    </a:cubicBezTo>
                    <a:lnTo>
                      <a:pt x="1419" y="1375"/>
                    </a:lnTo>
                    <a:cubicBezTo>
                      <a:pt x="1271" y="1524"/>
                      <a:pt x="1271" y="1765"/>
                      <a:pt x="1419" y="1913"/>
                    </a:cubicBezTo>
                    <a:lnTo>
                      <a:pt x="1419" y="1913"/>
                    </a:lnTo>
                    <a:cubicBezTo>
                      <a:pt x="1460" y="1954"/>
                      <a:pt x="1508" y="1984"/>
                      <a:pt x="1559" y="2002"/>
                    </a:cubicBezTo>
                    <a:lnTo>
                      <a:pt x="1559" y="2002"/>
                    </a:lnTo>
                    <a:cubicBezTo>
                      <a:pt x="1533" y="1987"/>
                      <a:pt x="1509" y="1968"/>
                      <a:pt x="1486" y="1946"/>
                    </a:cubicBezTo>
                    <a:lnTo>
                      <a:pt x="1486" y="1946"/>
                    </a:lnTo>
                    <a:cubicBezTo>
                      <a:pt x="1351" y="1811"/>
                      <a:pt x="1347" y="1595"/>
                      <a:pt x="1474" y="1455"/>
                    </a:cubicBezTo>
                    <a:lnTo>
                      <a:pt x="1474" y="1455"/>
                    </a:lnTo>
                    <a:cubicBezTo>
                      <a:pt x="1497" y="1498"/>
                      <a:pt x="1525" y="1537"/>
                      <a:pt x="1554" y="1575"/>
                    </a:cubicBezTo>
                    <a:lnTo>
                      <a:pt x="1554" y="1575"/>
                    </a:lnTo>
                    <a:cubicBezTo>
                      <a:pt x="1589" y="1618"/>
                      <a:pt x="1625" y="1659"/>
                      <a:pt x="1664" y="1698"/>
                    </a:cubicBezTo>
                    <a:lnTo>
                      <a:pt x="1664" y="1698"/>
                    </a:lnTo>
                    <a:cubicBezTo>
                      <a:pt x="1702" y="1737"/>
                      <a:pt x="1743" y="1773"/>
                      <a:pt x="1787" y="1807"/>
                    </a:cubicBezTo>
                    <a:lnTo>
                      <a:pt x="1787" y="1807"/>
                    </a:lnTo>
                    <a:cubicBezTo>
                      <a:pt x="1831" y="1841"/>
                      <a:pt x="1876" y="1873"/>
                      <a:pt x="1929" y="1897"/>
                    </a:cubicBezTo>
                    <a:lnTo>
                      <a:pt x="1929" y="1897"/>
                    </a:lnTo>
                    <a:cubicBezTo>
                      <a:pt x="1933" y="1899"/>
                      <a:pt x="1937" y="1899"/>
                      <a:pt x="1941" y="1897"/>
                    </a:cubicBezTo>
                    <a:lnTo>
                      <a:pt x="1941" y="1897"/>
                    </a:lnTo>
                    <a:cubicBezTo>
                      <a:pt x="1949" y="1894"/>
                      <a:pt x="1952" y="1885"/>
                      <a:pt x="1948" y="1878"/>
                    </a:cubicBezTo>
                    <a:lnTo>
                      <a:pt x="1948" y="1878"/>
                    </a:lnTo>
                    <a:cubicBezTo>
                      <a:pt x="1923" y="1825"/>
                      <a:pt x="1892" y="1780"/>
                      <a:pt x="1858" y="1736"/>
                    </a:cubicBezTo>
                    <a:lnTo>
                      <a:pt x="1858" y="1736"/>
                    </a:lnTo>
                    <a:cubicBezTo>
                      <a:pt x="1824" y="1692"/>
                      <a:pt x="1788" y="1651"/>
                      <a:pt x="1749" y="1613"/>
                    </a:cubicBezTo>
                    <a:lnTo>
                      <a:pt x="1749" y="1613"/>
                    </a:lnTo>
                    <a:cubicBezTo>
                      <a:pt x="1710" y="1574"/>
                      <a:pt x="1669" y="1538"/>
                      <a:pt x="1626" y="1503"/>
                    </a:cubicBezTo>
                    <a:lnTo>
                      <a:pt x="1626" y="1503"/>
                    </a:lnTo>
                    <a:cubicBezTo>
                      <a:pt x="1588" y="1474"/>
                      <a:pt x="1549" y="1446"/>
                      <a:pt x="1506" y="1423"/>
                    </a:cubicBezTo>
                    <a:lnTo>
                      <a:pt x="1506" y="1423"/>
                    </a:lnTo>
                    <a:cubicBezTo>
                      <a:pt x="1646" y="1301"/>
                      <a:pt x="1858" y="1307"/>
                      <a:pt x="1992" y="1440"/>
                    </a:cubicBezTo>
                    <a:close/>
                    <a:moveTo>
                      <a:pt x="721" y="1429"/>
                    </a:moveTo>
                    <a:lnTo>
                      <a:pt x="721" y="1429"/>
                    </a:lnTo>
                    <a:cubicBezTo>
                      <a:pt x="741" y="1449"/>
                      <a:pt x="758" y="1470"/>
                      <a:pt x="772" y="1492"/>
                    </a:cubicBezTo>
                    <a:lnTo>
                      <a:pt x="772" y="1492"/>
                    </a:lnTo>
                    <a:cubicBezTo>
                      <a:pt x="753" y="1446"/>
                      <a:pt x="725" y="1402"/>
                      <a:pt x="687" y="1364"/>
                    </a:cubicBezTo>
                    <a:lnTo>
                      <a:pt x="687" y="1364"/>
                    </a:lnTo>
                    <a:cubicBezTo>
                      <a:pt x="538" y="1215"/>
                      <a:pt x="297" y="1215"/>
                      <a:pt x="149" y="1364"/>
                    </a:cubicBezTo>
                    <a:lnTo>
                      <a:pt x="149" y="1364"/>
                    </a:lnTo>
                    <a:cubicBezTo>
                      <a:pt x="0" y="1512"/>
                      <a:pt x="0" y="1753"/>
                      <a:pt x="149" y="1902"/>
                    </a:cubicBezTo>
                    <a:lnTo>
                      <a:pt x="149" y="1902"/>
                    </a:lnTo>
                    <a:cubicBezTo>
                      <a:pt x="190" y="1943"/>
                      <a:pt x="238" y="1972"/>
                      <a:pt x="289" y="1991"/>
                    </a:cubicBezTo>
                    <a:lnTo>
                      <a:pt x="289" y="1991"/>
                    </a:lnTo>
                    <a:cubicBezTo>
                      <a:pt x="263" y="1976"/>
                      <a:pt x="238" y="1957"/>
                      <a:pt x="216" y="1935"/>
                    </a:cubicBezTo>
                    <a:lnTo>
                      <a:pt x="216" y="1935"/>
                    </a:lnTo>
                    <a:cubicBezTo>
                      <a:pt x="81" y="1800"/>
                      <a:pt x="77" y="1583"/>
                      <a:pt x="203" y="1443"/>
                    </a:cubicBezTo>
                    <a:lnTo>
                      <a:pt x="203" y="1443"/>
                    </a:lnTo>
                    <a:cubicBezTo>
                      <a:pt x="227" y="1486"/>
                      <a:pt x="255" y="1526"/>
                      <a:pt x="284" y="1563"/>
                    </a:cubicBezTo>
                    <a:lnTo>
                      <a:pt x="284" y="1563"/>
                    </a:lnTo>
                    <a:cubicBezTo>
                      <a:pt x="318" y="1607"/>
                      <a:pt x="355" y="1647"/>
                      <a:pt x="393" y="1686"/>
                    </a:cubicBezTo>
                    <a:lnTo>
                      <a:pt x="393" y="1686"/>
                    </a:lnTo>
                    <a:cubicBezTo>
                      <a:pt x="432" y="1725"/>
                      <a:pt x="473" y="1762"/>
                      <a:pt x="516" y="1796"/>
                    </a:cubicBezTo>
                    <a:lnTo>
                      <a:pt x="516" y="1796"/>
                    </a:lnTo>
                    <a:cubicBezTo>
                      <a:pt x="560" y="1830"/>
                      <a:pt x="606" y="1861"/>
                      <a:pt x="658" y="1886"/>
                    </a:cubicBezTo>
                    <a:lnTo>
                      <a:pt x="658" y="1886"/>
                    </a:lnTo>
                    <a:cubicBezTo>
                      <a:pt x="662" y="1888"/>
                      <a:pt x="667" y="1888"/>
                      <a:pt x="671" y="1886"/>
                    </a:cubicBezTo>
                    <a:lnTo>
                      <a:pt x="671" y="1886"/>
                    </a:lnTo>
                    <a:cubicBezTo>
                      <a:pt x="678" y="1883"/>
                      <a:pt x="681" y="1874"/>
                      <a:pt x="678" y="1866"/>
                    </a:cubicBezTo>
                    <a:lnTo>
                      <a:pt x="678" y="1866"/>
                    </a:lnTo>
                    <a:cubicBezTo>
                      <a:pt x="653" y="1814"/>
                      <a:pt x="621" y="1768"/>
                      <a:pt x="587" y="1724"/>
                    </a:cubicBezTo>
                    <a:lnTo>
                      <a:pt x="587" y="1724"/>
                    </a:lnTo>
                    <a:cubicBezTo>
                      <a:pt x="554" y="1681"/>
                      <a:pt x="517" y="1640"/>
                      <a:pt x="478" y="1601"/>
                    </a:cubicBezTo>
                    <a:lnTo>
                      <a:pt x="478" y="1601"/>
                    </a:lnTo>
                    <a:cubicBezTo>
                      <a:pt x="439" y="1563"/>
                      <a:pt x="398" y="1526"/>
                      <a:pt x="355" y="1492"/>
                    </a:cubicBezTo>
                    <a:lnTo>
                      <a:pt x="355" y="1492"/>
                    </a:lnTo>
                    <a:cubicBezTo>
                      <a:pt x="317" y="1463"/>
                      <a:pt x="278" y="1435"/>
                      <a:pt x="235" y="1412"/>
                    </a:cubicBezTo>
                    <a:lnTo>
                      <a:pt x="235" y="1412"/>
                    </a:lnTo>
                    <a:cubicBezTo>
                      <a:pt x="376" y="1290"/>
                      <a:pt x="588" y="1296"/>
                      <a:pt x="721" y="1429"/>
                    </a:cubicBezTo>
                    <a:close/>
                    <a:moveTo>
                      <a:pt x="1992" y="2655"/>
                    </a:moveTo>
                    <a:lnTo>
                      <a:pt x="1992" y="2655"/>
                    </a:lnTo>
                    <a:cubicBezTo>
                      <a:pt x="2012" y="2675"/>
                      <a:pt x="2028" y="2696"/>
                      <a:pt x="2042" y="2719"/>
                    </a:cubicBezTo>
                    <a:lnTo>
                      <a:pt x="2042" y="2719"/>
                    </a:lnTo>
                    <a:cubicBezTo>
                      <a:pt x="2024" y="2672"/>
                      <a:pt x="1995" y="2628"/>
                      <a:pt x="1958" y="2590"/>
                    </a:cubicBezTo>
                    <a:lnTo>
                      <a:pt x="1958" y="2590"/>
                    </a:lnTo>
                    <a:cubicBezTo>
                      <a:pt x="1809" y="2441"/>
                      <a:pt x="1568" y="2441"/>
                      <a:pt x="1419" y="2590"/>
                    </a:cubicBezTo>
                    <a:lnTo>
                      <a:pt x="1419" y="2590"/>
                    </a:lnTo>
                    <a:cubicBezTo>
                      <a:pt x="1271" y="2738"/>
                      <a:pt x="1271" y="2979"/>
                      <a:pt x="1419" y="3128"/>
                    </a:cubicBezTo>
                    <a:lnTo>
                      <a:pt x="1419" y="3128"/>
                    </a:lnTo>
                    <a:cubicBezTo>
                      <a:pt x="1460" y="3169"/>
                      <a:pt x="1508" y="3198"/>
                      <a:pt x="1559" y="3217"/>
                    </a:cubicBezTo>
                    <a:lnTo>
                      <a:pt x="1559" y="3217"/>
                    </a:lnTo>
                    <a:cubicBezTo>
                      <a:pt x="1533" y="3202"/>
                      <a:pt x="1509" y="3183"/>
                      <a:pt x="1486" y="3161"/>
                    </a:cubicBezTo>
                    <a:lnTo>
                      <a:pt x="1486" y="3161"/>
                    </a:lnTo>
                    <a:cubicBezTo>
                      <a:pt x="1351" y="3026"/>
                      <a:pt x="1347" y="2809"/>
                      <a:pt x="1474" y="2669"/>
                    </a:cubicBezTo>
                    <a:lnTo>
                      <a:pt x="1474" y="2669"/>
                    </a:lnTo>
                    <a:cubicBezTo>
                      <a:pt x="1497" y="2712"/>
                      <a:pt x="1525" y="2752"/>
                      <a:pt x="1554" y="2789"/>
                    </a:cubicBezTo>
                    <a:lnTo>
                      <a:pt x="1554" y="2789"/>
                    </a:lnTo>
                    <a:cubicBezTo>
                      <a:pt x="1589" y="2833"/>
                      <a:pt x="1625" y="2873"/>
                      <a:pt x="1664" y="2912"/>
                    </a:cubicBezTo>
                    <a:lnTo>
                      <a:pt x="1664" y="2912"/>
                    </a:lnTo>
                    <a:cubicBezTo>
                      <a:pt x="1702" y="2951"/>
                      <a:pt x="1743" y="2988"/>
                      <a:pt x="1787" y="3022"/>
                    </a:cubicBezTo>
                    <a:lnTo>
                      <a:pt x="1787" y="3022"/>
                    </a:lnTo>
                    <a:cubicBezTo>
                      <a:pt x="1831" y="3056"/>
                      <a:pt x="1876" y="3087"/>
                      <a:pt x="1929" y="3112"/>
                    </a:cubicBezTo>
                    <a:lnTo>
                      <a:pt x="1929" y="3112"/>
                    </a:lnTo>
                    <a:cubicBezTo>
                      <a:pt x="1933" y="3114"/>
                      <a:pt x="1937" y="3114"/>
                      <a:pt x="1941" y="3112"/>
                    </a:cubicBezTo>
                    <a:lnTo>
                      <a:pt x="1941" y="3112"/>
                    </a:lnTo>
                    <a:cubicBezTo>
                      <a:pt x="1949" y="3109"/>
                      <a:pt x="1952" y="3100"/>
                      <a:pt x="1948" y="3093"/>
                    </a:cubicBezTo>
                    <a:lnTo>
                      <a:pt x="1948" y="3093"/>
                    </a:lnTo>
                    <a:cubicBezTo>
                      <a:pt x="1923" y="3040"/>
                      <a:pt x="1892" y="2994"/>
                      <a:pt x="1858" y="2950"/>
                    </a:cubicBezTo>
                    <a:lnTo>
                      <a:pt x="1858" y="2950"/>
                    </a:lnTo>
                    <a:cubicBezTo>
                      <a:pt x="1824" y="2907"/>
                      <a:pt x="1788" y="2866"/>
                      <a:pt x="1749" y="2828"/>
                    </a:cubicBezTo>
                    <a:lnTo>
                      <a:pt x="1749" y="2828"/>
                    </a:lnTo>
                    <a:cubicBezTo>
                      <a:pt x="1710" y="2789"/>
                      <a:pt x="1669" y="2752"/>
                      <a:pt x="1626" y="2718"/>
                    </a:cubicBezTo>
                    <a:lnTo>
                      <a:pt x="1626" y="2718"/>
                    </a:lnTo>
                    <a:cubicBezTo>
                      <a:pt x="1588" y="2689"/>
                      <a:pt x="1549" y="2661"/>
                      <a:pt x="1506" y="2638"/>
                    </a:cubicBezTo>
                    <a:lnTo>
                      <a:pt x="1506" y="2638"/>
                    </a:lnTo>
                    <a:cubicBezTo>
                      <a:pt x="1646" y="2516"/>
                      <a:pt x="1858" y="2522"/>
                      <a:pt x="1992" y="2655"/>
                    </a:cubicBezTo>
                    <a:close/>
                    <a:moveTo>
                      <a:pt x="721" y="2644"/>
                    </a:moveTo>
                    <a:lnTo>
                      <a:pt x="721" y="2644"/>
                    </a:lnTo>
                    <a:cubicBezTo>
                      <a:pt x="741" y="2663"/>
                      <a:pt x="758" y="2685"/>
                      <a:pt x="772" y="2707"/>
                    </a:cubicBezTo>
                    <a:lnTo>
                      <a:pt x="772" y="2707"/>
                    </a:lnTo>
                    <a:cubicBezTo>
                      <a:pt x="753" y="2660"/>
                      <a:pt x="725" y="2616"/>
                      <a:pt x="687" y="2578"/>
                    </a:cubicBezTo>
                    <a:lnTo>
                      <a:pt x="687" y="2578"/>
                    </a:lnTo>
                    <a:cubicBezTo>
                      <a:pt x="538" y="2430"/>
                      <a:pt x="297" y="2430"/>
                      <a:pt x="149" y="2578"/>
                    </a:cubicBezTo>
                    <a:lnTo>
                      <a:pt x="149" y="2578"/>
                    </a:lnTo>
                    <a:cubicBezTo>
                      <a:pt x="0" y="2727"/>
                      <a:pt x="0" y="2968"/>
                      <a:pt x="149" y="3117"/>
                    </a:cubicBezTo>
                    <a:lnTo>
                      <a:pt x="149" y="3117"/>
                    </a:lnTo>
                    <a:cubicBezTo>
                      <a:pt x="190" y="3157"/>
                      <a:pt x="238" y="3187"/>
                      <a:pt x="289" y="3205"/>
                    </a:cubicBezTo>
                    <a:lnTo>
                      <a:pt x="289" y="3205"/>
                    </a:lnTo>
                    <a:cubicBezTo>
                      <a:pt x="263" y="3190"/>
                      <a:pt x="238" y="3171"/>
                      <a:pt x="216" y="3149"/>
                    </a:cubicBezTo>
                    <a:lnTo>
                      <a:pt x="216" y="3149"/>
                    </a:lnTo>
                    <a:cubicBezTo>
                      <a:pt x="81" y="3014"/>
                      <a:pt x="77" y="2798"/>
                      <a:pt x="203" y="2658"/>
                    </a:cubicBezTo>
                    <a:lnTo>
                      <a:pt x="203" y="2658"/>
                    </a:lnTo>
                    <a:cubicBezTo>
                      <a:pt x="227" y="2701"/>
                      <a:pt x="255" y="2740"/>
                      <a:pt x="284" y="2778"/>
                    </a:cubicBezTo>
                    <a:lnTo>
                      <a:pt x="284" y="2778"/>
                    </a:lnTo>
                    <a:cubicBezTo>
                      <a:pt x="318" y="2821"/>
                      <a:pt x="355" y="2862"/>
                      <a:pt x="393" y="2901"/>
                    </a:cubicBezTo>
                    <a:lnTo>
                      <a:pt x="393" y="2901"/>
                    </a:lnTo>
                    <a:cubicBezTo>
                      <a:pt x="432" y="2940"/>
                      <a:pt x="473" y="2977"/>
                      <a:pt x="516" y="3010"/>
                    </a:cubicBezTo>
                    <a:lnTo>
                      <a:pt x="516" y="3010"/>
                    </a:lnTo>
                    <a:cubicBezTo>
                      <a:pt x="560" y="3044"/>
                      <a:pt x="606" y="3076"/>
                      <a:pt x="658" y="3101"/>
                    </a:cubicBezTo>
                    <a:lnTo>
                      <a:pt x="658" y="3101"/>
                    </a:lnTo>
                    <a:cubicBezTo>
                      <a:pt x="662" y="3102"/>
                      <a:pt x="667" y="3103"/>
                      <a:pt x="671" y="3101"/>
                    </a:cubicBezTo>
                    <a:lnTo>
                      <a:pt x="671" y="3101"/>
                    </a:lnTo>
                    <a:cubicBezTo>
                      <a:pt x="678" y="3097"/>
                      <a:pt x="681" y="3088"/>
                      <a:pt x="678" y="3081"/>
                    </a:cubicBezTo>
                    <a:lnTo>
                      <a:pt x="678" y="3081"/>
                    </a:lnTo>
                    <a:cubicBezTo>
                      <a:pt x="653" y="3029"/>
                      <a:pt x="621" y="2983"/>
                      <a:pt x="587" y="2939"/>
                    </a:cubicBezTo>
                    <a:lnTo>
                      <a:pt x="587" y="2939"/>
                    </a:lnTo>
                    <a:cubicBezTo>
                      <a:pt x="554" y="2895"/>
                      <a:pt x="517" y="2855"/>
                      <a:pt x="478" y="2816"/>
                    </a:cubicBezTo>
                    <a:lnTo>
                      <a:pt x="478" y="2816"/>
                    </a:lnTo>
                    <a:cubicBezTo>
                      <a:pt x="439" y="2778"/>
                      <a:pt x="398" y="2741"/>
                      <a:pt x="355" y="2707"/>
                    </a:cubicBezTo>
                    <a:lnTo>
                      <a:pt x="355" y="2707"/>
                    </a:lnTo>
                    <a:cubicBezTo>
                      <a:pt x="317" y="2678"/>
                      <a:pt x="278" y="2650"/>
                      <a:pt x="235" y="2626"/>
                    </a:cubicBezTo>
                    <a:lnTo>
                      <a:pt x="235" y="2626"/>
                    </a:lnTo>
                    <a:cubicBezTo>
                      <a:pt x="376" y="2505"/>
                      <a:pt x="588" y="2510"/>
                      <a:pt x="721" y="2644"/>
                    </a:cubicBezTo>
                    <a:close/>
                    <a:moveTo>
                      <a:pt x="1992" y="3870"/>
                    </a:moveTo>
                    <a:lnTo>
                      <a:pt x="1992" y="3870"/>
                    </a:lnTo>
                    <a:cubicBezTo>
                      <a:pt x="2012" y="3889"/>
                      <a:pt x="2028" y="3911"/>
                      <a:pt x="2042" y="3933"/>
                    </a:cubicBezTo>
                    <a:lnTo>
                      <a:pt x="2042" y="3933"/>
                    </a:lnTo>
                    <a:cubicBezTo>
                      <a:pt x="2024" y="3886"/>
                      <a:pt x="1995" y="3842"/>
                      <a:pt x="1958" y="3804"/>
                    </a:cubicBezTo>
                    <a:lnTo>
                      <a:pt x="1958" y="3804"/>
                    </a:lnTo>
                    <a:cubicBezTo>
                      <a:pt x="1809" y="3656"/>
                      <a:pt x="1568" y="3656"/>
                      <a:pt x="1419" y="3804"/>
                    </a:cubicBezTo>
                    <a:lnTo>
                      <a:pt x="1419" y="3804"/>
                    </a:lnTo>
                    <a:cubicBezTo>
                      <a:pt x="1271" y="3953"/>
                      <a:pt x="1271" y="4194"/>
                      <a:pt x="1419" y="4343"/>
                    </a:cubicBezTo>
                    <a:lnTo>
                      <a:pt x="1419" y="4343"/>
                    </a:lnTo>
                    <a:cubicBezTo>
                      <a:pt x="1460" y="4384"/>
                      <a:pt x="1508" y="4413"/>
                      <a:pt x="1559" y="4431"/>
                    </a:cubicBezTo>
                    <a:lnTo>
                      <a:pt x="1559" y="4431"/>
                    </a:lnTo>
                    <a:cubicBezTo>
                      <a:pt x="1533" y="4416"/>
                      <a:pt x="1509" y="4398"/>
                      <a:pt x="1486" y="4375"/>
                    </a:cubicBezTo>
                    <a:lnTo>
                      <a:pt x="1486" y="4375"/>
                    </a:lnTo>
                    <a:cubicBezTo>
                      <a:pt x="1351" y="4240"/>
                      <a:pt x="1347" y="4024"/>
                      <a:pt x="1474" y="3884"/>
                    </a:cubicBezTo>
                    <a:lnTo>
                      <a:pt x="1474" y="3884"/>
                    </a:lnTo>
                    <a:cubicBezTo>
                      <a:pt x="1497" y="3927"/>
                      <a:pt x="1525" y="3966"/>
                      <a:pt x="1554" y="4004"/>
                    </a:cubicBezTo>
                    <a:lnTo>
                      <a:pt x="1554" y="4004"/>
                    </a:lnTo>
                    <a:cubicBezTo>
                      <a:pt x="1589" y="4047"/>
                      <a:pt x="1625" y="4088"/>
                      <a:pt x="1664" y="4127"/>
                    </a:cubicBezTo>
                    <a:lnTo>
                      <a:pt x="1664" y="4127"/>
                    </a:lnTo>
                    <a:cubicBezTo>
                      <a:pt x="1702" y="4166"/>
                      <a:pt x="1743" y="4203"/>
                      <a:pt x="1787" y="4236"/>
                    </a:cubicBezTo>
                    <a:lnTo>
                      <a:pt x="1787" y="4236"/>
                    </a:lnTo>
                    <a:cubicBezTo>
                      <a:pt x="1831" y="4270"/>
                      <a:pt x="1876" y="4302"/>
                      <a:pt x="1929" y="4327"/>
                    </a:cubicBezTo>
                    <a:lnTo>
                      <a:pt x="1929" y="4327"/>
                    </a:lnTo>
                    <a:cubicBezTo>
                      <a:pt x="1933" y="4329"/>
                      <a:pt x="1937" y="4329"/>
                      <a:pt x="1941" y="4327"/>
                    </a:cubicBezTo>
                    <a:lnTo>
                      <a:pt x="1941" y="4327"/>
                    </a:lnTo>
                    <a:cubicBezTo>
                      <a:pt x="1949" y="4323"/>
                      <a:pt x="1952" y="4315"/>
                      <a:pt x="1948" y="4307"/>
                    </a:cubicBezTo>
                    <a:lnTo>
                      <a:pt x="1948" y="4307"/>
                    </a:lnTo>
                    <a:cubicBezTo>
                      <a:pt x="1923" y="4255"/>
                      <a:pt x="1892" y="4209"/>
                      <a:pt x="1858" y="4165"/>
                    </a:cubicBezTo>
                    <a:lnTo>
                      <a:pt x="1858" y="4165"/>
                    </a:lnTo>
                    <a:cubicBezTo>
                      <a:pt x="1824" y="4122"/>
                      <a:pt x="1788" y="4081"/>
                      <a:pt x="1749" y="4042"/>
                    </a:cubicBezTo>
                    <a:lnTo>
                      <a:pt x="1749" y="4042"/>
                    </a:lnTo>
                    <a:cubicBezTo>
                      <a:pt x="1710" y="4004"/>
                      <a:pt x="1669" y="3967"/>
                      <a:pt x="1626" y="3933"/>
                    </a:cubicBezTo>
                    <a:lnTo>
                      <a:pt x="1626" y="3933"/>
                    </a:lnTo>
                    <a:cubicBezTo>
                      <a:pt x="1588" y="3904"/>
                      <a:pt x="1549" y="3876"/>
                      <a:pt x="1506" y="3852"/>
                    </a:cubicBezTo>
                    <a:lnTo>
                      <a:pt x="1506" y="3852"/>
                    </a:lnTo>
                    <a:cubicBezTo>
                      <a:pt x="1646" y="3731"/>
                      <a:pt x="1858" y="3737"/>
                      <a:pt x="1992" y="3870"/>
                    </a:cubicBezTo>
                    <a:close/>
                    <a:moveTo>
                      <a:pt x="721" y="3859"/>
                    </a:moveTo>
                    <a:lnTo>
                      <a:pt x="721" y="3859"/>
                    </a:lnTo>
                    <a:cubicBezTo>
                      <a:pt x="741" y="3878"/>
                      <a:pt x="758" y="3900"/>
                      <a:pt x="772" y="3922"/>
                    </a:cubicBezTo>
                    <a:lnTo>
                      <a:pt x="772" y="3922"/>
                    </a:lnTo>
                    <a:cubicBezTo>
                      <a:pt x="753" y="3875"/>
                      <a:pt x="725" y="3831"/>
                      <a:pt x="687" y="3793"/>
                    </a:cubicBezTo>
                    <a:lnTo>
                      <a:pt x="687" y="3793"/>
                    </a:lnTo>
                    <a:cubicBezTo>
                      <a:pt x="538" y="3645"/>
                      <a:pt x="297" y="3645"/>
                      <a:pt x="149" y="3793"/>
                    </a:cubicBezTo>
                    <a:lnTo>
                      <a:pt x="149" y="3793"/>
                    </a:lnTo>
                    <a:cubicBezTo>
                      <a:pt x="0" y="3942"/>
                      <a:pt x="0" y="4183"/>
                      <a:pt x="149" y="4331"/>
                    </a:cubicBezTo>
                    <a:lnTo>
                      <a:pt x="149" y="4331"/>
                    </a:lnTo>
                    <a:cubicBezTo>
                      <a:pt x="190" y="4372"/>
                      <a:pt x="238" y="4402"/>
                      <a:pt x="289" y="4420"/>
                    </a:cubicBezTo>
                    <a:lnTo>
                      <a:pt x="289" y="4420"/>
                    </a:lnTo>
                    <a:cubicBezTo>
                      <a:pt x="263" y="4405"/>
                      <a:pt x="238" y="4386"/>
                      <a:pt x="216" y="4364"/>
                    </a:cubicBezTo>
                    <a:lnTo>
                      <a:pt x="216" y="4364"/>
                    </a:lnTo>
                    <a:cubicBezTo>
                      <a:pt x="81" y="4229"/>
                      <a:pt x="77" y="4013"/>
                      <a:pt x="203" y="3873"/>
                    </a:cubicBezTo>
                    <a:lnTo>
                      <a:pt x="203" y="3873"/>
                    </a:lnTo>
                    <a:cubicBezTo>
                      <a:pt x="227" y="3916"/>
                      <a:pt x="255" y="3955"/>
                      <a:pt x="284" y="3993"/>
                    </a:cubicBezTo>
                    <a:lnTo>
                      <a:pt x="284" y="3993"/>
                    </a:lnTo>
                    <a:cubicBezTo>
                      <a:pt x="318" y="4036"/>
                      <a:pt x="355" y="4077"/>
                      <a:pt x="393" y="4116"/>
                    </a:cubicBezTo>
                    <a:lnTo>
                      <a:pt x="393" y="4116"/>
                    </a:lnTo>
                    <a:cubicBezTo>
                      <a:pt x="432" y="4155"/>
                      <a:pt x="473" y="4191"/>
                      <a:pt x="516" y="4225"/>
                    </a:cubicBezTo>
                    <a:lnTo>
                      <a:pt x="516" y="4225"/>
                    </a:lnTo>
                    <a:cubicBezTo>
                      <a:pt x="560" y="4259"/>
                      <a:pt x="606" y="4291"/>
                      <a:pt x="658" y="4316"/>
                    </a:cubicBezTo>
                    <a:lnTo>
                      <a:pt x="658" y="4316"/>
                    </a:lnTo>
                    <a:cubicBezTo>
                      <a:pt x="662" y="4317"/>
                      <a:pt x="667" y="4318"/>
                      <a:pt x="671" y="4316"/>
                    </a:cubicBezTo>
                    <a:lnTo>
                      <a:pt x="671" y="4316"/>
                    </a:lnTo>
                    <a:cubicBezTo>
                      <a:pt x="678" y="4312"/>
                      <a:pt x="681" y="4303"/>
                      <a:pt x="678" y="4296"/>
                    </a:cubicBezTo>
                    <a:lnTo>
                      <a:pt x="678" y="4296"/>
                    </a:lnTo>
                    <a:cubicBezTo>
                      <a:pt x="653" y="4243"/>
                      <a:pt x="621" y="4198"/>
                      <a:pt x="587" y="4154"/>
                    </a:cubicBezTo>
                    <a:lnTo>
                      <a:pt x="587" y="4154"/>
                    </a:lnTo>
                    <a:cubicBezTo>
                      <a:pt x="554" y="4110"/>
                      <a:pt x="517" y="4070"/>
                      <a:pt x="478" y="4031"/>
                    </a:cubicBezTo>
                    <a:lnTo>
                      <a:pt x="478" y="4031"/>
                    </a:lnTo>
                    <a:cubicBezTo>
                      <a:pt x="439" y="3992"/>
                      <a:pt x="398" y="3956"/>
                      <a:pt x="355" y="3922"/>
                    </a:cubicBezTo>
                    <a:lnTo>
                      <a:pt x="355" y="3922"/>
                    </a:lnTo>
                    <a:cubicBezTo>
                      <a:pt x="317" y="3892"/>
                      <a:pt x="278" y="3865"/>
                      <a:pt x="235" y="3841"/>
                    </a:cubicBezTo>
                    <a:lnTo>
                      <a:pt x="235" y="3841"/>
                    </a:lnTo>
                    <a:cubicBezTo>
                      <a:pt x="376" y="3720"/>
                      <a:pt x="588" y="3725"/>
                      <a:pt x="721" y="385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8" name="Google Shape;348;p17"/>
            <p:cNvGrpSpPr/>
            <p:nvPr/>
          </p:nvGrpSpPr>
          <p:grpSpPr>
            <a:xfrm rot="1970929">
              <a:off x="8769059" y="828627"/>
              <a:ext cx="752472" cy="1355559"/>
              <a:chOff x="9296400" y="3924912"/>
              <a:chExt cx="1079501" cy="1944692"/>
            </a:xfrm>
          </p:grpSpPr>
          <p:sp>
            <p:nvSpPr>
              <p:cNvPr id="349" name="Google Shape;349;p17"/>
              <p:cNvSpPr/>
              <p:nvPr/>
            </p:nvSpPr>
            <p:spPr>
              <a:xfrm>
                <a:off x="9326562" y="3947137"/>
                <a:ext cx="1049339" cy="1922467"/>
              </a:xfrm>
              <a:custGeom>
                <a:rect b="b" l="l" r="r" t="t"/>
                <a:pathLst>
                  <a:path extrusionOk="0" h="5340" w="2914">
                    <a:moveTo>
                      <a:pt x="2580" y="5339"/>
                    </a:moveTo>
                    <a:lnTo>
                      <a:pt x="333" y="5339"/>
                    </a:lnTo>
                    <a:lnTo>
                      <a:pt x="333" y="5339"/>
                    </a:lnTo>
                    <a:cubicBezTo>
                      <a:pt x="150" y="5339"/>
                      <a:pt x="0" y="5189"/>
                      <a:pt x="0" y="5006"/>
                    </a:cubicBezTo>
                    <a:lnTo>
                      <a:pt x="0" y="333"/>
                    </a:lnTo>
                    <a:lnTo>
                      <a:pt x="0" y="333"/>
                    </a:lnTo>
                    <a:cubicBezTo>
                      <a:pt x="0" y="149"/>
                      <a:pt x="150" y="0"/>
                      <a:pt x="333" y="0"/>
                    </a:cubicBezTo>
                    <a:lnTo>
                      <a:pt x="2580" y="0"/>
                    </a:lnTo>
                    <a:lnTo>
                      <a:pt x="2580" y="0"/>
                    </a:lnTo>
                    <a:cubicBezTo>
                      <a:pt x="2763" y="0"/>
                      <a:pt x="2913" y="149"/>
                      <a:pt x="2913" y="333"/>
                    </a:cubicBezTo>
                    <a:lnTo>
                      <a:pt x="2913" y="5006"/>
                    </a:lnTo>
                    <a:lnTo>
                      <a:pt x="2913" y="5006"/>
                    </a:lnTo>
                    <a:cubicBezTo>
                      <a:pt x="2913" y="5189"/>
                      <a:pt x="2763" y="5339"/>
                      <a:pt x="2580" y="5339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17"/>
              <p:cNvSpPr/>
              <p:nvPr/>
            </p:nvSpPr>
            <p:spPr>
              <a:xfrm>
                <a:off x="9296400" y="3924912"/>
                <a:ext cx="1049339" cy="1922466"/>
              </a:xfrm>
              <a:custGeom>
                <a:rect b="b" l="l" r="r" t="t"/>
                <a:pathLst>
                  <a:path extrusionOk="0" h="5341" w="2914">
                    <a:moveTo>
                      <a:pt x="2580" y="5340"/>
                    </a:moveTo>
                    <a:lnTo>
                      <a:pt x="333" y="5340"/>
                    </a:lnTo>
                    <a:lnTo>
                      <a:pt x="333" y="5340"/>
                    </a:lnTo>
                    <a:cubicBezTo>
                      <a:pt x="149" y="5340"/>
                      <a:pt x="0" y="5190"/>
                      <a:pt x="0" y="5007"/>
                    </a:cubicBezTo>
                    <a:lnTo>
                      <a:pt x="0" y="333"/>
                    </a:lnTo>
                    <a:lnTo>
                      <a:pt x="0" y="333"/>
                    </a:lnTo>
                    <a:cubicBezTo>
                      <a:pt x="0" y="150"/>
                      <a:pt x="149" y="0"/>
                      <a:pt x="333" y="0"/>
                    </a:cubicBezTo>
                    <a:lnTo>
                      <a:pt x="2580" y="0"/>
                    </a:lnTo>
                    <a:lnTo>
                      <a:pt x="2580" y="0"/>
                    </a:lnTo>
                    <a:cubicBezTo>
                      <a:pt x="2763" y="0"/>
                      <a:pt x="2913" y="150"/>
                      <a:pt x="2913" y="333"/>
                    </a:cubicBezTo>
                    <a:lnTo>
                      <a:pt x="2913" y="5007"/>
                    </a:lnTo>
                    <a:lnTo>
                      <a:pt x="2913" y="5007"/>
                    </a:lnTo>
                    <a:cubicBezTo>
                      <a:pt x="2913" y="5190"/>
                      <a:pt x="2763" y="5340"/>
                      <a:pt x="2580" y="534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17"/>
              <p:cNvSpPr/>
              <p:nvPr/>
            </p:nvSpPr>
            <p:spPr>
              <a:xfrm>
                <a:off x="9442450" y="4077312"/>
                <a:ext cx="758826" cy="1617659"/>
              </a:xfrm>
              <a:custGeom>
                <a:rect b="b" l="l" r="r" t="t"/>
                <a:pathLst>
                  <a:path extrusionOk="0" h="4492" w="2107">
                    <a:moveTo>
                      <a:pt x="1958" y="159"/>
                    </a:moveTo>
                    <a:lnTo>
                      <a:pt x="1958" y="159"/>
                    </a:lnTo>
                    <a:cubicBezTo>
                      <a:pt x="2106" y="308"/>
                      <a:pt x="2106" y="549"/>
                      <a:pt x="1958" y="698"/>
                    </a:cubicBezTo>
                    <a:lnTo>
                      <a:pt x="1958" y="698"/>
                    </a:lnTo>
                    <a:cubicBezTo>
                      <a:pt x="1809" y="846"/>
                      <a:pt x="1568" y="846"/>
                      <a:pt x="1419" y="698"/>
                    </a:cubicBezTo>
                    <a:lnTo>
                      <a:pt x="1419" y="698"/>
                    </a:lnTo>
                    <a:cubicBezTo>
                      <a:pt x="1271" y="549"/>
                      <a:pt x="1271" y="308"/>
                      <a:pt x="1419" y="159"/>
                    </a:cubicBezTo>
                    <a:lnTo>
                      <a:pt x="1419" y="159"/>
                    </a:lnTo>
                    <a:cubicBezTo>
                      <a:pt x="1568" y="11"/>
                      <a:pt x="1809" y="11"/>
                      <a:pt x="1958" y="159"/>
                    </a:cubicBezTo>
                    <a:close/>
                    <a:moveTo>
                      <a:pt x="149" y="148"/>
                    </a:moveTo>
                    <a:lnTo>
                      <a:pt x="149" y="148"/>
                    </a:lnTo>
                    <a:cubicBezTo>
                      <a:pt x="0" y="297"/>
                      <a:pt x="0" y="538"/>
                      <a:pt x="149" y="686"/>
                    </a:cubicBezTo>
                    <a:lnTo>
                      <a:pt x="149" y="686"/>
                    </a:lnTo>
                    <a:cubicBezTo>
                      <a:pt x="297" y="835"/>
                      <a:pt x="538" y="835"/>
                      <a:pt x="687" y="686"/>
                    </a:cubicBezTo>
                    <a:lnTo>
                      <a:pt x="687" y="686"/>
                    </a:lnTo>
                    <a:cubicBezTo>
                      <a:pt x="836" y="537"/>
                      <a:pt x="836" y="297"/>
                      <a:pt x="687" y="148"/>
                    </a:cubicBezTo>
                    <a:lnTo>
                      <a:pt x="687" y="148"/>
                    </a:lnTo>
                    <a:cubicBezTo>
                      <a:pt x="538" y="0"/>
                      <a:pt x="297" y="0"/>
                      <a:pt x="149" y="148"/>
                    </a:cubicBezTo>
                    <a:close/>
                    <a:moveTo>
                      <a:pt x="1419" y="1374"/>
                    </a:moveTo>
                    <a:lnTo>
                      <a:pt x="1419" y="1374"/>
                    </a:lnTo>
                    <a:cubicBezTo>
                      <a:pt x="1271" y="1523"/>
                      <a:pt x="1271" y="1764"/>
                      <a:pt x="1419" y="1912"/>
                    </a:cubicBezTo>
                    <a:lnTo>
                      <a:pt x="1419" y="1912"/>
                    </a:lnTo>
                    <a:cubicBezTo>
                      <a:pt x="1568" y="2061"/>
                      <a:pt x="1809" y="2061"/>
                      <a:pt x="1958" y="1912"/>
                    </a:cubicBezTo>
                    <a:lnTo>
                      <a:pt x="1958" y="1912"/>
                    </a:lnTo>
                    <a:cubicBezTo>
                      <a:pt x="2106" y="1764"/>
                      <a:pt x="2106" y="1523"/>
                      <a:pt x="1958" y="1374"/>
                    </a:cubicBezTo>
                    <a:lnTo>
                      <a:pt x="1958" y="1374"/>
                    </a:lnTo>
                    <a:cubicBezTo>
                      <a:pt x="1809" y="1226"/>
                      <a:pt x="1568" y="1226"/>
                      <a:pt x="1419" y="1374"/>
                    </a:cubicBezTo>
                    <a:close/>
                    <a:moveTo>
                      <a:pt x="149" y="1363"/>
                    </a:moveTo>
                    <a:lnTo>
                      <a:pt x="149" y="1363"/>
                    </a:lnTo>
                    <a:cubicBezTo>
                      <a:pt x="0" y="1511"/>
                      <a:pt x="0" y="1753"/>
                      <a:pt x="149" y="1901"/>
                    </a:cubicBezTo>
                    <a:lnTo>
                      <a:pt x="149" y="1901"/>
                    </a:lnTo>
                    <a:cubicBezTo>
                      <a:pt x="297" y="2050"/>
                      <a:pt x="538" y="2050"/>
                      <a:pt x="687" y="1901"/>
                    </a:cubicBezTo>
                    <a:lnTo>
                      <a:pt x="687" y="1901"/>
                    </a:lnTo>
                    <a:cubicBezTo>
                      <a:pt x="836" y="1752"/>
                      <a:pt x="836" y="1511"/>
                      <a:pt x="687" y="1363"/>
                    </a:cubicBezTo>
                    <a:lnTo>
                      <a:pt x="687" y="1363"/>
                    </a:lnTo>
                    <a:cubicBezTo>
                      <a:pt x="538" y="1214"/>
                      <a:pt x="297" y="1214"/>
                      <a:pt x="149" y="1363"/>
                    </a:cubicBezTo>
                    <a:close/>
                    <a:moveTo>
                      <a:pt x="1419" y="2589"/>
                    </a:moveTo>
                    <a:lnTo>
                      <a:pt x="1419" y="2589"/>
                    </a:lnTo>
                    <a:cubicBezTo>
                      <a:pt x="1271" y="2738"/>
                      <a:pt x="1271" y="2979"/>
                      <a:pt x="1419" y="3127"/>
                    </a:cubicBezTo>
                    <a:lnTo>
                      <a:pt x="1419" y="3127"/>
                    </a:lnTo>
                    <a:cubicBezTo>
                      <a:pt x="1568" y="3276"/>
                      <a:pt x="1809" y="3276"/>
                      <a:pt x="1958" y="3127"/>
                    </a:cubicBezTo>
                    <a:lnTo>
                      <a:pt x="1958" y="3127"/>
                    </a:lnTo>
                    <a:cubicBezTo>
                      <a:pt x="2106" y="2978"/>
                      <a:pt x="2106" y="2738"/>
                      <a:pt x="1958" y="2589"/>
                    </a:cubicBezTo>
                    <a:lnTo>
                      <a:pt x="1958" y="2589"/>
                    </a:lnTo>
                    <a:cubicBezTo>
                      <a:pt x="1809" y="2440"/>
                      <a:pt x="1568" y="2440"/>
                      <a:pt x="1419" y="2589"/>
                    </a:cubicBezTo>
                    <a:close/>
                    <a:moveTo>
                      <a:pt x="149" y="2578"/>
                    </a:moveTo>
                    <a:lnTo>
                      <a:pt x="149" y="2578"/>
                    </a:lnTo>
                    <a:cubicBezTo>
                      <a:pt x="0" y="2726"/>
                      <a:pt x="0" y="2967"/>
                      <a:pt x="149" y="3116"/>
                    </a:cubicBezTo>
                    <a:lnTo>
                      <a:pt x="149" y="3116"/>
                    </a:lnTo>
                    <a:cubicBezTo>
                      <a:pt x="297" y="3264"/>
                      <a:pt x="538" y="3264"/>
                      <a:pt x="687" y="3116"/>
                    </a:cubicBezTo>
                    <a:lnTo>
                      <a:pt x="687" y="3116"/>
                    </a:lnTo>
                    <a:cubicBezTo>
                      <a:pt x="836" y="2967"/>
                      <a:pt x="836" y="2726"/>
                      <a:pt x="687" y="2578"/>
                    </a:cubicBezTo>
                    <a:lnTo>
                      <a:pt x="687" y="2578"/>
                    </a:lnTo>
                    <a:cubicBezTo>
                      <a:pt x="538" y="2429"/>
                      <a:pt x="297" y="2429"/>
                      <a:pt x="149" y="2578"/>
                    </a:cubicBezTo>
                    <a:close/>
                    <a:moveTo>
                      <a:pt x="1419" y="3804"/>
                    </a:moveTo>
                    <a:lnTo>
                      <a:pt x="1419" y="3804"/>
                    </a:lnTo>
                    <a:cubicBezTo>
                      <a:pt x="1271" y="3952"/>
                      <a:pt x="1271" y="4193"/>
                      <a:pt x="1419" y="4342"/>
                    </a:cubicBezTo>
                    <a:lnTo>
                      <a:pt x="1419" y="4342"/>
                    </a:lnTo>
                    <a:cubicBezTo>
                      <a:pt x="1568" y="4491"/>
                      <a:pt x="1809" y="4490"/>
                      <a:pt x="1958" y="4342"/>
                    </a:cubicBezTo>
                    <a:lnTo>
                      <a:pt x="1958" y="4342"/>
                    </a:lnTo>
                    <a:cubicBezTo>
                      <a:pt x="2106" y="4193"/>
                      <a:pt x="2106" y="3952"/>
                      <a:pt x="1958" y="3804"/>
                    </a:cubicBezTo>
                    <a:lnTo>
                      <a:pt x="1958" y="3804"/>
                    </a:lnTo>
                    <a:cubicBezTo>
                      <a:pt x="1809" y="3655"/>
                      <a:pt x="1568" y="3655"/>
                      <a:pt x="1419" y="3804"/>
                    </a:cubicBezTo>
                    <a:close/>
                    <a:moveTo>
                      <a:pt x="149" y="3792"/>
                    </a:moveTo>
                    <a:lnTo>
                      <a:pt x="149" y="3792"/>
                    </a:lnTo>
                    <a:cubicBezTo>
                      <a:pt x="0" y="3941"/>
                      <a:pt x="0" y="4182"/>
                      <a:pt x="149" y="4330"/>
                    </a:cubicBezTo>
                    <a:lnTo>
                      <a:pt x="149" y="4330"/>
                    </a:lnTo>
                    <a:cubicBezTo>
                      <a:pt x="297" y="4479"/>
                      <a:pt x="538" y="4479"/>
                      <a:pt x="687" y="4330"/>
                    </a:cubicBezTo>
                    <a:lnTo>
                      <a:pt x="687" y="4330"/>
                    </a:lnTo>
                    <a:cubicBezTo>
                      <a:pt x="836" y="4182"/>
                      <a:pt x="836" y="3941"/>
                      <a:pt x="687" y="3792"/>
                    </a:cubicBezTo>
                    <a:lnTo>
                      <a:pt x="687" y="3792"/>
                    </a:lnTo>
                    <a:cubicBezTo>
                      <a:pt x="538" y="3644"/>
                      <a:pt x="297" y="3644"/>
                      <a:pt x="149" y="379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17"/>
              <p:cNvSpPr/>
              <p:nvPr/>
            </p:nvSpPr>
            <p:spPr>
              <a:xfrm>
                <a:off x="9458325" y="4093187"/>
                <a:ext cx="730252" cy="1589092"/>
              </a:xfrm>
              <a:custGeom>
                <a:rect b="b" l="l" r="r" t="t"/>
                <a:pathLst>
                  <a:path extrusionOk="0" h="4412" w="2027">
                    <a:moveTo>
                      <a:pt x="1405" y="146"/>
                    </a:moveTo>
                    <a:lnTo>
                      <a:pt x="1405" y="146"/>
                    </a:lnTo>
                    <a:cubicBezTo>
                      <a:pt x="1539" y="11"/>
                      <a:pt x="1757" y="11"/>
                      <a:pt x="1892" y="146"/>
                    </a:cubicBezTo>
                    <a:lnTo>
                      <a:pt x="1892" y="146"/>
                    </a:lnTo>
                    <a:cubicBezTo>
                      <a:pt x="2026" y="280"/>
                      <a:pt x="2026" y="499"/>
                      <a:pt x="1892" y="633"/>
                    </a:cubicBezTo>
                    <a:lnTo>
                      <a:pt x="1892" y="633"/>
                    </a:lnTo>
                    <a:cubicBezTo>
                      <a:pt x="1757" y="767"/>
                      <a:pt x="1539" y="767"/>
                      <a:pt x="1405" y="633"/>
                    </a:cubicBezTo>
                    <a:lnTo>
                      <a:pt x="1405" y="633"/>
                    </a:lnTo>
                    <a:cubicBezTo>
                      <a:pt x="1270" y="498"/>
                      <a:pt x="1270" y="280"/>
                      <a:pt x="1405" y="146"/>
                    </a:cubicBezTo>
                    <a:close/>
                    <a:moveTo>
                      <a:pt x="134" y="621"/>
                    </a:moveTo>
                    <a:lnTo>
                      <a:pt x="134" y="621"/>
                    </a:lnTo>
                    <a:cubicBezTo>
                      <a:pt x="268" y="756"/>
                      <a:pt x="487" y="756"/>
                      <a:pt x="621" y="621"/>
                    </a:cubicBezTo>
                    <a:lnTo>
                      <a:pt x="621" y="621"/>
                    </a:lnTo>
                    <a:cubicBezTo>
                      <a:pt x="755" y="487"/>
                      <a:pt x="755" y="269"/>
                      <a:pt x="621" y="134"/>
                    </a:cubicBezTo>
                    <a:lnTo>
                      <a:pt x="621" y="134"/>
                    </a:lnTo>
                    <a:cubicBezTo>
                      <a:pt x="487" y="0"/>
                      <a:pt x="268" y="0"/>
                      <a:pt x="134" y="134"/>
                    </a:cubicBezTo>
                    <a:lnTo>
                      <a:pt x="134" y="134"/>
                    </a:lnTo>
                    <a:cubicBezTo>
                      <a:pt x="0" y="269"/>
                      <a:pt x="0" y="487"/>
                      <a:pt x="134" y="621"/>
                    </a:cubicBezTo>
                    <a:close/>
                    <a:moveTo>
                      <a:pt x="1405" y="1847"/>
                    </a:moveTo>
                    <a:lnTo>
                      <a:pt x="1405" y="1847"/>
                    </a:lnTo>
                    <a:cubicBezTo>
                      <a:pt x="1539" y="1982"/>
                      <a:pt x="1757" y="1982"/>
                      <a:pt x="1892" y="1847"/>
                    </a:cubicBezTo>
                    <a:lnTo>
                      <a:pt x="1892" y="1847"/>
                    </a:lnTo>
                    <a:cubicBezTo>
                      <a:pt x="2026" y="1713"/>
                      <a:pt x="2026" y="1495"/>
                      <a:pt x="1892" y="1360"/>
                    </a:cubicBezTo>
                    <a:lnTo>
                      <a:pt x="1892" y="1360"/>
                    </a:lnTo>
                    <a:cubicBezTo>
                      <a:pt x="1757" y="1226"/>
                      <a:pt x="1539" y="1226"/>
                      <a:pt x="1405" y="1360"/>
                    </a:cubicBezTo>
                    <a:lnTo>
                      <a:pt x="1405" y="1360"/>
                    </a:lnTo>
                    <a:cubicBezTo>
                      <a:pt x="1270" y="1495"/>
                      <a:pt x="1270" y="1713"/>
                      <a:pt x="1405" y="1847"/>
                    </a:cubicBezTo>
                    <a:close/>
                    <a:moveTo>
                      <a:pt x="134" y="1836"/>
                    </a:moveTo>
                    <a:lnTo>
                      <a:pt x="134" y="1836"/>
                    </a:lnTo>
                    <a:cubicBezTo>
                      <a:pt x="268" y="1970"/>
                      <a:pt x="487" y="1970"/>
                      <a:pt x="621" y="1836"/>
                    </a:cubicBezTo>
                    <a:lnTo>
                      <a:pt x="621" y="1836"/>
                    </a:lnTo>
                    <a:cubicBezTo>
                      <a:pt x="755" y="1702"/>
                      <a:pt x="755" y="1483"/>
                      <a:pt x="621" y="1349"/>
                    </a:cubicBezTo>
                    <a:lnTo>
                      <a:pt x="621" y="1349"/>
                    </a:lnTo>
                    <a:cubicBezTo>
                      <a:pt x="487" y="1215"/>
                      <a:pt x="268" y="1215"/>
                      <a:pt x="134" y="1349"/>
                    </a:cubicBezTo>
                    <a:lnTo>
                      <a:pt x="134" y="1349"/>
                    </a:lnTo>
                    <a:cubicBezTo>
                      <a:pt x="0" y="1484"/>
                      <a:pt x="0" y="1702"/>
                      <a:pt x="134" y="1836"/>
                    </a:cubicBezTo>
                    <a:close/>
                    <a:moveTo>
                      <a:pt x="1405" y="3062"/>
                    </a:moveTo>
                    <a:lnTo>
                      <a:pt x="1405" y="3062"/>
                    </a:lnTo>
                    <a:cubicBezTo>
                      <a:pt x="1539" y="3196"/>
                      <a:pt x="1757" y="3196"/>
                      <a:pt x="1892" y="3062"/>
                    </a:cubicBezTo>
                    <a:lnTo>
                      <a:pt x="1892" y="3062"/>
                    </a:lnTo>
                    <a:cubicBezTo>
                      <a:pt x="2026" y="2928"/>
                      <a:pt x="2026" y="2709"/>
                      <a:pt x="1892" y="2575"/>
                    </a:cubicBezTo>
                    <a:lnTo>
                      <a:pt x="1892" y="2575"/>
                    </a:lnTo>
                    <a:cubicBezTo>
                      <a:pt x="1757" y="2441"/>
                      <a:pt x="1539" y="2441"/>
                      <a:pt x="1405" y="2575"/>
                    </a:cubicBezTo>
                    <a:lnTo>
                      <a:pt x="1405" y="2575"/>
                    </a:lnTo>
                    <a:cubicBezTo>
                      <a:pt x="1270" y="2709"/>
                      <a:pt x="1270" y="2928"/>
                      <a:pt x="1405" y="3062"/>
                    </a:cubicBezTo>
                    <a:close/>
                    <a:moveTo>
                      <a:pt x="134" y="3051"/>
                    </a:moveTo>
                    <a:lnTo>
                      <a:pt x="134" y="3051"/>
                    </a:lnTo>
                    <a:cubicBezTo>
                      <a:pt x="268" y="3185"/>
                      <a:pt x="487" y="3185"/>
                      <a:pt x="621" y="3051"/>
                    </a:cubicBezTo>
                    <a:lnTo>
                      <a:pt x="621" y="3051"/>
                    </a:lnTo>
                    <a:cubicBezTo>
                      <a:pt x="755" y="2916"/>
                      <a:pt x="755" y="2698"/>
                      <a:pt x="621" y="2564"/>
                    </a:cubicBezTo>
                    <a:lnTo>
                      <a:pt x="621" y="2564"/>
                    </a:lnTo>
                    <a:cubicBezTo>
                      <a:pt x="487" y="2430"/>
                      <a:pt x="268" y="2430"/>
                      <a:pt x="134" y="2564"/>
                    </a:cubicBezTo>
                    <a:lnTo>
                      <a:pt x="134" y="2564"/>
                    </a:lnTo>
                    <a:cubicBezTo>
                      <a:pt x="0" y="2698"/>
                      <a:pt x="0" y="2916"/>
                      <a:pt x="134" y="3051"/>
                    </a:cubicBezTo>
                    <a:close/>
                    <a:moveTo>
                      <a:pt x="1405" y="4277"/>
                    </a:moveTo>
                    <a:lnTo>
                      <a:pt x="1405" y="4277"/>
                    </a:lnTo>
                    <a:cubicBezTo>
                      <a:pt x="1539" y="4411"/>
                      <a:pt x="1757" y="4411"/>
                      <a:pt x="1892" y="4277"/>
                    </a:cubicBezTo>
                    <a:lnTo>
                      <a:pt x="1892" y="4277"/>
                    </a:lnTo>
                    <a:cubicBezTo>
                      <a:pt x="2026" y="4142"/>
                      <a:pt x="2026" y="3924"/>
                      <a:pt x="1892" y="3790"/>
                    </a:cubicBezTo>
                    <a:lnTo>
                      <a:pt x="1892" y="3790"/>
                    </a:lnTo>
                    <a:cubicBezTo>
                      <a:pt x="1757" y="3656"/>
                      <a:pt x="1539" y="3656"/>
                      <a:pt x="1405" y="3790"/>
                    </a:cubicBezTo>
                    <a:lnTo>
                      <a:pt x="1405" y="3790"/>
                    </a:lnTo>
                    <a:cubicBezTo>
                      <a:pt x="1270" y="3924"/>
                      <a:pt x="1270" y="4142"/>
                      <a:pt x="1405" y="4277"/>
                    </a:cubicBezTo>
                    <a:close/>
                    <a:moveTo>
                      <a:pt x="134" y="4266"/>
                    </a:moveTo>
                    <a:lnTo>
                      <a:pt x="134" y="4266"/>
                    </a:lnTo>
                    <a:cubicBezTo>
                      <a:pt x="268" y="4400"/>
                      <a:pt x="487" y="4400"/>
                      <a:pt x="621" y="4266"/>
                    </a:cubicBezTo>
                    <a:lnTo>
                      <a:pt x="621" y="4266"/>
                    </a:lnTo>
                    <a:cubicBezTo>
                      <a:pt x="755" y="4131"/>
                      <a:pt x="755" y="3913"/>
                      <a:pt x="621" y="3779"/>
                    </a:cubicBezTo>
                    <a:lnTo>
                      <a:pt x="621" y="3779"/>
                    </a:lnTo>
                    <a:cubicBezTo>
                      <a:pt x="487" y="3644"/>
                      <a:pt x="268" y="3644"/>
                      <a:pt x="134" y="3779"/>
                    </a:cubicBezTo>
                    <a:lnTo>
                      <a:pt x="134" y="3779"/>
                    </a:lnTo>
                    <a:cubicBezTo>
                      <a:pt x="0" y="3913"/>
                      <a:pt x="0" y="4131"/>
                      <a:pt x="134" y="426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17"/>
              <p:cNvSpPr/>
              <p:nvPr/>
            </p:nvSpPr>
            <p:spPr>
              <a:xfrm>
                <a:off x="9442450" y="4077312"/>
                <a:ext cx="735010" cy="1595442"/>
              </a:xfrm>
              <a:custGeom>
                <a:rect b="b" l="l" r="r" t="t"/>
                <a:pathLst>
                  <a:path extrusionOk="0" h="4432" w="2043">
                    <a:moveTo>
                      <a:pt x="1506" y="208"/>
                    </a:moveTo>
                    <a:lnTo>
                      <a:pt x="1506" y="208"/>
                    </a:lnTo>
                    <a:cubicBezTo>
                      <a:pt x="1549" y="232"/>
                      <a:pt x="1588" y="259"/>
                      <a:pt x="1626" y="289"/>
                    </a:cubicBezTo>
                    <a:lnTo>
                      <a:pt x="1626" y="289"/>
                    </a:lnTo>
                    <a:cubicBezTo>
                      <a:pt x="1669" y="323"/>
                      <a:pt x="1710" y="359"/>
                      <a:pt x="1748" y="398"/>
                    </a:cubicBezTo>
                    <a:lnTo>
                      <a:pt x="1748" y="398"/>
                    </a:lnTo>
                    <a:cubicBezTo>
                      <a:pt x="1787" y="437"/>
                      <a:pt x="1824" y="477"/>
                      <a:pt x="1858" y="521"/>
                    </a:cubicBezTo>
                    <a:lnTo>
                      <a:pt x="1858" y="521"/>
                    </a:lnTo>
                    <a:cubicBezTo>
                      <a:pt x="1892" y="565"/>
                      <a:pt x="1923" y="611"/>
                      <a:pt x="1948" y="663"/>
                    </a:cubicBezTo>
                    <a:lnTo>
                      <a:pt x="1948" y="663"/>
                    </a:lnTo>
                    <a:cubicBezTo>
                      <a:pt x="1952" y="670"/>
                      <a:pt x="1949" y="679"/>
                      <a:pt x="1941" y="683"/>
                    </a:cubicBezTo>
                    <a:lnTo>
                      <a:pt x="1941" y="683"/>
                    </a:lnTo>
                    <a:cubicBezTo>
                      <a:pt x="1937" y="685"/>
                      <a:pt x="1933" y="684"/>
                      <a:pt x="1929" y="683"/>
                    </a:cubicBezTo>
                    <a:lnTo>
                      <a:pt x="1929" y="683"/>
                    </a:lnTo>
                    <a:cubicBezTo>
                      <a:pt x="1876" y="658"/>
                      <a:pt x="1830" y="626"/>
                      <a:pt x="1787" y="592"/>
                    </a:cubicBezTo>
                    <a:lnTo>
                      <a:pt x="1787" y="592"/>
                    </a:lnTo>
                    <a:cubicBezTo>
                      <a:pt x="1743" y="558"/>
                      <a:pt x="1702" y="522"/>
                      <a:pt x="1664" y="483"/>
                    </a:cubicBezTo>
                    <a:lnTo>
                      <a:pt x="1664" y="483"/>
                    </a:lnTo>
                    <a:cubicBezTo>
                      <a:pt x="1625" y="444"/>
                      <a:pt x="1588" y="403"/>
                      <a:pt x="1554" y="360"/>
                    </a:cubicBezTo>
                    <a:lnTo>
                      <a:pt x="1554" y="360"/>
                    </a:lnTo>
                    <a:cubicBezTo>
                      <a:pt x="1525" y="322"/>
                      <a:pt x="1497" y="283"/>
                      <a:pt x="1474" y="240"/>
                    </a:cubicBezTo>
                    <a:lnTo>
                      <a:pt x="1474" y="240"/>
                    </a:lnTo>
                    <a:cubicBezTo>
                      <a:pt x="1347" y="380"/>
                      <a:pt x="1351" y="596"/>
                      <a:pt x="1486" y="731"/>
                    </a:cubicBezTo>
                    <a:lnTo>
                      <a:pt x="1486" y="731"/>
                    </a:lnTo>
                    <a:cubicBezTo>
                      <a:pt x="1509" y="753"/>
                      <a:pt x="1533" y="772"/>
                      <a:pt x="1559" y="787"/>
                    </a:cubicBezTo>
                    <a:lnTo>
                      <a:pt x="1559" y="787"/>
                    </a:lnTo>
                    <a:cubicBezTo>
                      <a:pt x="1508" y="769"/>
                      <a:pt x="1460" y="739"/>
                      <a:pt x="1419" y="698"/>
                    </a:cubicBezTo>
                    <a:lnTo>
                      <a:pt x="1419" y="698"/>
                    </a:lnTo>
                    <a:cubicBezTo>
                      <a:pt x="1271" y="550"/>
                      <a:pt x="1271" y="309"/>
                      <a:pt x="1419" y="160"/>
                    </a:cubicBezTo>
                    <a:lnTo>
                      <a:pt x="1419" y="160"/>
                    </a:lnTo>
                    <a:cubicBezTo>
                      <a:pt x="1568" y="12"/>
                      <a:pt x="1809" y="12"/>
                      <a:pt x="1957" y="160"/>
                    </a:cubicBezTo>
                    <a:lnTo>
                      <a:pt x="1957" y="160"/>
                    </a:lnTo>
                    <a:cubicBezTo>
                      <a:pt x="1995" y="198"/>
                      <a:pt x="2024" y="242"/>
                      <a:pt x="2042" y="289"/>
                    </a:cubicBezTo>
                    <a:lnTo>
                      <a:pt x="2042" y="289"/>
                    </a:lnTo>
                    <a:cubicBezTo>
                      <a:pt x="2028" y="266"/>
                      <a:pt x="2011" y="245"/>
                      <a:pt x="1992" y="226"/>
                    </a:cubicBezTo>
                    <a:lnTo>
                      <a:pt x="1992" y="226"/>
                    </a:lnTo>
                    <a:cubicBezTo>
                      <a:pt x="1858" y="92"/>
                      <a:pt x="1646" y="87"/>
                      <a:pt x="1506" y="208"/>
                    </a:cubicBezTo>
                    <a:close/>
                    <a:moveTo>
                      <a:pt x="721" y="214"/>
                    </a:moveTo>
                    <a:lnTo>
                      <a:pt x="721" y="214"/>
                    </a:lnTo>
                    <a:cubicBezTo>
                      <a:pt x="741" y="234"/>
                      <a:pt x="758" y="255"/>
                      <a:pt x="772" y="278"/>
                    </a:cubicBezTo>
                    <a:lnTo>
                      <a:pt x="772" y="278"/>
                    </a:lnTo>
                    <a:cubicBezTo>
                      <a:pt x="753" y="231"/>
                      <a:pt x="725" y="187"/>
                      <a:pt x="687" y="149"/>
                    </a:cubicBezTo>
                    <a:lnTo>
                      <a:pt x="687" y="149"/>
                    </a:lnTo>
                    <a:cubicBezTo>
                      <a:pt x="538" y="1"/>
                      <a:pt x="297" y="0"/>
                      <a:pt x="149" y="149"/>
                    </a:cubicBezTo>
                    <a:lnTo>
                      <a:pt x="149" y="149"/>
                    </a:lnTo>
                    <a:cubicBezTo>
                      <a:pt x="0" y="298"/>
                      <a:pt x="0" y="539"/>
                      <a:pt x="149" y="687"/>
                    </a:cubicBezTo>
                    <a:lnTo>
                      <a:pt x="149" y="687"/>
                    </a:lnTo>
                    <a:cubicBezTo>
                      <a:pt x="190" y="728"/>
                      <a:pt x="238" y="758"/>
                      <a:pt x="289" y="776"/>
                    </a:cubicBezTo>
                    <a:lnTo>
                      <a:pt x="289" y="776"/>
                    </a:lnTo>
                    <a:cubicBezTo>
                      <a:pt x="263" y="761"/>
                      <a:pt x="238" y="742"/>
                      <a:pt x="216" y="720"/>
                    </a:cubicBezTo>
                    <a:lnTo>
                      <a:pt x="216" y="720"/>
                    </a:lnTo>
                    <a:cubicBezTo>
                      <a:pt x="81" y="585"/>
                      <a:pt x="77" y="369"/>
                      <a:pt x="203" y="229"/>
                    </a:cubicBezTo>
                    <a:lnTo>
                      <a:pt x="203" y="229"/>
                    </a:lnTo>
                    <a:cubicBezTo>
                      <a:pt x="227" y="272"/>
                      <a:pt x="255" y="311"/>
                      <a:pt x="284" y="349"/>
                    </a:cubicBezTo>
                    <a:lnTo>
                      <a:pt x="284" y="349"/>
                    </a:lnTo>
                    <a:cubicBezTo>
                      <a:pt x="318" y="392"/>
                      <a:pt x="355" y="433"/>
                      <a:pt x="393" y="472"/>
                    </a:cubicBezTo>
                    <a:lnTo>
                      <a:pt x="393" y="472"/>
                    </a:lnTo>
                    <a:cubicBezTo>
                      <a:pt x="432" y="511"/>
                      <a:pt x="473" y="547"/>
                      <a:pt x="516" y="581"/>
                    </a:cubicBezTo>
                    <a:lnTo>
                      <a:pt x="516" y="581"/>
                    </a:lnTo>
                    <a:cubicBezTo>
                      <a:pt x="560" y="615"/>
                      <a:pt x="606" y="646"/>
                      <a:pt x="658" y="671"/>
                    </a:cubicBezTo>
                    <a:lnTo>
                      <a:pt x="658" y="671"/>
                    </a:lnTo>
                    <a:cubicBezTo>
                      <a:pt x="662" y="673"/>
                      <a:pt x="667" y="673"/>
                      <a:pt x="671" y="671"/>
                    </a:cubicBezTo>
                    <a:lnTo>
                      <a:pt x="671" y="671"/>
                    </a:lnTo>
                    <a:cubicBezTo>
                      <a:pt x="678" y="668"/>
                      <a:pt x="681" y="659"/>
                      <a:pt x="678" y="652"/>
                    </a:cubicBezTo>
                    <a:lnTo>
                      <a:pt x="678" y="652"/>
                    </a:lnTo>
                    <a:cubicBezTo>
                      <a:pt x="653" y="599"/>
                      <a:pt x="621" y="553"/>
                      <a:pt x="587" y="510"/>
                    </a:cubicBezTo>
                    <a:lnTo>
                      <a:pt x="587" y="510"/>
                    </a:lnTo>
                    <a:cubicBezTo>
                      <a:pt x="554" y="466"/>
                      <a:pt x="517" y="425"/>
                      <a:pt x="478" y="387"/>
                    </a:cubicBezTo>
                    <a:lnTo>
                      <a:pt x="478" y="387"/>
                    </a:lnTo>
                    <a:cubicBezTo>
                      <a:pt x="439" y="348"/>
                      <a:pt x="398" y="312"/>
                      <a:pt x="355" y="277"/>
                    </a:cubicBezTo>
                    <a:lnTo>
                      <a:pt x="355" y="277"/>
                    </a:lnTo>
                    <a:cubicBezTo>
                      <a:pt x="317" y="248"/>
                      <a:pt x="278" y="220"/>
                      <a:pt x="235" y="197"/>
                    </a:cubicBezTo>
                    <a:lnTo>
                      <a:pt x="235" y="197"/>
                    </a:lnTo>
                    <a:cubicBezTo>
                      <a:pt x="376" y="75"/>
                      <a:pt x="588" y="81"/>
                      <a:pt x="721" y="214"/>
                    </a:cubicBezTo>
                    <a:close/>
                    <a:moveTo>
                      <a:pt x="1992" y="1440"/>
                    </a:moveTo>
                    <a:lnTo>
                      <a:pt x="1992" y="1440"/>
                    </a:lnTo>
                    <a:cubicBezTo>
                      <a:pt x="2012" y="1460"/>
                      <a:pt x="2028" y="1481"/>
                      <a:pt x="2042" y="1504"/>
                    </a:cubicBezTo>
                    <a:lnTo>
                      <a:pt x="2042" y="1504"/>
                    </a:lnTo>
                    <a:cubicBezTo>
                      <a:pt x="2024" y="1457"/>
                      <a:pt x="1995" y="1413"/>
                      <a:pt x="1958" y="1375"/>
                    </a:cubicBezTo>
                    <a:lnTo>
                      <a:pt x="1958" y="1375"/>
                    </a:lnTo>
                    <a:cubicBezTo>
                      <a:pt x="1809" y="1227"/>
                      <a:pt x="1568" y="1226"/>
                      <a:pt x="1419" y="1375"/>
                    </a:cubicBezTo>
                    <a:lnTo>
                      <a:pt x="1419" y="1375"/>
                    </a:lnTo>
                    <a:cubicBezTo>
                      <a:pt x="1271" y="1524"/>
                      <a:pt x="1271" y="1765"/>
                      <a:pt x="1419" y="1913"/>
                    </a:cubicBezTo>
                    <a:lnTo>
                      <a:pt x="1419" y="1913"/>
                    </a:lnTo>
                    <a:cubicBezTo>
                      <a:pt x="1460" y="1954"/>
                      <a:pt x="1508" y="1984"/>
                      <a:pt x="1559" y="2002"/>
                    </a:cubicBezTo>
                    <a:lnTo>
                      <a:pt x="1559" y="2002"/>
                    </a:lnTo>
                    <a:cubicBezTo>
                      <a:pt x="1533" y="1987"/>
                      <a:pt x="1509" y="1968"/>
                      <a:pt x="1486" y="1946"/>
                    </a:cubicBezTo>
                    <a:lnTo>
                      <a:pt x="1486" y="1946"/>
                    </a:lnTo>
                    <a:cubicBezTo>
                      <a:pt x="1351" y="1811"/>
                      <a:pt x="1347" y="1595"/>
                      <a:pt x="1474" y="1455"/>
                    </a:cubicBezTo>
                    <a:lnTo>
                      <a:pt x="1474" y="1455"/>
                    </a:lnTo>
                    <a:cubicBezTo>
                      <a:pt x="1497" y="1498"/>
                      <a:pt x="1525" y="1537"/>
                      <a:pt x="1554" y="1575"/>
                    </a:cubicBezTo>
                    <a:lnTo>
                      <a:pt x="1554" y="1575"/>
                    </a:lnTo>
                    <a:cubicBezTo>
                      <a:pt x="1589" y="1618"/>
                      <a:pt x="1625" y="1659"/>
                      <a:pt x="1664" y="1698"/>
                    </a:cubicBezTo>
                    <a:lnTo>
                      <a:pt x="1664" y="1698"/>
                    </a:lnTo>
                    <a:cubicBezTo>
                      <a:pt x="1702" y="1737"/>
                      <a:pt x="1743" y="1773"/>
                      <a:pt x="1787" y="1807"/>
                    </a:cubicBezTo>
                    <a:lnTo>
                      <a:pt x="1787" y="1807"/>
                    </a:lnTo>
                    <a:cubicBezTo>
                      <a:pt x="1831" y="1841"/>
                      <a:pt x="1876" y="1873"/>
                      <a:pt x="1929" y="1897"/>
                    </a:cubicBezTo>
                    <a:lnTo>
                      <a:pt x="1929" y="1897"/>
                    </a:lnTo>
                    <a:cubicBezTo>
                      <a:pt x="1933" y="1899"/>
                      <a:pt x="1937" y="1899"/>
                      <a:pt x="1941" y="1897"/>
                    </a:cubicBezTo>
                    <a:lnTo>
                      <a:pt x="1941" y="1897"/>
                    </a:lnTo>
                    <a:cubicBezTo>
                      <a:pt x="1949" y="1894"/>
                      <a:pt x="1952" y="1885"/>
                      <a:pt x="1948" y="1878"/>
                    </a:cubicBezTo>
                    <a:lnTo>
                      <a:pt x="1948" y="1878"/>
                    </a:lnTo>
                    <a:cubicBezTo>
                      <a:pt x="1923" y="1825"/>
                      <a:pt x="1892" y="1780"/>
                      <a:pt x="1858" y="1736"/>
                    </a:cubicBezTo>
                    <a:lnTo>
                      <a:pt x="1858" y="1736"/>
                    </a:lnTo>
                    <a:cubicBezTo>
                      <a:pt x="1824" y="1692"/>
                      <a:pt x="1788" y="1651"/>
                      <a:pt x="1749" y="1613"/>
                    </a:cubicBezTo>
                    <a:lnTo>
                      <a:pt x="1749" y="1613"/>
                    </a:lnTo>
                    <a:cubicBezTo>
                      <a:pt x="1710" y="1574"/>
                      <a:pt x="1669" y="1538"/>
                      <a:pt x="1626" y="1503"/>
                    </a:cubicBezTo>
                    <a:lnTo>
                      <a:pt x="1626" y="1503"/>
                    </a:lnTo>
                    <a:cubicBezTo>
                      <a:pt x="1588" y="1474"/>
                      <a:pt x="1549" y="1446"/>
                      <a:pt x="1506" y="1423"/>
                    </a:cubicBezTo>
                    <a:lnTo>
                      <a:pt x="1506" y="1423"/>
                    </a:lnTo>
                    <a:cubicBezTo>
                      <a:pt x="1646" y="1301"/>
                      <a:pt x="1858" y="1307"/>
                      <a:pt x="1992" y="1440"/>
                    </a:cubicBezTo>
                    <a:close/>
                    <a:moveTo>
                      <a:pt x="721" y="1429"/>
                    </a:moveTo>
                    <a:lnTo>
                      <a:pt x="721" y="1429"/>
                    </a:lnTo>
                    <a:cubicBezTo>
                      <a:pt x="741" y="1449"/>
                      <a:pt x="758" y="1470"/>
                      <a:pt x="772" y="1492"/>
                    </a:cubicBezTo>
                    <a:lnTo>
                      <a:pt x="772" y="1492"/>
                    </a:lnTo>
                    <a:cubicBezTo>
                      <a:pt x="753" y="1446"/>
                      <a:pt x="725" y="1402"/>
                      <a:pt x="687" y="1364"/>
                    </a:cubicBezTo>
                    <a:lnTo>
                      <a:pt x="687" y="1364"/>
                    </a:lnTo>
                    <a:cubicBezTo>
                      <a:pt x="538" y="1215"/>
                      <a:pt x="297" y="1215"/>
                      <a:pt x="149" y="1364"/>
                    </a:cubicBezTo>
                    <a:lnTo>
                      <a:pt x="149" y="1364"/>
                    </a:lnTo>
                    <a:cubicBezTo>
                      <a:pt x="0" y="1512"/>
                      <a:pt x="0" y="1753"/>
                      <a:pt x="149" y="1902"/>
                    </a:cubicBezTo>
                    <a:lnTo>
                      <a:pt x="149" y="1902"/>
                    </a:lnTo>
                    <a:cubicBezTo>
                      <a:pt x="190" y="1943"/>
                      <a:pt x="238" y="1972"/>
                      <a:pt x="289" y="1991"/>
                    </a:cubicBezTo>
                    <a:lnTo>
                      <a:pt x="289" y="1991"/>
                    </a:lnTo>
                    <a:cubicBezTo>
                      <a:pt x="263" y="1976"/>
                      <a:pt x="238" y="1957"/>
                      <a:pt x="216" y="1935"/>
                    </a:cubicBezTo>
                    <a:lnTo>
                      <a:pt x="216" y="1935"/>
                    </a:lnTo>
                    <a:cubicBezTo>
                      <a:pt x="81" y="1800"/>
                      <a:pt x="77" y="1583"/>
                      <a:pt x="203" y="1443"/>
                    </a:cubicBezTo>
                    <a:lnTo>
                      <a:pt x="203" y="1443"/>
                    </a:lnTo>
                    <a:cubicBezTo>
                      <a:pt x="227" y="1486"/>
                      <a:pt x="255" y="1526"/>
                      <a:pt x="284" y="1563"/>
                    </a:cubicBezTo>
                    <a:lnTo>
                      <a:pt x="284" y="1563"/>
                    </a:lnTo>
                    <a:cubicBezTo>
                      <a:pt x="318" y="1607"/>
                      <a:pt x="355" y="1647"/>
                      <a:pt x="393" y="1686"/>
                    </a:cubicBezTo>
                    <a:lnTo>
                      <a:pt x="393" y="1686"/>
                    </a:lnTo>
                    <a:cubicBezTo>
                      <a:pt x="432" y="1725"/>
                      <a:pt x="473" y="1762"/>
                      <a:pt x="516" y="1796"/>
                    </a:cubicBezTo>
                    <a:lnTo>
                      <a:pt x="516" y="1796"/>
                    </a:lnTo>
                    <a:cubicBezTo>
                      <a:pt x="560" y="1830"/>
                      <a:pt x="606" y="1861"/>
                      <a:pt x="658" y="1886"/>
                    </a:cubicBezTo>
                    <a:lnTo>
                      <a:pt x="658" y="1886"/>
                    </a:lnTo>
                    <a:cubicBezTo>
                      <a:pt x="662" y="1888"/>
                      <a:pt x="667" y="1888"/>
                      <a:pt x="671" y="1886"/>
                    </a:cubicBezTo>
                    <a:lnTo>
                      <a:pt x="671" y="1886"/>
                    </a:lnTo>
                    <a:cubicBezTo>
                      <a:pt x="678" y="1883"/>
                      <a:pt x="681" y="1874"/>
                      <a:pt x="678" y="1866"/>
                    </a:cubicBezTo>
                    <a:lnTo>
                      <a:pt x="678" y="1866"/>
                    </a:lnTo>
                    <a:cubicBezTo>
                      <a:pt x="653" y="1814"/>
                      <a:pt x="621" y="1768"/>
                      <a:pt x="587" y="1724"/>
                    </a:cubicBezTo>
                    <a:lnTo>
                      <a:pt x="587" y="1724"/>
                    </a:lnTo>
                    <a:cubicBezTo>
                      <a:pt x="554" y="1681"/>
                      <a:pt x="517" y="1640"/>
                      <a:pt x="478" y="1601"/>
                    </a:cubicBezTo>
                    <a:lnTo>
                      <a:pt x="478" y="1601"/>
                    </a:lnTo>
                    <a:cubicBezTo>
                      <a:pt x="439" y="1563"/>
                      <a:pt x="398" y="1526"/>
                      <a:pt x="355" y="1492"/>
                    </a:cubicBezTo>
                    <a:lnTo>
                      <a:pt x="355" y="1492"/>
                    </a:lnTo>
                    <a:cubicBezTo>
                      <a:pt x="317" y="1463"/>
                      <a:pt x="278" y="1435"/>
                      <a:pt x="235" y="1412"/>
                    </a:cubicBezTo>
                    <a:lnTo>
                      <a:pt x="235" y="1412"/>
                    </a:lnTo>
                    <a:cubicBezTo>
                      <a:pt x="376" y="1290"/>
                      <a:pt x="588" y="1296"/>
                      <a:pt x="721" y="1429"/>
                    </a:cubicBezTo>
                    <a:close/>
                    <a:moveTo>
                      <a:pt x="1992" y="2655"/>
                    </a:moveTo>
                    <a:lnTo>
                      <a:pt x="1992" y="2655"/>
                    </a:lnTo>
                    <a:cubicBezTo>
                      <a:pt x="2012" y="2675"/>
                      <a:pt x="2028" y="2696"/>
                      <a:pt x="2042" y="2719"/>
                    </a:cubicBezTo>
                    <a:lnTo>
                      <a:pt x="2042" y="2719"/>
                    </a:lnTo>
                    <a:cubicBezTo>
                      <a:pt x="2024" y="2672"/>
                      <a:pt x="1995" y="2628"/>
                      <a:pt x="1958" y="2590"/>
                    </a:cubicBezTo>
                    <a:lnTo>
                      <a:pt x="1958" y="2590"/>
                    </a:lnTo>
                    <a:cubicBezTo>
                      <a:pt x="1809" y="2441"/>
                      <a:pt x="1568" y="2441"/>
                      <a:pt x="1419" y="2590"/>
                    </a:cubicBezTo>
                    <a:lnTo>
                      <a:pt x="1419" y="2590"/>
                    </a:lnTo>
                    <a:cubicBezTo>
                      <a:pt x="1271" y="2738"/>
                      <a:pt x="1271" y="2979"/>
                      <a:pt x="1419" y="3128"/>
                    </a:cubicBezTo>
                    <a:lnTo>
                      <a:pt x="1419" y="3128"/>
                    </a:lnTo>
                    <a:cubicBezTo>
                      <a:pt x="1460" y="3169"/>
                      <a:pt x="1508" y="3198"/>
                      <a:pt x="1559" y="3217"/>
                    </a:cubicBezTo>
                    <a:lnTo>
                      <a:pt x="1559" y="3217"/>
                    </a:lnTo>
                    <a:cubicBezTo>
                      <a:pt x="1533" y="3202"/>
                      <a:pt x="1509" y="3183"/>
                      <a:pt x="1486" y="3161"/>
                    </a:cubicBezTo>
                    <a:lnTo>
                      <a:pt x="1486" y="3161"/>
                    </a:lnTo>
                    <a:cubicBezTo>
                      <a:pt x="1351" y="3026"/>
                      <a:pt x="1347" y="2809"/>
                      <a:pt x="1474" y="2669"/>
                    </a:cubicBezTo>
                    <a:lnTo>
                      <a:pt x="1474" y="2669"/>
                    </a:lnTo>
                    <a:cubicBezTo>
                      <a:pt x="1497" y="2712"/>
                      <a:pt x="1525" y="2752"/>
                      <a:pt x="1554" y="2789"/>
                    </a:cubicBezTo>
                    <a:lnTo>
                      <a:pt x="1554" y="2789"/>
                    </a:lnTo>
                    <a:cubicBezTo>
                      <a:pt x="1589" y="2833"/>
                      <a:pt x="1625" y="2873"/>
                      <a:pt x="1664" y="2912"/>
                    </a:cubicBezTo>
                    <a:lnTo>
                      <a:pt x="1664" y="2912"/>
                    </a:lnTo>
                    <a:cubicBezTo>
                      <a:pt x="1702" y="2951"/>
                      <a:pt x="1743" y="2988"/>
                      <a:pt x="1787" y="3022"/>
                    </a:cubicBezTo>
                    <a:lnTo>
                      <a:pt x="1787" y="3022"/>
                    </a:lnTo>
                    <a:cubicBezTo>
                      <a:pt x="1831" y="3056"/>
                      <a:pt x="1876" y="3087"/>
                      <a:pt x="1929" y="3112"/>
                    </a:cubicBezTo>
                    <a:lnTo>
                      <a:pt x="1929" y="3112"/>
                    </a:lnTo>
                    <a:cubicBezTo>
                      <a:pt x="1933" y="3114"/>
                      <a:pt x="1937" y="3114"/>
                      <a:pt x="1941" y="3112"/>
                    </a:cubicBezTo>
                    <a:lnTo>
                      <a:pt x="1941" y="3112"/>
                    </a:lnTo>
                    <a:cubicBezTo>
                      <a:pt x="1949" y="3109"/>
                      <a:pt x="1952" y="3100"/>
                      <a:pt x="1948" y="3093"/>
                    </a:cubicBezTo>
                    <a:lnTo>
                      <a:pt x="1948" y="3093"/>
                    </a:lnTo>
                    <a:cubicBezTo>
                      <a:pt x="1923" y="3040"/>
                      <a:pt x="1892" y="2994"/>
                      <a:pt x="1858" y="2950"/>
                    </a:cubicBezTo>
                    <a:lnTo>
                      <a:pt x="1858" y="2950"/>
                    </a:lnTo>
                    <a:cubicBezTo>
                      <a:pt x="1824" y="2907"/>
                      <a:pt x="1788" y="2866"/>
                      <a:pt x="1749" y="2828"/>
                    </a:cubicBezTo>
                    <a:lnTo>
                      <a:pt x="1749" y="2828"/>
                    </a:lnTo>
                    <a:cubicBezTo>
                      <a:pt x="1710" y="2789"/>
                      <a:pt x="1669" y="2752"/>
                      <a:pt x="1626" y="2718"/>
                    </a:cubicBezTo>
                    <a:lnTo>
                      <a:pt x="1626" y="2718"/>
                    </a:lnTo>
                    <a:cubicBezTo>
                      <a:pt x="1588" y="2689"/>
                      <a:pt x="1549" y="2661"/>
                      <a:pt x="1506" y="2638"/>
                    </a:cubicBezTo>
                    <a:lnTo>
                      <a:pt x="1506" y="2638"/>
                    </a:lnTo>
                    <a:cubicBezTo>
                      <a:pt x="1646" y="2516"/>
                      <a:pt x="1858" y="2522"/>
                      <a:pt x="1992" y="2655"/>
                    </a:cubicBezTo>
                    <a:close/>
                    <a:moveTo>
                      <a:pt x="721" y="2644"/>
                    </a:moveTo>
                    <a:lnTo>
                      <a:pt x="721" y="2644"/>
                    </a:lnTo>
                    <a:cubicBezTo>
                      <a:pt x="741" y="2663"/>
                      <a:pt x="758" y="2685"/>
                      <a:pt x="772" y="2707"/>
                    </a:cubicBezTo>
                    <a:lnTo>
                      <a:pt x="772" y="2707"/>
                    </a:lnTo>
                    <a:cubicBezTo>
                      <a:pt x="753" y="2660"/>
                      <a:pt x="725" y="2616"/>
                      <a:pt x="687" y="2578"/>
                    </a:cubicBezTo>
                    <a:lnTo>
                      <a:pt x="687" y="2578"/>
                    </a:lnTo>
                    <a:cubicBezTo>
                      <a:pt x="538" y="2430"/>
                      <a:pt x="297" y="2430"/>
                      <a:pt x="149" y="2578"/>
                    </a:cubicBezTo>
                    <a:lnTo>
                      <a:pt x="149" y="2578"/>
                    </a:lnTo>
                    <a:cubicBezTo>
                      <a:pt x="0" y="2727"/>
                      <a:pt x="0" y="2968"/>
                      <a:pt x="149" y="3117"/>
                    </a:cubicBezTo>
                    <a:lnTo>
                      <a:pt x="149" y="3117"/>
                    </a:lnTo>
                    <a:cubicBezTo>
                      <a:pt x="190" y="3157"/>
                      <a:pt x="238" y="3187"/>
                      <a:pt x="289" y="3205"/>
                    </a:cubicBezTo>
                    <a:lnTo>
                      <a:pt x="289" y="3205"/>
                    </a:lnTo>
                    <a:cubicBezTo>
                      <a:pt x="263" y="3190"/>
                      <a:pt x="238" y="3171"/>
                      <a:pt x="216" y="3149"/>
                    </a:cubicBezTo>
                    <a:lnTo>
                      <a:pt x="216" y="3149"/>
                    </a:lnTo>
                    <a:cubicBezTo>
                      <a:pt x="81" y="3014"/>
                      <a:pt x="77" y="2798"/>
                      <a:pt x="203" y="2658"/>
                    </a:cubicBezTo>
                    <a:lnTo>
                      <a:pt x="203" y="2658"/>
                    </a:lnTo>
                    <a:cubicBezTo>
                      <a:pt x="227" y="2701"/>
                      <a:pt x="255" y="2740"/>
                      <a:pt x="284" y="2778"/>
                    </a:cubicBezTo>
                    <a:lnTo>
                      <a:pt x="284" y="2778"/>
                    </a:lnTo>
                    <a:cubicBezTo>
                      <a:pt x="318" y="2821"/>
                      <a:pt x="355" y="2862"/>
                      <a:pt x="393" y="2901"/>
                    </a:cubicBezTo>
                    <a:lnTo>
                      <a:pt x="393" y="2901"/>
                    </a:lnTo>
                    <a:cubicBezTo>
                      <a:pt x="432" y="2940"/>
                      <a:pt x="473" y="2977"/>
                      <a:pt x="516" y="3010"/>
                    </a:cubicBezTo>
                    <a:lnTo>
                      <a:pt x="516" y="3010"/>
                    </a:lnTo>
                    <a:cubicBezTo>
                      <a:pt x="560" y="3044"/>
                      <a:pt x="606" y="3076"/>
                      <a:pt x="658" y="3101"/>
                    </a:cubicBezTo>
                    <a:lnTo>
                      <a:pt x="658" y="3101"/>
                    </a:lnTo>
                    <a:cubicBezTo>
                      <a:pt x="662" y="3102"/>
                      <a:pt x="667" y="3103"/>
                      <a:pt x="671" y="3101"/>
                    </a:cubicBezTo>
                    <a:lnTo>
                      <a:pt x="671" y="3101"/>
                    </a:lnTo>
                    <a:cubicBezTo>
                      <a:pt x="678" y="3097"/>
                      <a:pt x="681" y="3088"/>
                      <a:pt x="678" y="3081"/>
                    </a:cubicBezTo>
                    <a:lnTo>
                      <a:pt x="678" y="3081"/>
                    </a:lnTo>
                    <a:cubicBezTo>
                      <a:pt x="653" y="3029"/>
                      <a:pt x="621" y="2983"/>
                      <a:pt x="587" y="2939"/>
                    </a:cubicBezTo>
                    <a:lnTo>
                      <a:pt x="587" y="2939"/>
                    </a:lnTo>
                    <a:cubicBezTo>
                      <a:pt x="554" y="2895"/>
                      <a:pt x="517" y="2855"/>
                      <a:pt x="478" y="2816"/>
                    </a:cubicBezTo>
                    <a:lnTo>
                      <a:pt x="478" y="2816"/>
                    </a:lnTo>
                    <a:cubicBezTo>
                      <a:pt x="439" y="2778"/>
                      <a:pt x="398" y="2741"/>
                      <a:pt x="355" y="2707"/>
                    </a:cubicBezTo>
                    <a:lnTo>
                      <a:pt x="355" y="2707"/>
                    </a:lnTo>
                    <a:cubicBezTo>
                      <a:pt x="317" y="2678"/>
                      <a:pt x="278" y="2650"/>
                      <a:pt x="235" y="2626"/>
                    </a:cubicBezTo>
                    <a:lnTo>
                      <a:pt x="235" y="2626"/>
                    </a:lnTo>
                    <a:cubicBezTo>
                      <a:pt x="376" y="2505"/>
                      <a:pt x="588" y="2510"/>
                      <a:pt x="721" y="2644"/>
                    </a:cubicBezTo>
                    <a:close/>
                    <a:moveTo>
                      <a:pt x="1992" y="3870"/>
                    </a:moveTo>
                    <a:lnTo>
                      <a:pt x="1992" y="3870"/>
                    </a:lnTo>
                    <a:cubicBezTo>
                      <a:pt x="2012" y="3889"/>
                      <a:pt x="2028" y="3911"/>
                      <a:pt x="2042" y="3933"/>
                    </a:cubicBezTo>
                    <a:lnTo>
                      <a:pt x="2042" y="3933"/>
                    </a:lnTo>
                    <a:cubicBezTo>
                      <a:pt x="2024" y="3886"/>
                      <a:pt x="1995" y="3842"/>
                      <a:pt x="1958" y="3804"/>
                    </a:cubicBezTo>
                    <a:lnTo>
                      <a:pt x="1958" y="3804"/>
                    </a:lnTo>
                    <a:cubicBezTo>
                      <a:pt x="1809" y="3656"/>
                      <a:pt x="1568" y="3656"/>
                      <a:pt x="1419" y="3804"/>
                    </a:cubicBezTo>
                    <a:lnTo>
                      <a:pt x="1419" y="3804"/>
                    </a:lnTo>
                    <a:cubicBezTo>
                      <a:pt x="1271" y="3953"/>
                      <a:pt x="1271" y="4194"/>
                      <a:pt x="1419" y="4343"/>
                    </a:cubicBezTo>
                    <a:lnTo>
                      <a:pt x="1419" y="4343"/>
                    </a:lnTo>
                    <a:cubicBezTo>
                      <a:pt x="1460" y="4384"/>
                      <a:pt x="1508" y="4413"/>
                      <a:pt x="1559" y="4431"/>
                    </a:cubicBezTo>
                    <a:lnTo>
                      <a:pt x="1559" y="4431"/>
                    </a:lnTo>
                    <a:cubicBezTo>
                      <a:pt x="1533" y="4416"/>
                      <a:pt x="1509" y="4398"/>
                      <a:pt x="1486" y="4375"/>
                    </a:cubicBezTo>
                    <a:lnTo>
                      <a:pt x="1486" y="4375"/>
                    </a:lnTo>
                    <a:cubicBezTo>
                      <a:pt x="1351" y="4240"/>
                      <a:pt x="1347" y="4024"/>
                      <a:pt x="1474" y="3884"/>
                    </a:cubicBezTo>
                    <a:lnTo>
                      <a:pt x="1474" y="3884"/>
                    </a:lnTo>
                    <a:cubicBezTo>
                      <a:pt x="1497" y="3927"/>
                      <a:pt x="1525" y="3966"/>
                      <a:pt x="1554" y="4004"/>
                    </a:cubicBezTo>
                    <a:lnTo>
                      <a:pt x="1554" y="4004"/>
                    </a:lnTo>
                    <a:cubicBezTo>
                      <a:pt x="1589" y="4047"/>
                      <a:pt x="1625" y="4088"/>
                      <a:pt x="1664" y="4127"/>
                    </a:cubicBezTo>
                    <a:lnTo>
                      <a:pt x="1664" y="4127"/>
                    </a:lnTo>
                    <a:cubicBezTo>
                      <a:pt x="1702" y="4166"/>
                      <a:pt x="1743" y="4203"/>
                      <a:pt x="1787" y="4236"/>
                    </a:cubicBezTo>
                    <a:lnTo>
                      <a:pt x="1787" y="4236"/>
                    </a:lnTo>
                    <a:cubicBezTo>
                      <a:pt x="1831" y="4270"/>
                      <a:pt x="1876" y="4302"/>
                      <a:pt x="1929" y="4327"/>
                    </a:cubicBezTo>
                    <a:lnTo>
                      <a:pt x="1929" y="4327"/>
                    </a:lnTo>
                    <a:cubicBezTo>
                      <a:pt x="1933" y="4329"/>
                      <a:pt x="1937" y="4329"/>
                      <a:pt x="1941" y="4327"/>
                    </a:cubicBezTo>
                    <a:lnTo>
                      <a:pt x="1941" y="4327"/>
                    </a:lnTo>
                    <a:cubicBezTo>
                      <a:pt x="1949" y="4323"/>
                      <a:pt x="1952" y="4315"/>
                      <a:pt x="1948" y="4307"/>
                    </a:cubicBezTo>
                    <a:lnTo>
                      <a:pt x="1948" y="4307"/>
                    </a:lnTo>
                    <a:cubicBezTo>
                      <a:pt x="1923" y="4255"/>
                      <a:pt x="1892" y="4209"/>
                      <a:pt x="1858" y="4165"/>
                    </a:cubicBezTo>
                    <a:lnTo>
                      <a:pt x="1858" y="4165"/>
                    </a:lnTo>
                    <a:cubicBezTo>
                      <a:pt x="1824" y="4122"/>
                      <a:pt x="1788" y="4081"/>
                      <a:pt x="1749" y="4042"/>
                    </a:cubicBezTo>
                    <a:lnTo>
                      <a:pt x="1749" y="4042"/>
                    </a:lnTo>
                    <a:cubicBezTo>
                      <a:pt x="1710" y="4004"/>
                      <a:pt x="1669" y="3967"/>
                      <a:pt x="1626" y="3933"/>
                    </a:cubicBezTo>
                    <a:lnTo>
                      <a:pt x="1626" y="3933"/>
                    </a:lnTo>
                    <a:cubicBezTo>
                      <a:pt x="1588" y="3904"/>
                      <a:pt x="1549" y="3876"/>
                      <a:pt x="1506" y="3852"/>
                    </a:cubicBezTo>
                    <a:lnTo>
                      <a:pt x="1506" y="3852"/>
                    </a:lnTo>
                    <a:cubicBezTo>
                      <a:pt x="1646" y="3731"/>
                      <a:pt x="1858" y="3737"/>
                      <a:pt x="1992" y="3870"/>
                    </a:cubicBezTo>
                    <a:close/>
                    <a:moveTo>
                      <a:pt x="721" y="3859"/>
                    </a:moveTo>
                    <a:lnTo>
                      <a:pt x="721" y="3859"/>
                    </a:lnTo>
                    <a:cubicBezTo>
                      <a:pt x="741" y="3878"/>
                      <a:pt x="758" y="3900"/>
                      <a:pt x="772" y="3922"/>
                    </a:cubicBezTo>
                    <a:lnTo>
                      <a:pt x="772" y="3922"/>
                    </a:lnTo>
                    <a:cubicBezTo>
                      <a:pt x="753" y="3875"/>
                      <a:pt x="725" y="3831"/>
                      <a:pt x="687" y="3793"/>
                    </a:cubicBezTo>
                    <a:lnTo>
                      <a:pt x="687" y="3793"/>
                    </a:lnTo>
                    <a:cubicBezTo>
                      <a:pt x="538" y="3645"/>
                      <a:pt x="297" y="3645"/>
                      <a:pt x="149" y="3793"/>
                    </a:cubicBezTo>
                    <a:lnTo>
                      <a:pt x="149" y="3793"/>
                    </a:lnTo>
                    <a:cubicBezTo>
                      <a:pt x="0" y="3942"/>
                      <a:pt x="0" y="4183"/>
                      <a:pt x="149" y="4331"/>
                    </a:cubicBezTo>
                    <a:lnTo>
                      <a:pt x="149" y="4331"/>
                    </a:lnTo>
                    <a:cubicBezTo>
                      <a:pt x="190" y="4372"/>
                      <a:pt x="238" y="4402"/>
                      <a:pt x="289" y="4420"/>
                    </a:cubicBezTo>
                    <a:lnTo>
                      <a:pt x="289" y="4420"/>
                    </a:lnTo>
                    <a:cubicBezTo>
                      <a:pt x="263" y="4405"/>
                      <a:pt x="238" y="4386"/>
                      <a:pt x="216" y="4364"/>
                    </a:cubicBezTo>
                    <a:lnTo>
                      <a:pt x="216" y="4364"/>
                    </a:lnTo>
                    <a:cubicBezTo>
                      <a:pt x="81" y="4229"/>
                      <a:pt x="77" y="4013"/>
                      <a:pt x="203" y="3873"/>
                    </a:cubicBezTo>
                    <a:lnTo>
                      <a:pt x="203" y="3873"/>
                    </a:lnTo>
                    <a:cubicBezTo>
                      <a:pt x="227" y="3916"/>
                      <a:pt x="255" y="3955"/>
                      <a:pt x="284" y="3993"/>
                    </a:cubicBezTo>
                    <a:lnTo>
                      <a:pt x="284" y="3993"/>
                    </a:lnTo>
                    <a:cubicBezTo>
                      <a:pt x="318" y="4036"/>
                      <a:pt x="355" y="4077"/>
                      <a:pt x="393" y="4116"/>
                    </a:cubicBezTo>
                    <a:lnTo>
                      <a:pt x="393" y="4116"/>
                    </a:lnTo>
                    <a:cubicBezTo>
                      <a:pt x="432" y="4155"/>
                      <a:pt x="473" y="4191"/>
                      <a:pt x="516" y="4225"/>
                    </a:cubicBezTo>
                    <a:lnTo>
                      <a:pt x="516" y="4225"/>
                    </a:lnTo>
                    <a:cubicBezTo>
                      <a:pt x="560" y="4259"/>
                      <a:pt x="606" y="4291"/>
                      <a:pt x="658" y="4316"/>
                    </a:cubicBezTo>
                    <a:lnTo>
                      <a:pt x="658" y="4316"/>
                    </a:lnTo>
                    <a:cubicBezTo>
                      <a:pt x="662" y="4317"/>
                      <a:pt x="667" y="4318"/>
                      <a:pt x="671" y="4316"/>
                    </a:cubicBezTo>
                    <a:lnTo>
                      <a:pt x="671" y="4316"/>
                    </a:lnTo>
                    <a:cubicBezTo>
                      <a:pt x="678" y="4312"/>
                      <a:pt x="681" y="4303"/>
                      <a:pt x="678" y="4296"/>
                    </a:cubicBezTo>
                    <a:lnTo>
                      <a:pt x="678" y="4296"/>
                    </a:lnTo>
                    <a:cubicBezTo>
                      <a:pt x="653" y="4243"/>
                      <a:pt x="621" y="4198"/>
                      <a:pt x="587" y="4154"/>
                    </a:cubicBezTo>
                    <a:lnTo>
                      <a:pt x="587" y="4154"/>
                    </a:lnTo>
                    <a:cubicBezTo>
                      <a:pt x="554" y="4110"/>
                      <a:pt x="517" y="4070"/>
                      <a:pt x="478" y="4031"/>
                    </a:cubicBezTo>
                    <a:lnTo>
                      <a:pt x="478" y="4031"/>
                    </a:lnTo>
                    <a:cubicBezTo>
                      <a:pt x="439" y="3992"/>
                      <a:pt x="398" y="3956"/>
                      <a:pt x="355" y="3922"/>
                    </a:cubicBezTo>
                    <a:lnTo>
                      <a:pt x="355" y="3922"/>
                    </a:lnTo>
                    <a:cubicBezTo>
                      <a:pt x="317" y="3892"/>
                      <a:pt x="278" y="3865"/>
                      <a:pt x="235" y="3841"/>
                    </a:cubicBezTo>
                    <a:lnTo>
                      <a:pt x="235" y="3841"/>
                    </a:lnTo>
                    <a:cubicBezTo>
                      <a:pt x="376" y="3720"/>
                      <a:pt x="588" y="3725"/>
                      <a:pt x="721" y="385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54" name="Google Shape;354;p17"/>
          <p:cNvGrpSpPr/>
          <p:nvPr/>
        </p:nvGrpSpPr>
        <p:grpSpPr>
          <a:xfrm>
            <a:off x="1512947" y="898292"/>
            <a:ext cx="7576478" cy="3972300"/>
            <a:chOff x="1512947" y="898292"/>
            <a:chExt cx="7576478" cy="3972300"/>
          </a:xfrm>
        </p:grpSpPr>
        <p:sp>
          <p:nvSpPr>
            <p:cNvPr id="355" name="Google Shape;355;p17"/>
            <p:cNvSpPr/>
            <p:nvPr/>
          </p:nvSpPr>
          <p:spPr>
            <a:xfrm>
              <a:off x="1512947" y="4681892"/>
              <a:ext cx="188700" cy="188700"/>
            </a:xfrm>
            <a:prstGeom prst="mathPlus">
              <a:avLst>
                <a:gd fmla="val 23520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8652022" y="898292"/>
              <a:ext cx="188700" cy="188700"/>
            </a:xfrm>
            <a:prstGeom prst="mathPlus">
              <a:avLst>
                <a:gd fmla="val 23520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57" name="Google Shape;357;p17"/>
            <p:cNvSpPr/>
            <p:nvPr/>
          </p:nvSpPr>
          <p:spPr>
            <a:xfrm>
              <a:off x="8652025" y="2353038"/>
              <a:ext cx="437400" cy="437400"/>
            </a:xfrm>
            <a:prstGeom prst="mathPlus">
              <a:avLst>
                <a:gd fmla="val 2352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358" name="Google Shape;358;p17"/>
          <p:cNvSpPr txBox="1"/>
          <p:nvPr/>
        </p:nvSpPr>
        <p:spPr>
          <a:xfrm>
            <a:off x="4662000" y="3773296"/>
            <a:ext cx="37665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CREDITS:</a:t>
            </a:r>
            <a:r>
              <a:rPr b="0" i="0" lang="en" sz="1000" u="none" cap="none" strike="noStrik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This presentation template was created by </a:t>
            </a:r>
            <a:r>
              <a:rPr b="1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Actor"/>
                <a:ea typeface="Actor"/>
                <a:cs typeface="Actor"/>
                <a:sym typeface="Actor"/>
                <a:hlinkClick r:id="rId2"/>
              </a:rPr>
              <a:t>Slidesgo</a:t>
            </a:r>
            <a:r>
              <a:rPr b="0" i="0" lang="en" sz="1000" u="none" cap="none" strike="noStrik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, and includes icons by </a:t>
            </a:r>
            <a:r>
              <a:rPr b="1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Actor"/>
                <a:ea typeface="Actor"/>
                <a:cs typeface="Actor"/>
                <a:sym typeface="Actor"/>
                <a:hlinkClick r:id="rId3"/>
              </a:rPr>
              <a:t>Flaticon</a:t>
            </a:r>
            <a:r>
              <a:rPr b="0" i="0" lang="en" sz="1000" u="none" cap="none" strike="noStrik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, and infographics &amp; images by </a:t>
            </a:r>
            <a:r>
              <a:rPr b="1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Actor"/>
                <a:ea typeface="Actor"/>
                <a:cs typeface="Actor"/>
                <a:sym typeface="Actor"/>
                <a:hlinkClick r:id="rId4"/>
              </a:rPr>
              <a:t>Freepik</a:t>
            </a:r>
            <a:r>
              <a:rPr b="0" i="0" lang="en" sz="1000" u="none" cap="none" strike="noStrik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</a:t>
            </a:r>
            <a:endParaRPr b="1" i="0" sz="1000" u="none" cap="none" strike="noStrike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grpSp>
        <p:nvGrpSpPr>
          <p:cNvPr id="359" name="Google Shape;359;p17"/>
          <p:cNvGrpSpPr/>
          <p:nvPr/>
        </p:nvGrpSpPr>
        <p:grpSpPr>
          <a:xfrm>
            <a:off x="-877937" y="-387650"/>
            <a:ext cx="4372019" cy="5069549"/>
            <a:chOff x="-877937" y="-387650"/>
            <a:chExt cx="4372019" cy="5069549"/>
          </a:xfrm>
        </p:grpSpPr>
        <p:sp>
          <p:nvSpPr>
            <p:cNvPr id="360" name="Google Shape;360;p17"/>
            <p:cNvSpPr/>
            <p:nvPr/>
          </p:nvSpPr>
          <p:spPr>
            <a:xfrm>
              <a:off x="-877937" y="-387650"/>
              <a:ext cx="2913000" cy="2913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361" name="Google Shape;361;p17"/>
            <p:cNvGrpSpPr/>
            <p:nvPr/>
          </p:nvGrpSpPr>
          <p:grpSpPr>
            <a:xfrm rot="-170803">
              <a:off x="415858" y="1059361"/>
              <a:ext cx="3018294" cy="2488418"/>
              <a:chOff x="5665500" y="1768437"/>
              <a:chExt cx="3065456" cy="2527301"/>
            </a:xfrm>
          </p:grpSpPr>
          <p:sp>
            <p:nvSpPr>
              <p:cNvPr id="362" name="Google Shape;362;p17"/>
              <p:cNvSpPr/>
              <p:nvPr/>
            </p:nvSpPr>
            <p:spPr>
              <a:xfrm>
                <a:off x="5679787" y="1804950"/>
                <a:ext cx="3051169" cy="2284412"/>
              </a:xfrm>
              <a:custGeom>
                <a:rect b="b" l="l" r="r" t="t"/>
                <a:pathLst>
                  <a:path extrusionOk="0" h="6347" w="8477">
                    <a:moveTo>
                      <a:pt x="8376" y="5277"/>
                    </a:moveTo>
                    <a:lnTo>
                      <a:pt x="8376" y="5277"/>
                    </a:lnTo>
                    <a:cubicBezTo>
                      <a:pt x="8206" y="4962"/>
                      <a:pt x="7618" y="4900"/>
                      <a:pt x="6469" y="5079"/>
                    </a:cubicBezTo>
                    <a:lnTo>
                      <a:pt x="6469" y="5079"/>
                    </a:lnTo>
                    <a:cubicBezTo>
                      <a:pt x="5509" y="5228"/>
                      <a:pt x="4291" y="5527"/>
                      <a:pt x="3114" y="5817"/>
                    </a:cubicBezTo>
                    <a:lnTo>
                      <a:pt x="3114" y="5817"/>
                    </a:lnTo>
                    <a:cubicBezTo>
                      <a:pt x="2987" y="5848"/>
                      <a:pt x="2862" y="5879"/>
                      <a:pt x="2736" y="5910"/>
                    </a:cubicBezTo>
                    <a:lnTo>
                      <a:pt x="2736" y="5910"/>
                    </a:lnTo>
                    <a:cubicBezTo>
                      <a:pt x="1660" y="6172"/>
                      <a:pt x="671" y="6113"/>
                      <a:pt x="330" y="5765"/>
                    </a:cubicBezTo>
                    <a:lnTo>
                      <a:pt x="330" y="5765"/>
                    </a:lnTo>
                    <a:cubicBezTo>
                      <a:pt x="204" y="5636"/>
                      <a:pt x="170" y="5476"/>
                      <a:pt x="224" y="5274"/>
                    </a:cubicBezTo>
                    <a:lnTo>
                      <a:pt x="224" y="5274"/>
                    </a:lnTo>
                    <a:cubicBezTo>
                      <a:pt x="261" y="5139"/>
                      <a:pt x="331" y="5044"/>
                      <a:pt x="439" y="4983"/>
                    </a:cubicBezTo>
                    <a:lnTo>
                      <a:pt x="439" y="4983"/>
                    </a:lnTo>
                    <a:cubicBezTo>
                      <a:pt x="806" y="4777"/>
                      <a:pt x="1541" y="4992"/>
                      <a:pt x="2251" y="5200"/>
                    </a:cubicBezTo>
                    <a:lnTo>
                      <a:pt x="2251" y="5200"/>
                    </a:lnTo>
                    <a:cubicBezTo>
                      <a:pt x="2527" y="5281"/>
                      <a:pt x="2789" y="5358"/>
                      <a:pt x="3034" y="5412"/>
                    </a:cubicBezTo>
                    <a:lnTo>
                      <a:pt x="3034" y="5412"/>
                    </a:lnTo>
                    <a:cubicBezTo>
                      <a:pt x="3612" y="5540"/>
                      <a:pt x="4002" y="5514"/>
                      <a:pt x="4226" y="5334"/>
                    </a:cubicBezTo>
                    <a:lnTo>
                      <a:pt x="4226" y="5334"/>
                    </a:lnTo>
                    <a:cubicBezTo>
                      <a:pt x="4366" y="5222"/>
                      <a:pt x="4437" y="5049"/>
                      <a:pt x="4437" y="4822"/>
                    </a:cubicBezTo>
                    <a:lnTo>
                      <a:pt x="4437" y="3866"/>
                    </a:lnTo>
                    <a:lnTo>
                      <a:pt x="4437" y="3866"/>
                    </a:lnTo>
                    <a:cubicBezTo>
                      <a:pt x="5368" y="3850"/>
                      <a:pt x="6109" y="3568"/>
                      <a:pt x="6640" y="3024"/>
                    </a:cubicBezTo>
                    <a:lnTo>
                      <a:pt x="6640" y="3024"/>
                    </a:lnTo>
                    <a:cubicBezTo>
                      <a:pt x="7508" y="2137"/>
                      <a:pt x="7573" y="818"/>
                      <a:pt x="7561" y="292"/>
                    </a:cubicBezTo>
                    <a:lnTo>
                      <a:pt x="7561" y="292"/>
                    </a:lnTo>
                    <a:cubicBezTo>
                      <a:pt x="7557" y="128"/>
                      <a:pt x="7426" y="0"/>
                      <a:pt x="7262" y="0"/>
                    </a:cubicBezTo>
                    <a:lnTo>
                      <a:pt x="6890" y="0"/>
                    </a:lnTo>
                    <a:lnTo>
                      <a:pt x="6890" y="162"/>
                    </a:lnTo>
                    <a:lnTo>
                      <a:pt x="7262" y="162"/>
                    </a:lnTo>
                    <a:lnTo>
                      <a:pt x="7262" y="162"/>
                    </a:lnTo>
                    <a:cubicBezTo>
                      <a:pt x="7338" y="162"/>
                      <a:pt x="7398" y="220"/>
                      <a:pt x="7400" y="296"/>
                    </a:cubicBezTo>
                    <a:lnTo>
                      <a:pt x="7400" y="296"/>
                    </a:lnTo>
                    <a:cubicBezTo>
                      <a:pt x="7411" y="801"/>
                      <a:pt x="7349" y="2068"/>
                      <a:pt x="6525" y="2911"/>
                    </a:cubicBezTo>
                    <a:lnTo>
                      <a:pt x="6525" y="2911"/>
                    </a:lnTo>
                    <a:cubicBezTo>
                      <a:pt x="6010" y="3439"/>
                      <a:pt x="5281" y="3706"/>
                      <a:pt x="4357" y="3706"/>
                    </a:cubicBezTo>
                    <a:lnTo>
                      <a:pt x="4357" y="3706"/>
                    </a:lnTo>
                    <a:cubicBezTo>
                      <a:pt x="3433" y="3706"/>
                      <a:pt x="2704" y="3439"/>
                      <a:pt x="2189" y="2911"/>
                    </a:cubicBezTo>
                    <a:lnTo>
                      <a:pt x="2189" y="2911"/>
                    </a:lnTo>
                    <a:cubicBezTo>
                      <a:pt x="1364" y="2068"/>
                      <a:pt x="1302" y="801"/>
                      <a:pt x="1314" y="296"/>
                    </a:cubicBezTo>
                    <a:lnTo>
                      <a:pt x="1314" y="296"/>
                    </a:lnTo>
                    <a:cubicBezTo>
                      <a:pt x="1316" y="221"/>
                      <a:pt x="1376" y="162"/>
                      <a:pt x="1451" y="162"/>
                    </a:cubicBezTo>
                    <a:lnTo>
                      <a:pt x="1823" y="162"/>
                    </a:lnTo>
                    <a:lnTo>
                      <a:pt x="1823" y="0"/>
                    </a:lnTo>
                    <a:lnTo>
                      <a:pt x="1451" y="0"/>
                    </a:lnTo>
                    <a:lnTo>
                      <a:pt x="1451" y="0"/>
                    </a:lnTo>
                    <a:cubicBezTo>
                      <a:pt x="1288" y="0"/>
                      <a:pt x="1156" y="129"/>
                      <a:pt x="1153" y="292"/>
                    </a:cubicBezTo>
                    <a:lnTo>
                      <a:pt x="1153" y="292"/>
                    </a:lnTo>
                    <a:cubicBezTo>
                      <a:pt x="1141" y="818"/>
                      <a:pt x="1206" y="2137"/>
                      <a:pt x="2073" y="3024"/>
                    </a:cubicBezTo>
                    <a:lnTo>
                      <a:pt x="2073" y="3024"/>
                    </a:lnTo>
                    <a:cubicBezTo>
                      <a:pt x="2605" y="3568"/>
                      <a:pt x="3346" y="3850"/>
                      <a:pt x="4276" y="3866"/>
                    </a:cubicBezTo>
                    <a:lnTo>
                      <a:pt x="4276" y="4822"/>
                    </a:lnTo>
                    <a:lnTo>
                      <a:pt x="4276" y="4822"/>
                    </a:lnTo>
                    <a:cubicBezTo>
                      <a:pt x="4276" y="5001"/>
                      <a:pt x="4227" y="5127"/>
                      <a:pt x="4125" y="5208"/>
                    </a:cubicBezTo>
                    <a:lnTo>
                      <a:pt x="4125" y="5208"/>
                    </a:lnTo>
                    <a:cubicBezTo>
                      <a:pt x="3944" y="5354"/>
                      <a:pt x="3588" y="5369"/>
                      <a:pt x="3069" y="5255"/>
                    </a:cubicBezTo>
                    <a:lnTo>
                      <a:pt x="3069" y="5255"/>
                    </a:lnTo>
                    <a:cubicBezTo>
                      <a:pt x="2829" y="5202"/>
                      <a:pt x="2570" y="5126"/>
                      <a:pt x="2297" y="5045"/>
                    </a:cubicBezTo>
                    <a:lnTo>
                      <a:pt x="2297" y="5045"/>
                    </a:lnTo>
                    <a:cubicBezTo>
                      <a:pt x="1554" y="4828"/>
                      <a:pt x="787" y="4603"/>
                      <a:pt x="360" y="4842"/>
                    </a:cubicBezTo>
                    <a:lnTo>
                      <a:pt x="360" y="4842"/>
                    </a:lnTo>
                    <a:cubicBezTo>
                      <a:pt x="214" y="4924"/>
                      <a:pt x="116" y="5055"/>
                      <a:pt x="69" y="5232"/>
                    </a:cubicBezTo>
                    <a:lnTo>
                      <a:pt x="69" y="5232"/>
                    </a:lnTo>
                    <a:cubicBezTo>
                      <a:pt x="0" y="5486"/>
                      <a:pt x="50" y="5709"/>
                      <a:pt x="215" y="5878"/>
                    </a:cubicBezTo>
                    <a:lnTo>
                      <a:pt x="215" y="5878"/>
                    </a:lnTo>
                    <a:cubicBezTo>
                      <a:pt x="600" y="6271"/>
                      <a:pt x="1628" y="6346"/>
                      <a:pt x="2775" y="6065"/>
                    </a:cubicBezTo>
                    <a:lnTo>
                      <a:pt x="2775" y="6065"/>
                    </a:lnTo>
                    <a:cubicBezTo>
                      <a:pt x="2900" y="6035"/>
                      <a:pt x="3026" y="6004"/>
                      <a:pt x="3152" y="5973"/>
                    </a:cubicBezTo>
                    <a:lnTo>
                      <a:pt x="3152" y="5973"/>
                    </a:lnTo>
                    <a:cubicBezTo>
                      <a:pt x="4327" y="5685"/>
                      <a:pt x="5541" y="5386"/>
                      <a:pt x="6494" y="5238"/>
                    </a:cubicBezTo>
                    <a:lnTo>
                      <a:pt x="6494" y="5238"/>
                    </a:lnTo>
                    <a:cubicBezTo>
                      <a:pt x="7521" y="5079"/>
                      <a:pt x="8107" y="5117"/>
                      <a:pt x="8234" y="5354"/>
                    </a:cubicBezTo>
                    <a:lnTo>
                      <a:pt x="8234" y="5354"/>
                    </a:lnTo>
                    <a:cubicBezTo>
                      <a:pt x="8305" y="5485"/>
                      <a:pt x="8297" y="5613"/>
                      <a:pt x="8212" y="5735"/>
                    </a:cubicBezTo>
                    <a:lnTo>
                      <a:pt x="8212" y="5735"/>
                    </a:lnTo>
                    <a:cubicBezTo>
                      <a:pt x="8054" y="5961"/>
                      <a:pt x="7667" y="6113"/>
                      <a:pt x="7368" y="6069"/>
                    </a:cubicBezTo>
                    <a:lnTo>
                      <a:pt x="7344" y="6228"/>
                    </a:lnTo>
                    <a:lnTo>
                      <a:pt x="7344" y="6228"/>
                    </a:lnTo>
                    <a:cubicBezTo>
                      <a:pt x="7387" y="6235"/>
                      <a:pt x="7430" y="6238"/>
                      <a:pt x="7474" y="6238"/>
                    </a:cubicBezTo>
                    <a:lnTo>
                      <a:pt x="7474" y="6238"/>
                    </a:lnTo>
                    <a:cubicBezTo>
                      <a:pt x="7805" y="6238"/>
                      <a:pt x="8175" y="6069"/>
                      <a:pt x="8344" y="5828"/>
                    </a:cubicBezTo>
                    <a:lnTo>
                      <a:pt x="8344" y="5828"/>
                    </a:lnTo>
                    <a:cubicBezTo>
                      <a:pt x="8464" y="5656"/>
                      <a:pt x="8476" y="5461"/>
                      <a:pt x="8376" y="5277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17"/>
              <p:cNvSpPr/>
              <p:nvPr/>
            </p:nvSpPr>
            <p:spPr>
              <a:xfrm>
                <a:off x="5741700" y="3489287"/>
                <a:ext cx="2971800" cy="600076"/>
              </a:xfrm>
              <a:custGeom>
                <a:rect b="b" l="l" r="r" t="t"/>
                <a:pathLst>
                  <a:path extrusionOk="0" h="1668" w="8255">
                    <a:moveTo>
                      <a:pt x="8169" y="1149"/>
                    </a:moveTo>
                    <a:lnTo>
                      <a:pt x="8169" y="1149"/>
                    </a:lnTo>
                    <a:cubicBezTo>
                      <a:pt x="8210" y="1090"/>
                      <a:pt x="8238" y="1029"/>
                      <a:pt x="8254" y="967"/>
                    </a:cubicBezTo>
                    <a:lnTo>
                      <a:pt x="8254" y="967"/>
                    </a:lnTo>
                    <a:cubicBezTo>
                      <a:pt x="8221" y="893"/>
                      <a:pt x="8188" y="805"/>
                      <a:pt x="8158" y="699"/>
                    </a:cubicBezTo>
                    <a:lnTo>
                      <a:pt x="8158" y="699"/>
                    </a:lnTo>
                    <a:cubicBezTo>
                      <a:pt x="7951" y="0"/>
                      <a:pt x="5593" y="628"/>
                      <a:pt x="4356" y="879"/>
                    </a:cubicBezTo>
                    <a:lnTo>
                      <a:pt x="4356" y="879"/>
                    </a:lnTo>
                    <a:cubicBezTo>
                      <a:pt x="3119" y="1130"/>
                      <a:pt x="2755" y="1348"/>
                      <a:pt x="1594" y="1469"/>
                    </a:cubicBezTo>
                    <a:lnTo>
                      <a:pt x="1594" y="1469"/>
                    </a:lnTo>
                    <a:cubicBezTo>
                      <a:pt x="434" y="1590"/>
                      <a:pt x="0" y="1153"/>
                      <a:pt x="0" y="1153"/>
                    </a:cubicBezTo>
                    <a:lnTo>
                      <a:pt x="0" y="1153"/>
                    </a:lnTo>
                    <a:lnTo>
                      <a:pt x="0" y="1153"/>
                    </a:lnTo>
                    <a:cubicBezTo>
                      <a:pt x="13" y="1169"/>
                      <a:pt x="26" y="1184"/>
                      <a:pt x="40" y="1199"/>
                    </a:cubicBezTo>
                    <a:lnTo>
                      <a:pt x="40" y="1199"/>
                    </a:lnTo>
                    <a:cubicBezTo>
                      <a:pt x="425" y="1592"/>
                      <a:pt x="1453" y="1667"/>
                      <a:pt x="2600" y="1386"/>
                    </a:cubicBezTo>
                    <a:lnTo>
                      <a:pt x="2600" y="1386"/>
                    </a:lnTo>
                    <a:cubicBezTo>
                      <a:pt x="2725" y="1356"/>
                      <a:pt x="2851" y="1325"/>
                      <a:pt x="2977" y="1294"/>
                    </a:cubicBezTo>
                    <a:lnTo>
                      <a:pt x="2977" y="1294"/>
                    </a:lnTo>
                    <a:cubicBezTo>
                      <a:pt x="4152" y="1006"/>
                      <a:pt x="5366" y="707"/>
                      <a:pt x="6319" y="559"/>
                    </a:cubicBezTo>
                    <a:lnTo>
                      <a:pt x="6319" y="559"/>
                    </a:lnTo>
                    <a:cubicBezTo>
                      <a:pt x="7346" y="400"/>
                      <a:pt x="7932" y="438"/>
                      <a:pt x="8060" y="675"/>
                    </a:cubicBezTo>
                    <a:lnTo>
                      <a:pt x="8060" y="675"/>
                    </a:lnTo>
                    <a:cubicBezTo>
                      <a:pt x="8130" y="806"/>
                      <a:pt x="8123" y="934"/>
                      <a:pt x="8037" y="1056"/>
                    </a:cubicBezTo>
                    <a:lnTo>
                      <a:pt x="8037" y="1056"/>
                    </a:lnTo>
                    <a:cubicBezTo>
                      <a:pt x="7879" y="1282"/>
                      <a:pt x="7493" y="1434"/>
                      <a:pt x="7193" y="1390"/>
                    </a:cubicBezTo>
                    <a:lnTo>
                      <a:pt x="7169" y="1549"/>
                    </a:lnTo>
                    <a:lnTo>
                      <a:pt x="7169" y="1549"/>
                    </a:lnTo>
                    <a:cubicBezTo>
                      <a:pt x="7212" y="1556"/>
                      <a:pt x="7256" y="1559"/>
                      <a:pt x="7300" y="1559"/>
                    </a:cubicBezTo>
                    <a:lnTo>
                      <a:pt x="7300" y="1559"/>
                    </a:lnTo>
                    <a:cubicBezTo>
                      <a:pt x="7630" y="1559"/>
                      <a:pt x="8000" y="1390"/>
                      <a:pt x="8169" y="1149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17"/>
              <p:cNvSpPr/>
              <p:nvPr/>
            </p:nvSpPr>
            <p:spPr>
              <a:xfrm>
                <a:off x="5665500" y="1804950"/>
                <a:ext cx="2700345" cy="2170110"/>
              </a:xfrm>
              <a:custGeom>
                <a:rect b="b" l="l" r="r" t="t"/>
                <a:pathLst>
                  <a:path extrusionOk="0" h="6028" w="7502">
                    <a:moveTo>
                      <a:pt x="968" y="6027"/>
                    </a:moveTo>
                    <a:lnTo>
                      <a:pt x="968" y="6027"/>
                    </a:lnTo>
                    <a:lnTo>
                      <a:pt x="968" y="6027"/>
                    </a:lnTo>
                    <a:cubicBezTo>
                      <a:pt x="968" y="6027"/>
                      <a:pt x="0" y="5930"/>
                      <a:pt x="206" y="5212"/>
                    </a:cubicBezTo>
                    <a:lnTo>
                      <a:pt x="206" y="5212"/>
                    </a:lnTo>
                    <a:cubicBezTo>
                      <a:pt x="412" y="4495"/>
                      <a:pt x="1668" y="4961"/>
                      <a:pt x="2358" y="5145"/>
                    </a:cubicBezTo>
                    <a:lnTo>
                      <a:pt x="2358" y="5145"/>
                    </a:lnTo>
                    <a:cubicBezTo>
                      <a:pt x="3048" y="5329"/>
                      <a:pt x="3535" y="5485"/>
                      <a:pt x="3967" y="5383"/>
                    </a:cubicBezTo>
                    <a:lnTo>
                      <a:pt x="3967" y="5383"/>
                    </a:lnTo>
                    <a:cubicBezTo>
                      <a:pt x="4399" y="5280"/>
                      <a:pt x="4394" y="4899"/>
                      <a:pt x="4394" y="4831"/>
                    </a:cubicBezTo>
                    <a:lnTo>
                      <a:pt x="4394" y="4831"/>
                    </a:lnTo>
                    <a:cubicBezTo>
                      <a:pt x="4394" y="4764"/>
                      <a:pt x="4397" y="4697"/>
                      <a:pt x="4348" y="4697"/>
                    </a:cubicBezTo>
                    <a:lnTo>
                      <a:pt x="4313" y="4697"/>
                    </a:lnTo>
                    <a:lnTo>
                      <a:pt x="4313" y="4304"/>
                    </a:lnTo>
                    <a:lnTo>
                      <a:pt x="4313" y="4304"/>
                    </a:lnTo>
                    <a:cubicBezTo>
                      <a:pt x="4365" y="4320"/>
                      <a:pt x="4420" y="4336"/>
                      <a:pt x="4475" y="4352"/>
                    </a:cubicBezTo>
                    <a:lnTo>
                      <a:pt x="4475" y="4823"/>
                    </a:lnTo>
                    <a:lnTo>
                      <a:pt x="4475" y="4823"/>
                    </a:lnTo>
                    <a:cubicBezTo>
                      <a:pt x="4475" y="5050"/>
                      <a:pt x="4404" y="5222"/>
                      <a:pt x="4264" y="5334"/>
                    </a:cubicBezTo>
                    <a:lnTo>
                      <a:pt x="4264" y="5334"/>
                    </a:lnTo>
                    <a:cubicBezTo>
                      <a:pt x="4039" y="5515"/>
                      <a:pt x="3649" y="5540"/>
                      <a:pt x="3071" y="5412"/>
                    </a:cubicBezTo>
                    <a:lnTo>
                      <a:pt x="3071" y="5412"/>
                    </a:lnTo>
                    <a:cubicBezTo>
                      <a:pt x="2826" y="5358"/>
                      <a:pt x="2565" y="5282"/>
                      <a:pt x="2288" y="5200"/>
                    </a:cubicBezTo>
                    <a:lnTo>
                      <a:pt x="2288" y="5200"/>
                    </a:lnTo>
                    <a:cubicBezTo>
                      <a:pt x="1578" y="4992"/>
                      <a:pt x="844" y="4777"/>
                      <a:pt x="476" y="4983"/>
                    </a:cubicBezTo>
                    <a:lnTo>
                      <a:pt x="476" y="4983"/>
                    </a:lnTo>
                    <a:cubicBezTo>
                      <a:pt x="368" y="5044"/>
                      <a:pt x="298" y="5139"/>
                      <a:pt x="262" y="5274"/>
                    </a:cubicBezTo>
                    <a:lnTo>
                      <a:pt x="262" y="5274"/>
                    </a:lnTo>
                    <a:cubicBezTo>
                      <a:pt x="207" y="5476"/>
                      <a:pt x="242" y="5636"/>
                      <a:pt x="368" y="5765"/>
                    </a:cubicBezTo>
                    <a:lnTo>
                      <a:pt x="368" y="5765"/>
                    </a:lnTo>
                    <a:cubicBezTo>
                      <a:pt x="491" y="5891"/>
                      <a:pt x="700" y="5979"/>
                      <a:pt x="968" y="6027"/>
                    </a:cubicBezTo>
                    <a:close/>
                    <a:moveTo>
                      <a:pt x="4394" y="3867"/>
                    </a:moveTo>
                    <a:lnTo>
                      <a:pt x="4394" y="3706"/>
                    </a:lnTo>
                    <a:lnTo>
                      <a:pt x="4394" y="3706"/>
                    </a:lnTo>
                    <a:lnTo>
                      <a:pt x="4394" y="3706"/>
                    </a:lnTo>
                    <a:cubicBezTo>
                      <a:pt x="3470" y="3706"/>
                      <a:pt x="2741" y="3439"/>
                      <a:pt x="2226" y="2912"/>
                    </a:cubicBezTo>
                    <a:lnTo>
                      <a:pt x="2226" y="2912"/>
                    </a:lnTo>
                    <a:cubicBezTo>
                      <a:pt x="1402" y="2068"/>
                      <a:pt x="1339" y="801"/>
                      <a:pt x="1351" y="296"/>
                    </a:cubicBezTo>
                    <a:lnTo>
                      <a:pt x="1351" y="296"/>
                    </a:lnTo>
                    <a:cubicBezTo>
                      <a:pt x="1353" y="221"/>
                      <a:pt x="1413" y="162"/>
                      <a:pt x="1488" y="162"/>
                    </a:cubicBezTo>
                    <a:lnTo>
                      <a:pt x="1643" y="162"/>
                    </a:lnTo>
                    <a:lnTo>
                      <a:pt x="1600" y="0"/>
                    </a:lnTo>
                    <a:lnTo>
                      <a:pt x="1488" y="0"/>
                    </a:lnTo>
                    <a:lnTo>
                      <a:pt x="1488" y="0"/>
                    </a:lnTo>
                    <a:cubicBezTo>
                      <a:pt x="1478" y="0"/>
                      <a:pt x="1467" y="1"/>
                      <a:pt x="1457" y="2"/>
                    </a:cubicBezTo>
                    <a:lnTo>
                      <a:pt x="1457" y="71"/>
                    </a:lnTo>
                    <a:lnTo>
                      <a:pt x="1457" y="71"/>
                    </a:lnTo>
                    <a:cubicBezTo>
                      <a:pt x="1457" y="124"/>
                      <a:pt x="1286" y="83"/>
                      <a:pt x="1286" y="357"/>
                    </a:cubicBezTo>
                    <a:lnTo>
                      <a:pt x="1286" y="357"/>
                    </a:lnTo>
                    <a:cubicBezTo>
                      <a:pt x="1286" y="631"/>
                      <a:pt x="1309" y="1115"/>
                      <a:pt x="1457" y="1644"/>
                    </a:cubicBezTo>
                    <a:lnTo>
                      <a:pt x="1457" y="1644"/>
                    </a:lnTo>
                    <a:cubicBezTo>
                      <a:pt x="1605" y="2173"/>
                      <a:pt x="1954" y="2902"/>
                      <a:pt x="2647" y="3339"/>
                    </a:cubicBezTo>
                    <a:lnTo>
                      <a:pt x="2647" y="3339"/>
                    </a:lnTo>
                    <a:cubicBezTo>
                      <a:pt x="3216" y="3698"/>
                      <a:pt x="3440" y="3590"/>
                      <a:pt x="3464" y="3767"/>
                    </a:cubicBezTo>
                    <a:lnTo>
                      <a:pt x="3464" y="3767"/>
                    </a:lnTo>
                    <a:cubicBezTo>
                      <a:pt x="3750" y="3833"/>
                      <a:pt x="4060" y="3867"/>
                      <a:pt x="4394" y="3867"/>
                    </a:cubicBezTo>
                    <a:close/>
                    <a:moveTo>
                      <a:pt x="4394" y="3867"/>
                    </a:moveTo>
                    <a:lnTo>
                      <a:pt x="4394" y="3706"/>
                    </a:lnTo>
                    <a:lnTo>
                      <a:pt x="4394" y="3706"/>
                    </a:lnTo>
                    <a:lnTo>
                      <a:pt x="4394" y="3706"/>
                    </a:lnTo>
                    <a:cubicBezTo>
                      <a:pt x="5318" y="3706"/>
                      <a:pt x="6047" y="3439"/>
                      <a:pt x="6562" y="2912"/>
                    </a:cubicBezTo>
                    <a:lnTo>
                      <a:pt x="6562" y="2912"/>
                    </a:lnTo>
                    <a:cubicBezTo>
                      <a:pt x="7386" y="2068"/>
                      <a:pt x="7448" y="801"/>
                      <a:pt x="7437" y="296"/>
                    </a:cubicBezTo>
                    <a:lnTo>
                      <a:pt x="7437" y="296"/>
                    </a:lnTo>
                    <a:cubicBezTo>
                      <a:pt x="7435" y="221"/>
                      <a:pt x="7375" y="162"/>
                      <a:pt x="7299" y="162"/>
                    </a:cubicBezTo>
                    <a:lnTo>
                      <a:pt x="7145" y="162"/>
                    </a:lnTo>
                    <a:lnTo>
                      <a:pt x="7188" y="0"/>
                    </a:lnTo>
                    <a:lnTo>
                      <a:pt x="7299" y="0"/>
                    </a:lnTo>
                    <a:lnTo>
                      <a:pt x="7299" y="0"/>
                    </a:lnTo>
                    <a:cubicBezTo>
                      <a:pt x="7310" y="0"/>
                      <a:pt x="7321" y="1"/>
                      <a:pt x="7331" y="2"/>
                    </a:cubicBezTo>
                    <a:lnTo>
                      <a:pt x="7331" y="71"/>
                    </a:lnTo>
                    <a:lnTo>
                      <a:pt x="7331" y="71"/>
                    </a:lnTo>
                    <a:cubicBezTo>
                      <a:pt x="7331" y="124"/>
                      <a:pt x="7501" y="83"/>
                      <a:pt x="7501" y="357"/>
                    </a:cubicBezTo>
                    <a:lnTo>
                      <a:pt x="7501" y="357"/>
                    </a:lnTo>
                    <a:cubicBezTo>
                      <a:pt x="7501" y="631"/>
                      <a:pt x="7479" y="1115"/>
                      <a:pt x="7331" y="1644"/>
                    </a:cubicBezTo>
                    <a:lnTo>
                      <a:pt x="7331" y="1644"/>
                    </a:lnTo>
                    <a:cubicBezTo>
                      <a:pt x="7183" y="2173"/>
                      <a:pt x="6833" y="2902"/>
                      <a:pt x="6141" y="3339"/>
                    </a:cubicBezTo>
                    <a:lnTo>
                      <a:pt x="6141" y="3339"/>
                    </a:lnTo>
                    <a:cubicBezTo>
                      <a:pt x="5572" y="3698"/>
                      <a:pt x="5348" y="3590"/>
                      <a:pt x="5323" y="3767"/>
                    </a:cubicBezTo>
                    <a:lnTo>
                      <a:pt x="5323" y="3767"/>
                    </a:lnTo>
                    <a:cubicBezTo>
                      <a:pt x="5038" y="3833"/>
                      <a:pt x="4728" y="3867"/>
                      <a:pt x="4394" y="386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17"/>
              <p:cNvSpPr/>
              <p:nvPr/>
            </p:nvSpPr>
            <p:spPr>
              <a:xfrm>
                <a:off x="6968837" y="3086062"/>
                <a:ext cx="560387" cy="380999"/>
              </a:xfrm>
              <a:custGeom>
                <a:rect b="b" l="l" r="r" t="t"/>
                <a:pathLst>
                  <a:path extrusionOk="0" h="1058" w="1555">
                    <a:moveTo>
                      <a:pt x="1540" y="203"/>
                    </a:moveTo>
                    <a:lnTo>
                      <a:pt x="1524" y="116"/>
                    </a:lnTo>
                    <a:lnTo>
                      <a:pt x="1524" y="116"/>
                    </a:lnTo>
                    <a:cubicBezTo>
                      <a:pt x="1511" y="47"/>
                      <a:pt x="1446" y="0"/>
                      <a:pt x="1376" y="11"/>
                    </a:cubicBezTo>
                    <a:lnTo>
                      <a:pt x="1376" y="11"/>
                    </a:lnTo>
                    <a:cubicBezTo>
                      <a:pt x="1187" y="39"/>
                      <a:pt x="986" y="53"/>
                      <a:pt x="777" y="53"/>
                    </a:cubicBezTo>
                    <a:lnTo>
                      <a:pt x="777" y="53"/>
                    </a:lnTo>
                    <a:cubicBezTo>
                      <a:pt x="568" y="53"/>
                      <a:pt x="367" y="39"/>
                      <a:pt x="178" y="11"/>
                    </a:cubicBezTo>
                    <a:lnTo>
                      <a:pt x="178" y="11"/>
                    </a:lnTo>
                    <a:cubicBezTo>
                      <a:pt x="108" y="0"/>
                      <a:pt x="43" y="47"/>
                      <a:pt x="30" y="116"/>
                    </a:cubicBezTo>
                    <a:lnTo>
                      <a:pt x="14" y="203"/>
                    </a:lnTo>
                    <a:lnTo>
                      <a:pt x="14" y="203"/>
                    </a:lnTo>
                    <a:cubicBezTo>
                      <a:pt x="0" y="275"/>
                      <a:pt x="49" y="345"/>
                      <a:pt x="122" y="356"/>
                    </a:cubicBezTo>
                    <a:lnTo>
                      <a:pt x="122" y="356"/>
                    </a:lnTo>
                    <a:cubicBezTo>
                      <a:pt x="238" y="373"/>
                      <a:pt x="357" y="385"/>
                      <a:pt x="479" y="393"/>
                    </a:cubicBezTo>
                    <a:lnTo>
                      <a:pt x="479" y="393"/>
                    </a:lnTo>
                    <a:cubicBezTo>
                      <a:pt x="548" y="397"/>
                      <a:pt x="602" y="454"/>
                      <a:pt x="602" y="523"/>
                    </a:cubicBezTo>
                    <a:lnTo>
                      <a:pt x="602" y="926"/>
                    </a:lnTo>
                    <a:lnTo>
                      <a:pt x="602" y="926"/>
                    </a:lnTo>
                    <a:cubicBezTo>
                      <a:pt x="602" y="998"/>
                      <a:pt x="661" y="1057"/>
                      <a:pt x="733" y="1057"/>
                    </a:cubicBezTo>
                    <a:lnTo>
                      <a:pt x="821" y="1057"/>
                    </a:lnTo>
                    <a:lnTo>
                      <a:pt x="821" y="1057"/>
                    </a:lnTo>
                    <a:cubicBezTo>
                      <a:pt x="893" y="1057"/>
                      <a:pt x="952" y="998"/>
                      <a:pt x="952" y="926"/>
                    </a:cubicBezTo>
                    <a:lnTo>
                      <a:pt x="952" y="523"/>
                    </a:lnTo>
                    <a:lnTo>
                      <a:pt x="952" y="523"/>
                    </a:lnTo>
                    <a:cubicBezTo>
                      <a:pt x="952" y="454"/>
                      <a:pt x="1006" y="397"/>
                      <a:pt x="1075" y="393"/>
                    </a:cubicBezTo>
                    <a:lnTo>
                      <a:pt x="1075" y="393"/>
                    </a:lnTo>
                    <a:cubicBezTo>
                      <a:pt x="1197" y="385"/>
                      <a:pt x="1316" y="373"/>
                      <a:pt x="1431" y="356"/>
                    </a:cubicBezTo>
                    <a:lnTo>
                      <a:pt x="1431" y="356"/>
                    </a:lnTo>
                    <a:cubicBezTo>
                      <a:pt x="1504" y="345"/>
                      <a:pt x="1554" y="275"/>
                      <a:pt x="1540" y="203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17"/>
              <p:cNvSpPr/>
              <p:nvPr/>
            </p:nvSpPr>
            <p:spPr>
              <a:xfrm>
                <a:off x="6214775" y="1768437"/>
                <a:ext cx="168275" cy="138112"/>
              </a:xfrm>
              <a:custGeom>
                <a:rect b="b" l="l" r="r" t="t"/>
                <a:pathLst>
                  <a:path extrusionOk="0" h="385" w="467">
                    <a:moveTo>
                      <a:pt x="333" y="0"/>
                    </a:moveTo>
                    <a:lnTo>
                      <a:pt x="333" y="0"/>
                    </a:lnTo>
                    <a:cubicBezTo>
                      <a:pt x="242" y="0"/>
                      <a:pt x="103" y="34"/>
                      <a:pt x="37" y="51"/>
                    </a:cubicBezTo>
                    <a:lnTo>
                      <a:pt x="37" y="51"/>
                    </a:lnTo>
                    <a:cubicBezTo>
                      <a:pt x="15" y="57"/>
                      <a:pt x="0" y="75"/>
                      <a:pt x="0" y="95"/>
                    </a:cubicBezTo>
                    <a:lnTo>
                      <a:pt x="0" y="192"/>
                    </a:lnTo>
                    <a:lnTo>
                      <a:pt x="0" y="289"/>
                    </a:lnTo>
                    <a:lnTo>
                      <a:pt x="0" y="289"/>
                    </a:lnTo>
                    <a:cubicBezTo>
                      <a:pt x="0" y="309"/>
                      <a:pt x="15" y="327"/>
                      <a:pt x="37" y="333"/>
                    </a:cubicBezTo>
                    <a:lnTo>
                      <a:pt x="37" y="333"/>
                    </a:lnTo>
                    <a:cubicBezTo>
                      <a:pt x="103" y="351"/>
                      <a:pt x="242" y="384"/>
                      <a:pt x="333" y="384"/>
                    </a:cubicBezTo>
                    <a:lnTo>
                      <a:pt x="333" y="384"/>
                    </a:lnTo>
                    <a:cubicBezTo>
                      <a:pt x="456" y="384"/>
                      <a:pt x="466" y="273"/>
                      <a:pt x="466" y="192"/>
                    </a:cubicBezTo>
                    <a:lnTo>
                      <a:pt x="466" y="192"/>
                    </a:lnTo>
                    <a:cubicBezTo>
                      <a:pt x="466" y="111"/>
                      <a:pt x="456" y="0"/>
                      <a:pt x="333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17"/>
              <p:cNvSpPr/>
              <p:nvPr/>
            </p:nvSpPr>
            <p:spPr>
              <a:xfrm>
                <a:off x="8138825" y="1768437"/>
                <a:ext cx="168275" cy="139700"/>
              </a:xfrm>
              <a:custGeom>
                <a:rect b="b" l="l" r="r" t="t"/>
                <a:pathLst>
                  <a:path extrusionOk="0" h="386" w="468">
                    <a:moveTo>
                      <a:pt x="429" y="51"/>
                    </a:moveTo>
                    <a:lnTo>
                      <a:pt x="429" y="51"/>
                    </a:lnTo>
                    <a:cubicBezTo>
                      <a:pt x="364" y="34"/>
                      <a:pt x="225" y="0"/>
                      <a:pt x="134" y="0"/>
                    </a:cubicBezTo>
                    <a:lnTo>
                      <a:pt x="134" y="0"/>
                    </a:lnTo>
                    <a:cubicBezTo>
                      <a:pt x="11" y="0"/>
                      <a:pt x="0" y="111"/>
                      <a:pt x="0" y="192"/>
                    </a:cubicBezTo>
                    <a:lnTo>
                      <a:pt x="0" y="192"/>
                    </a:lnTo>
                    <a:cubicBezTo>
                      <a:pt x="0" y="273"/>
                      <a:pt x="11" y="385"/>
                      <a:pt x="134" y="385"/>
                    </a:cubicBezTo>
                    <a:lnTo>
                      <a:pt x="134" y="385"/>
                    </a:lnTo>
                    <a:cubicBezTo>
                      <a:pt x="225" y="385"/>
                      <a:pt x="364" y="351"/>
                      <a:pt x="429" y="333"/>
                    </a:cubicBezTo>
                    <a:lnTo>
                      <a:pt x="429" y="333"/>
                    </a:lnTo>
                    <a:cubicBezTo>
                      <a:pt x="452" y="327"/>
                      <a:pt x="467" y="309"/>
                      <a:pt x="467" y="289"/>
                    </a:cubicBezTo>
                    <a:lnTo>
                      <a:pt x="467" y="202"/>
                    </a:lnTo>
                    <a:lnTo>
                      <a:pt x="467" y="192"/>
                    </a:lnTo>
                    <a:lnTo>
                      <a:pt x="467" y="95"/>
                    </a:lnTo>
                    <a:lnTo>
                      <a:pt x="467" y="95"/>
                    </a:lnTo>
                    <a:cubicBezTo>
                      <a:pt x="467" y="75"/>
                      <a:pt x="452" y="57"/>
                      <a:pt x="429" y="5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17"/>
              <p:cNvSpPr/>
              <p:nvPr/>
            </p:nvSpPr>
            <p:spPr>
              <a:xfrm>
                <a:off x="7184737" y="3089237"/>
                <a:ext cx="342899" cy="377826"/>
              </a:xfrm>
              <a:custGeom>
                <a:rect b="b" l="l" r="r" t="t"/>
                <a:pathLst>
                  <a:path extrusionOk="0" h="1049" w="953">
                    <a:moveTo>
                      <a:pt x="938" y="194"/>
                    </a:moveTo>
                    <a:lnTo>
                      <a:pt x="922" y="107"/>
                    </a:lnTo>
                    <a:lnTo>
                      <a:pt x="922" y="107"/>
                    </a:lnTo>
                    <a:cubicBezTo>
                      <a:pt x="910" y="45"/>
                      <a:pt x="858" y="2"/>
                      <a:pt x="797" y="0"/>
                    </a:cubicBezTo>
                    <a:lnTo>
                      <a:pt x="797" y="0"/>
                    </a:lnTo>
                    <a:cubicBezTo>
                      <a:pt x="798" y="9"/>
                      <a:pt x="800" y="17"/>
                      <a:pt x="802" y="26"/>
                    </a:cubicBezTo>
                    <a:lnTo>
                      <a:pt x="802" y="26"/>
                    </a:lnTo>
                    <a:cubicBezTo>
                      <a:pt x="851" y="282"/>
                      <a:pt x="551" y="273"/>
                      <a:pt x="398" y="273"/>
                    </a:cubicBezTo>
                    <a:lnTo>
                      <a:pt x="398" y="273"/>
                    </a:lnTo>
                    <a:cubicBezTo>
                      <a:pt x="246" y="273"/>
                      <a:pt x="236" y="345"/>
                      <a:pt x="236" y="479"/>
                    </a:cubicBezTo>
                    <a:lnTo>
                      <a:pt x="236" y="770"/>
                    </a:lnTo>
                    <a:lnTo>
                      <a:pt x="236" y="770"/>
                    </a:lnTo>
                    <a:cubicBezTo>
                      <a:pt x="236" y="945"/>
                      <a:pt x="0" y="917"/>
                      <a:pt x="0" y="788"/>
                    </a:cubicBezTo>
                    <a:lnTo>
                      <a:pt x="0" y="917"/>
                    </a:lnTo>
                    <a:lnTo>
                      <a:pt x="0" y="917"/>
                    </a:lnTo>
                    <a:cubicBezTo>
                      <a:pt x="0" y="990"/>
                      <a:pt x="59" y="1048"/>
                      <a:pt x="131" y="1048"/>
                    </a:cubicBezTo>
                    <a:lnTo>
                      <a:pt x="219" y="1048"/>
                    </a:lnTo>
                    <a:lnTo>
                      <a:pt x="219" y="1048"/>
                    </a:lnTo>
                    <a:cubicBezTo>
                      <a:pt x="291" y="1048"/>
                      <a:pt x="349" y="990"/>
                      <a:pt x="349" y="917"/>
                    </a:cubicBezTo>
                    <a:lnTo>
                      <a:pt x="349" y="515"/>
                    </a:lnTo>
                    <a:lnTo>
                      <a:pt x="349" y="515"/>
                    </a:lnTo>
                    <a:cubicBezTo>
                      <a:pt x="349" y="446"/>
                      <a:pt x="403" y="389"/>
                      <a:pt x="472" y="384"/>
                    </a:cubicBezTo>
                    <a:lnTo>
                      <a:pt x="472" y="384"/>
                    </a:lnTo>
                    <a:cubicBezTo>
                      <a:pt x="595" y="377"/>
                      <a:pt x="714" y="364"/>
                      <a:pt x="829" y="347"/>
                    </a:cubicBezTo>
                    <a:lnTo>
                      <a:pt x="829" y="347"/>
                    </a:lnTo>
                    <a:cubicBezTo>
                      <a:pt x="902" y="336"/>
                      <a:pt x="952" y="266"/>
                      <a:pt x="938" y="19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17"/>
              <p:cNvSpPr/>
              <p:nvPr/>
            </p:nvSpPr>
            <p:spPr>
              <a:xfrm>
                <a:off x="8103900" y="3806787"/>
                <a:ext cx="488951" cy="488951"/>
              </a:xfrm>
              <a:custGeom>
                <a:rect b="b" l="l" r="r" t="t"/>
                <a:pathLst>
                  <a:path extrusionOk="0" h="1357" w="1358">
                    <a:moveTo>
                      <a:pt x="1111" y="169"/>
                    </a:moveTo>
                    <a:lnTo>
                      <a:pt x="1111" y="169"/>
                    </a:lnTo>
                    <a:cubicBezTo>
                      <a:pt x="993" y="64"/>
                      <a:pt x="839" y="0"/>
                      <a:pt x="668" y="0"/>
                    </a:cubicBezTo>
                    <a:lnTo>
                      <a:pt x="668" y="0"/>
                    </a:lnTo>
                    <a:cubicBezTo>
                      <a:pt x="299" y="0"/>
                      <a:pt x="0" y="299"/>
                      <a:pt x="0" y="667"/>
                    </a:cubicBezTo>
                    <a:lnTo>
                      <a:pt x="0" y="667"/>
                    </a:lnTo>
                    <a:cubicBezTo>
                      <a:pt x="0" y="837"/>
                      <a:pt x="64" y="992"/>
                      <a:pt x="169" y="1110"/>
                    </a:cubicBezTo>
                    <a:lnTo>
                      <a:pt x="169" y="1110"/>
                    </a:lnTo>
                    <a:cubicBezTo>
                      <a:pt x="292" y="1260"/>
                      <a:pt x="478" y="1356"/>
                      <a:pt x="687" y="1356"/>
                    </a:cubicBezTo>
                    <a:lnTo>
                      <a:pt x="687" y="1356"/>
                    </a:lnTo>
                    <a:cubicBezTo>
                      <a:pt x="1057" y="1356"/>
                      <a:pt x="1357" y="1056"/>
                      <a:pt x="1357" y="686"/>
                    </a:cubicBezTo>
                    <a:lnTo>
                      <a:pt x="1357" y="686"/>
                    </a:lnTo>
                    <a:cubicBezTo>
                      <a:pt x="1357" y="477"/>
                      <a:pt x="1261" y="292"/>
                      <a:pt x="1111" y="169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17"/>
              <p:cNvSpPr/>
              <p:nvPr/>
            </p:nvSpPr>
            <p:spPr>
              <a:xfrm>
                <a:off x="8110250" y="3813137"/>
                <a:ext cx="476250" cy="474662"/>
              </a:xfrm>
              <a:custGeom>
                <a:rect b="b" l="l" r="r" t="t"/>
                <a:pathLst>
                  <a:path extrusionOk="0" h="1320" w="1321">
                    <a:moveTo>
                      <a:pt x="1320" y="659"/>
                    </a:moveTo>
                    <a:lnTo>
                      <a:pt x="1320" y="659"/>
                    </a:lnTo>
                    <a:cubicBezTo>
                      <a:pt x="1320" y="1023"/>
                      <a:pt x="1024" y="1319"/>
                      <a:pt x="660" y="1319"/>
                    </a:cubicBezTo>
                    <a:lnTo>
                      <a:pt x="660" y="1319"/>
                    </a:lnTo>
                    <a:cubicBezTo>
                      <a:pt x="296" y="1319"/>
                      <a:pt x="0" y="1023"/>
                      <a:pt x="0" y="659"/>
                    </a:cubicBezTo>
                    <a:lnTo>
                      <a:pt x="0" y="659"/>
                    </a:lnTo>
                    <a:cubicBezTo>
                      <a:pt x="0" y="296"/>
                      <a:pt x="296" y="0"/>
                      <a:pt x="660" y="0"/>
                    </a:cubicBezTo>
                    <a:lnTo>
                      <a:pt x="660" y="0"/>
                    </a:lnTo>
                    <a:cubicBezTo>
                      <a:pt x="1024" y="0"/>
                      <a:pt x="1320" y="296"/>
                      <a:pt x="1320" y="659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17"/>
              <p:cNvSpPr/>
              <p:nvPr/>
            </p:nvSpPr>
            <p:spPr>
              <a:xfrm>
                <a:off x="8129300" y="3825837"/>
                <a:ext cx="433387" cy="454025"/>
              </a:xfrm>
              <a:custGeom>
                <a:rect b="b" l="l" r="r" t="t"/>
                <a:pathLst>
                  <a:path extrusionOk="0" h="1260" w="1202">
                    <a:moveTo>
                      <a:pt x="972" y="1173"/>
                    </a:moveTo>
                    <a:lnTo>
                      <a:pt x="108" y="194"/>
                    </a:lnTo>
                    <a:lnTo>
                      <a:pt x="108" y="194"/>
                    </a:lnTo>
                    <a:cubicBezTo>
                      <a:pt x="156" y="139"/>
                      <a:pt x="213" y="91"/>
                      <a:pt x="277" y="53"/>
                    </a:cubicBezTo>
                    <a:lnTo>
                      <a:pt x="1133" y="1024"/>
                    </a:lnTo>
                    <a:lnTo>
                      <a:pt x="1133" y="1024"/>
                    </a:lnTo>
                    <a:cubicBezTo>
                      <a:pt x="1088" y="1082"/>
                      <a:pt x="1033" y="1133"/>
                      <a:pt x="972" y="1173"/>
                    </a:cubicBezTo>
                    <a:close/>
                    <a:moveTo>
                      <a:pt x="931" y="1198"/>
                    </a:moveTo>
                    <a:lnTo>
                      <a:pt x="79" y="232"/>
                    </a:lnTo>
                    <a:lnTo>
                      <a:pt x="79" y="232"/>
                    </a:lnTo>
                    <a:cubicBezTo>
                      <a:pt x="47" y="275"/>
                      <a:pt x="20" y="323"/>
                      <a:pt x="0" y="372"/>
                    </a:cubicBezTo>
                    <a:lnTo>
                      <a:pt x="781" y="1259"/>
                    </a:lnTo>
                    <a:lnTo>
                      <a:pt x="781" y="1259"/>
                    </a:lnTo>
                    <a:cubicBezTo>
                      <a:pt x="834" y="1245"/>
                      <a:pt x="884" y="1224"/>
                      <a:pt x="931" y="1198"/>
                    </a:cubicBezTo>
                    <a:close/>
                    <a:moveTo>
                      <a:pt x="1201" y="915"/>
                    </a:moveTo>
                    <a:lnTo>
                      <a:pt x="394" y="0"/>
                    </a:lnTo>
                    <a:lnTo>
                      <a:pt x="394" y="0"/>
                    </a:lnTo>
                    <a:cubicBezTo>
                      <a:pt x="369" y="8"/>
                      <a:pt x="344" y="19"/>
                      <a:pt x="320" y="31"/>
                    </a:cubicBezTo>
                    <a:lnTo>
                      <a:pt x="1161" y="985"/>
                    </a:lnTo>
                    <a:lnTo>
                      <a:pt x="1161" y="985"/>
                    </a:lnTo>
                    <a:cubicBezTo>
                      <a:pt x="1176" y="962"/>
                      <a:pt x="1189" y="939"/>
                      <a:pt x="1201" y="915"/>
                    </a:cubicBezTo>
                    <a:close/>
                  </a:path>
                </a:pathLst>
              </a:custGeom>
              <a:solidFill>
                <a:srgbClr val="FFFFFF">
                  <a:alpha val="4039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17"/>
              <p:cNvSpPr/>
              <p:nvPr/>
            </p:nvSpPr>
            <p:spPr>
              <a:xfrm>
                <a:off x="8191212" y="3892512"/>
                <a:ext cx="315911" cy="315913"/>
              </a:xfrm>
              <a:custGeom>
                <a:rect b="b" l="l" r="r" t="t"/>
                <a:pathLst>
                  <a:path extrusionOk="0" h="877" w="878">
                    <a:moveTo>
                      <a:pt x="877" y="437"/>
                    </a:moveTo>
                    <a:lnTo>
                      <a:pt x="877" y="437"/>
                    </a:lnTo>
                    <a:cubicBezTo>
                      <a:pt x="877" y="679"/>
                      <a:pt x="681" y="876"/>
                      <a:pt x="439" y="876"/>
                    </a:cubicBezTo>
                    <a:lnTo>
                      <a:pt x="439" y="876"/>
                    </a:lnTo>
                    <a:cubicBezTo>
                      <a:pt x="196" y="876"/>
                      <a:pt x="0" y="679"/>
                      <a:pt x="0" y="437"/>
                    </a:cubicBezTo>
                    <a:lnTo>
                      <a:pt x="0" y="437"/>
                    </a:lnTo>
                    <a:cubicBezTo>
                      <a:pt x="0" y="195"/>
                      <a:pt x="196" y="0"/>
                      <a:pt x="439" y="0"/>
                    </a:cubicBezTo>
                    <a:lnTo>
                      <a:pt x="439" y="0"/>
                    </a:lnTo>
                    <a:cubicBezTo>
                      <a:pt x="681" y="0"/>
                      <a:pt x="877" y="195"/>
                      <a:pt x="877" y="437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17"/>
              <p:cNvSpPr/>
              <p:nvPr/>
            </p:nvSpPr>
            <p:spPr>
              <a:xfrm>
                <a:off x="8194387" y="3892512"/>
                <a:ext cx="311150" cy="314324"/>
              </a:xfrm>
              <a:custGeom>
                <a:rect b="b" l="l" r="r" t="t"/>
                <a:pathLst>
                  <a:path extrusionOk="0" h="875" w="864">
                    <a:moveTo>
                      <a:pt x="670" y="804"/>
                    </a:moveTo>
                    <a:lnTo>
                      <a:pt x="96" y="153"/>
                    </a:lnTo>
                    <a:lnTo>
                      <a:pt x="96" y="153"/>
                    </a:lnTo>
                    <a:cubicBezTo>
                      <a:pt x="145" y="97"/>
                      <a:pt x="207" y="53"/>
                      <a:pt x="277" y="27"/>
                    </a:cubicBezTo>
                    <a:lnTo>
                      <a:pt x="818" y="640"/>
                    </a:lnTo>
                    <a:lnTo>
                      <a:pt x="818" y="640"/>
                    </a:lnTo>
                    <a:cubicBezTo>
                      <a:pt x="784" y="706"/>
                      <a:pt x="732" y="763"/>
                      <a:pt x="670" y="804"/>
                    </a:cubicBezTo>
                    <a:close/>
                    <a:moveTo>
                      <a:pt x="629" y="828"/>
                    </a:moveTo>
                    <a:lnTo>
                      <a:pt x="67" y="191"/>
                    </a:lnTo>
                    <a:lnTo>
                      <a:pt x="67" y="191"/>
                    </a:lnTo>
                    <a:cubicBezTo>
                      <a:pt x="35" y="237"/>
                      <a:pt x="13" y="290"/>
                      <a:pt x="0" y="346"/>
                    </a:cubicBezTo>
                    <a:lnTo>
                      <a:pt x="465" y="874"/>
                    </a:lnTo>
                    <a:lnTo>
                      <a:pt x="465" y="874"/>
                    </a:lnTo>
                    <a:cubicBezTo>
                      <a:pt x="524" y="870"/>
                      <a:pt x="579" y="853"/>
                      <a:pt x="629" y="828"/>
                    </a:cubicBezTo>
                    <a:close/>
                    <a:moveTo>
                      <a:pt x="863" y="504"/>
                    </a:moveTo>
                    <a:lnTo>
                      <a:pt x="419" y="0"/>
                    </a:lnTo>
                    <a:lnTo>
                      <a:pt x="419" y="0"/>
                    </a:lnTo>
                    <a:cubicBezTo>
                      <a:pt x="387" y="1"/>
                      <a:pt x="356" y="5"/>
                      <a:pt x="327" y="12"/>
                    </a:cubicBezTo>
                    <a:lnTo>
                      <a:pt x="839" y="593"/>
                    </a:lnTo>
                    <a:lnTo>
                      <a:pt x="839" y="593"/>
                    </a:lnTo>
                    <a:cubicBezTo>
                      <a:pt x="850" y="564"/>
                      <a:pt x="858" y="535"/>
                      <a:pt x="863" y="504"/>
                    </a:cubicBezTo>
                    <a:close/>
                  </a:path>
                </a:pathLst>
              </a:custGeom>
              <a:solidFill>
                <a:srgbClr val="FFFFFF">
                  <a:alpha val="4039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4" name="Google Shape;374;p17"/>
            <p:cNvGrpSpPr/>
            <p:nvPr/>
          </p:nvGrpSpPr>
          <p:grpSpPr>
            <a:xfrm rot="1133471">
              <a:off x="1103208" y="437866"/>
              <a:ext cx="1726671" cy="1491892"/>
              <a:chOff x="5542337" y="263873"/>
              <a:chExt cx="1187947" cy="1026418"/>
            </a:xfrm>
          </p:grpSpPr>
          <p:sp>
            <p:nvSpPr>
              <p:cNvPr id="375" name="Google Shape;375;p17"/>
              <p:cNvSpPr/>
              <p:nvPr/>
            </p:nvSpPr>
            <p:spPr>
              <a:xfrm rot="-1498219">
                <a:off x="5709513" y="423862"/>
                <a:ext cx="914395" cy="706441"/>
              </a:xfrm>
              <a:custGeom>
                <a:rect b="b" l="l" r="r" t="t"/>
                <a:pathLst>
                  <a:path extrusionOk="0" h="1962" w="2538">
                    <a:moveTo>
                      <a:pt x="2484" y="588"/>
                    </a:moveTo>
                    <a:lnTo>
                      <a:pt x="2484" y="588"/>
                    </a:lnTo>
                    <a:cubicBezTo>
                      <a:pt x="2437" y="300"/>
                      <a:pt x="2244" y="64"/>
                      <a:pt x="1941" y="57"/>
                    </a:cubicBezTo>
                    <a:lnTo>
                      <a:pt x="1941" y="57"/>
                    </a:lnTo>
                    <a:cubicBezTo>
                      <a:pt x="1699" y="51"/>
                      <a:pt x="1285" y="380"/>
                      <a:pt x="1285" y="380"/>
                    </a:cubicBezTo>
                    <a:lnTo>
                      <a:pt x="1285" y="380"/>
                    </a:lnTo>
                    <a:cubicBezTo>
                      <a:pt x="1285" y="380"/>
                      <a:pt x="894" y="24"/>
                      <a:pt x="652" y="13"/>
                    </a:cubicBezTo>
                    <a:lnTo>
                      <a:pt x="652" y="13"/>
                    </a:lnTo>
                    <a:cubicBezTo>
                      <a:pt x="349" y="0"/>
                      <a:pt x="141" y="222"/>
                      <a:pt x="74" y="506"/>
                    </a:cubicBezTo>
                    <a:lnTo>
                      <a:pt x="74" y="506"/>
                    </a:lnTo>
                    <a:cubicBezTo>
                      <a:pt x="0" y="826"/>
                      <a:pt x="154" y="1107"/>
                      <a:pt x="380" y="1323"/>
                    </a:cubicBezTo>
                    <a:lnTo>
                      <a:pt x="380" y="1323"/>
                    </a:lnTo>
                    <a:cubicBezTo>
                      <a:pt x="462" y="1402"/>
                      <a:pt x="550" y="1474"/>
                      <a:pt x="641" y="1543"/>
                    </a:cubicBezTo>
                    <a:lnTo>
                      <a:pt x="641" y="1543"/>
                    </a:lnTo>
                    <a:cubicBezTo>
                      <a:pt x="732" y="1613"/>
                      <a:pt x="826" y="1679"/>
                      <a:pt x="921" y="1744"/>
                    </a:cubicBezTo>
                    <a:lnTo>
                      <a:pt x="921" y="1744"/>
                    </a:lnTo>
                    <a:cubicBezTo>
                      <a:pt x="1015" y="1809"/>
                      <a:pt x="1109" y="1873"/>
                      <a:pt x="1202" y="1939"/>
                    </a:cubicBezTo>
                    <a:lnTo>
                      <a:pt x="1202" y="1939"/>
                    </a:lnTo>
                    <a:cubicBezTo>
                      <a:pt x="1215" y="1948"/>
                      <a:pt x="1222" y="1961"/>
                      <a:pt x="1239" y="1954"/>
                    </a:cubicBezTo>
                    <a:lnTo>
                      <a:pt x="1239" y="1954"/>
                    </a:lnTo>
                    <a:cubicBezTo>
                      <a:pt x="1263" y="1943"/>
                      <a:pt x="1287" y="1925"/>
                      <a:pt x="1310" y="1912"/>
                    </a:cubicBezTo>
                    <a:lnTo>
                      <a:pt x="1310" y="1912"/>
                    </a:lnTo>
                    <a:cubicBezTo>
                      <a:pt x="1358" y="1882"/>
                      <a:pt x="1408" y="1853"/>
                      <a:pt x="1457" y="1824"/>
                    </a:cubicBezTo>
                    <a:lnTo>
                      <a:pt x="1457" y="1824"/>
                    </a:lnTo>
                    <a:cubicBezTo>
                      <a:pt x="1556" y="1766"/>
                      <a:pt x="1655" y="1708"/>
                      <a:pt x="1752" y="1646"/>
                    </a:cubicBezTo>
                    <a:lnTo>
                      <a:pt x="1752" y="1646"/>
                    </a:lnTo>
                    <a:cubicBezTo>
                      <a:pt x="1848" y="1586"/>
                      <a:pt x="1944" y="1522"/>
                      <a:pt x="2034" y="1453"/>
                    </a:cubicBezTo>
                    <a:lnTo>
                      <a:pt x="2034" y="1453"/>
                    </a:lnTo>
                    <a:cubicBezTo>
                      <a:pt x="2065" y="1430"/>
                      <a:pt x="2094" y="1406"/>
                      <a:pt x="2124" y="1382"/>
                    </a:cubicBezTo>
                    <a:lnTo>
                      <a:pt x="2124" y="1382"/>
                    </a:lnTo>
                    <a:cubicBezTo>
                      <a:pt x="2364" y="1181"/>
                      <a:pt x="2537" y="912"/>
                      <a:pt x="2484" y="588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17"/>
              <p:cNvSpPr/>
              <p:nvPr/>
            </p:nvSpPr>
            <p:spPr>
              <a:xfrm rot="-1498219">
                <a:off x="5648713" y="423862"/>
                <a:ext cx="914395" cy="706441"/>
              </a:xfrm>
              <a:custGeom>
                <a:rect b="b" l="l" r="r" t="t"/>
                <a:pathLst>
                  <a:path extrusionOk="0" h="1962" w="2538">
                    <a:moveTo>
                      <a:pt x="2484" y="588"/>
                    </a:moveTo>
                    <a:lnTo>
                      <a:pt x="2484" y="588"/>
                    </a:lnTo>
                    <a:cubicBezTo>
                      <a:pt x="2437" y="300"/>
                      <a:pt x="2244" y="64"/>
                      <a:pt x="1941" y="57"/>
                    </a:cubicBezTo>
                    <a:lnTo>
                      <a:pt x="1941" y="57"/>
                    </a:lnTo>
                    <a:cubicBezTo>
                      <a:pt x="1699" y="51"/>
                      <a:pt x="1285" y="380"/>
                      <a:pt x="1285" y="380"/>
                    </a:cubicBezTo>
                    <a:lnTo>
                      <a:pt x="1285" y="380"/>
                    </a:lnTo>
                    <a:cubicBezTo>
                      <a:pt x="1285" y="380"/>
                      <a:pt x="894" y="24"/>
                      <a:pt x="652" y="13"/>
                    </a:cubicBezTo>
                    <a:lnTo>
                      <a:pt x="652" y="13"/>
                    </a:lnTo>
                    <a:cubicBezTo>
                      <a:pt x="349" y="0"/>
                      <a:pt x="141" y="222"/>
                      <a:pt x="74" y="506"/>
                    </a:cubicBezTo>
                    <a:lnTo>
                      <a:pt x="74" y="506"/>
                    </a:lnTo>
                    <a:cubicBezTo>
                      <a:pt x="0" y="826"/>
                      <a:pt x="154" y="1107"/>
                      <a:pt x="380" y="1323"/>
                    </a:cubicBezTo>
                    <a:lnTo>
                      <a:pt x="380" y="1323"/>
                    </a:lnTo>
                    <a:cubicBezTo>
                      <a:pt x="462" y="1402"/>
                      <a:pt x="550" y="1474"/>
                      <a:pt x="641" y="1543"/>
                    </a:cubicBezTo>
                    <a:lnTo>
                      <a:pt x="641" y="1543"/>
                    </a:lnTo>
                    <a:cubicBezTo>
                      <a:pt x="732" y="1613"/>
                      <a:pt x="826" y="1679"/>
                      <a:pt x="921" y="1744"/>
                    </a:cubicBezTo>
                    <a:lnTo>
                      <a:pt x="921" y="1744"/>
                    </a:lnTo>
                    <a:cubicBezTo>
                      <a:pt x="1015" y="1809"/>
                      <a:pt x="1109" y="1873"/>
                      <a:pt x="1202" y="1939"/>
                    </a:cubicBezTo>
                    <a:lnTo>
                      <a:pt x="1202" y="1939"/>
                    </a:lnTo>
                    <a:cubicBezTo>
                      <a:pt x="1215" y="1948"/>
                      <a:pt x="1222" y="1961"/>
                      <a:pt x="1239" y="1954"/>
                    </a:cubicBezTo>
                    <a:lnTo>
                      <a:pt x="1239" y="1954"/>
                    </a:lnTo>
                    <a:cubicBezTo>
                      <a:pt x="1263" y="1943"/>
                      <a:pt x="1287" y="1925"/>
                      <a:pt x="1310" y="1912"/>
                    </a:cubicBezTo>
                    <a:lnTo>
                      <a:pt x="1310" y="1912"/>
                    </a:lnTo>
                    <a:cubicBezTo>
                      <a:pt x="1358" y="1882"/>
                      <a:pt x="1408" y="1853"/>
                      <a:pt x="1457" y="1824"/>
                    </a:cubicBezTo>
                    <a:lnTo>
                      <a:pt x="1457" y="1824"/>
                    </a:lnTo>
                    <a:cubicBezTo>
                      <a:pt x="1556" y="1766"/>
                      <a:pt x="1655" y="1708"/>
                      <a:pt x="1752" y="1646"/>
                    </a:cubicBezTo>
                    <a:lnTo>
                      <a:pt x="1752" y="1646"/>
                    </a:lnTo>
                    <a:cubicBezTo>
                      <a:pt x="1848" y="1586"/>
                      <a:pt x="1944" y="1522"/>
                      <a:pt x="2034" y="1453"/>
                    </a:cubicBezTo>
                    <a:lnTo>
                      <a:pt x="2034" y="1453"/>
                    </a:lnTo>
                    <a:cubicBezTo>
                      <a:pt x="2065" y="1430"/>
                      <a:pt x="2094" y="1406"/>
                      <a:pt x="2124" y="1382"/>
                    </a:cubicBezTo>
                    <a:lnTo>
                      <a:pt x="2124" y="1382"/>
                    </a:lnTo>
                    <a:cubicBezTo>
                      <a:pt x="2364" y="1181"/>
                      <a:pt x="2537" y="912"/>
                      <a:pt x="2484" y="588"/>
                    </a:cubicBez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7" name="Google Shape;377;p17"/>
            <p:cNvGrpSpPr/>
            <p:nvPr/>
          </p:nvGrpSpPr>
          <p:grpSpPr>
            <a:xfrm flipH="1" rot="1245393">
              <a:off x="1548268" y="3543980"/>
              <a:ext cx="560400" cy="301916"/>
              <a:chOff x="580113" y="742368"/>
              <a:chExt cx="560397" cy="301914"/>
            </a:xfrm>
          </p:grpSpPr>
          <p:sp>
            <p:nvSpPr>
              <p:cNvPr id="378" name="Google Shape;378;p17"/>
              <p:cNvSpPr/>
              <p:nvPr/>
            </p:nvSpPr>
            <p:spPr>
              <a:xfrm>
                <a:off x="580113" y="742368"/>
                <a:ext cx="474581" cy="301914"/>
              </a:xfrm>
              <a:custGeom>
                <a:rect b="b" l="l" r="r" t="t"/>
                <a:pathLst>
                  <a:path extrusionOk="0" h="1287" w="2023">
                    <a:moveTo>
                      <a:pt x="0" y="1175"/>
                    </a:moveTo>
                    <a:lnTo>
                      <a:pt x="0" y="1175"/>
                    </a:lnTo>
                    <a:cubicBezTo>
                      <a:pt x="37" y="1185"/>
                      <a:pt x="123" y="1096"/>
                      <a:pt x="151" y="1075"/>
                    </a:cubicBezTo>
                    <a:lnTo>
                      <a:pt x="151" y="1075"/>
                    </a:lnTo>
                    <a:cubicBezTo>
                      <a:pt x="412" y="875"/>
                      <a:pt x="607" y="614"/>
                      <a:pt x="852" y="397"/>
                    </a:cubicBezTo>
                    <a:lnTo>
                      <a:pt x="852" y="397"/>
                    </a:lnTo>
                    <a:cubicBezTo>
                      <a:pt x="1174" y="113"/>
                      <a:pt x="1604" y="0"/>
                      <a:pt x="1978" y="259"/>
                    </a:cubicBezTo>
                    <a:lnTo>
                      <a:pt x="1978" y="259"/>
                    </a:lnTo>
                    <a:cubicBezTo>
                      <a:pt x="2022" y="290"/>
                      <a:pt x="1887" y="595"/>
                      <a:pt x="1867" y="635"/>
                    </a:cubicBezTo>
                    <a:lnTo>
                      <a:pt x="1867" y="635"/>
                    </a:lnTo>
                    <a:cubicBezTo>
                      <a:pt x="1808" y="752"/>
                      <a:pt x="1728" y="858"/>
                      <a:pt x="1631" y="946"/>
                    </a:cubicBezTo>
                    <a:lnTo>
                      <a:pt x="1631" y="946"/>
                    </a:lnTo>
                    <a:cubicBezTo>
                      <a:pt x="1406" y="1150"/>
                      <a:pt x="1096" y="1246"/>
                      <a:pt x="798" y="1267"/>
                    </a:cubicBezTo>
                    <a:lnTo>
                      <a:pt x="798" y="1267"/>
                    </a:lnTo>
                    <a:cubicBezTo>
                      <a:pt x="529" y="1286"/>
                      <a:pt x="260" y="1245"/>
                      <a:pt x="0" y="1175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17"/>
              <p:cNvSpPr/>
              <p:nvPr/>
            </p:nvSpPr>
            <p:spPr>
              <a:xfrm>
                <a:off x="580113" y="801303"/>
                <a:ext cx="474584" cy="242978"/>
              </a:xfrm>
              <a:custGeom>
                <a:rect b="b" l="l" r="r" t="t"/>
                <a:pathLst>
                  <a:path extrusionOk="0" h="1036" w="2022">
                    <a:moveTo>
                      <a:pt x="0" y="924"/>
                    </a:moveTo>
                    <a:lnTo>
                      <a:pt x="0" y="924"/>
                    </a:lnTo>
                    <a:cubicBezTo>
                      <a:pt x="5" y="925"/>
                      <a:pt x="11" y="925"/>
                      <a:pt x="18" y="923"/>
                    </a:cubicBezTo>
                    <a:lnTo>
                      <a:pt x="18" y="923"/>
                    </a:lnTo>
                    <a:cubicBezTo>
                      <a:pt x="666" y="885"/>
                      <a:pt x="1587" y="56"/>
                      <a:pt x="1964" y="0"/>
                    </a:cubicBezTo>
                    <a:lnTo>
                      <a:pt x="1964" y="0"/>
                    </a:lnTo>
                    <a:cubicBezTo>
                      <a:pt x="1969" y="3"/>
                      <a:pt x="1973" y="5"/>
                      <a:pt x="1977" y="9"/>
                    </a:cubicBezTo>
                    <a:lnTo>
                      <a:pt x="1977" y="9"/>
                    </a:lnTo>
                    <a:cubicBezTo>
                      <a:pt x="2021" y="39"/>
                      <a:pt x="1887" y="344"/>
                      <a:pt x="1867" y="385"/>
                    </a:cubicBezTo>
                    <a:lnTo>
                      <a:pt x="1867" y="385"/>
                    </a:lnTo>
                    <a:cubicBezTo>
                      <a:pt x="1808" y="502"/>
                      <a:pt x="1727" y="607"/>
                      <a:pt x="1630" y="695"/>
                    </a:cubicBezTo>
                    <a:lnTo>
                      <a:pt x="1630" y="695"/>
                    </a:lnTo>
                    <a:cubicBezTo>
                      <a:pt x="1405" y="899"/>
                      <a:pt x="1096" y="996"/>
                      <a:pt x="797" y="1016"/>
                    </a:cubicBezTo>
                    <a:lnTo>
                      <a:pt x="797" y="1016"/>
                    </a:lnTo>
                    <a:cubicBezTo>
                      <a:pt x="529" y="1035"/>
                      <a:pt x="260" y="994"/>
                      <a:pt x="0" y="924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17"/>
              <p:cNvSpPr/>
              <p:nvPr/>
            </p:nvSpPr>
            <p:spPr>
              <a:xfrm>
                <a:off x="629742" y="771319"/>
                <a:ext cx="510768" cy="237811"/>
              </a:xfrm>
              <a:custGeom>
                <a:rect b="b" l="l" r="r" t="t"/>
                <a:pathLst>
                  <a:path extrusionOk="0" h="1014" w="2179">
                    <a:moveTo>
                      <a:pt x="2088" y="0"/>
                    </a:moveTo>
                    <a:lnTo>
                      <a:pt x="2088" y="0"/>
                    </a:lnTo>
                    <a:cubicBezTo>
                      <a:pt x="1881" y="12"/>
                      <a:pt x="1684" y="75"/>
                      <a:pt x="1506" y="162"/>
                    </a:cubicBezTo>
                    <a:lnTo>
                      <a:pt x="1506" y="162"/>
                    </a:lnTo>
                    <a:cubicBezTo>
                      <a:pt x="1327" y="248"/>
                      <a:pt x="1164" y="357"/>
                      <a:pt x="1006" y="468"/>
                    </a:cubicBezTo>
                    <a:lnTo>
                      <a:pt x="1006" y="468"/>
                    </a:lnTo>
                    <a:cubicBezTo>
                      <a:pt x="847" y="579"/>
                      <a:pt x="693" y="692"/>
                      <a:pt x="528" y="790"/>
                    </a:cubicBezTo>
                    <a:lnTo>
                      <a:pt x="528" y="790"/>
                    </a:lnTo>
                    <a:cubicBezTo>
                      <a:pt x="364" y="887"/>
                      <a:pt x="188" y="969"/>
                      <a:pt x="0" y="1013"/>
                    </a:cubicBezTo>
                    <a:lnTo>
                      <a:pt x="0" y="1013"/>
                    </a:lnTo>
                    <a:cubicBezTo>
                      <a:pt x="191" y="983"/>
                      <a:pt x="375" y="914"/>
                      <a:pt x="548" y="827"/>
                    </a:cubicBezTo>
                    <a:lnTo>
                      <a:pt x="548" y="827"/>
                    </a:lnTo>
                    <a:cubicBezTo>
                      <a:pt x="722" y="740"/>
                      <a:pt x="887" y="637"/>
                      <a:pt x="1052" y="539"/>
                    </a:cubicBezTo>
                    <a:lnTo>
                      <a:pt x="1052" y="539"/>
                    </a:lnTo>
                    <a:cubicBezTo>
                      <a:pt x="1217" y="440"/>
                      <a:pt x="1383" y="346"/>
                      <a:pt x="1557" y="278"/>
                    </a:cubicBezTo>
                    <a:lnTo>
                      <a:pt x="1557" y="278"/>
                    </a:lnTo>
                    <a:cubicBezTo>
                      <a:pt x="1731" y="208"/>
                      <a:pt x="1913" y="166"/>
                      <a:pt x="2091" y="169"/>
                    </a:cubicBezTo>
                    <a:lnTo>
                      <a:pt x="2091" y="169"/>
                    </a:lnTo>
                    <a:cubicBezTo>
                      <a:pt x="2138" y="170"/>
                      <a:pt x="2177" y="133"/>
                      <a:pt x="2178" y="86"/>
                    </a:cubicBezTo>
                    <a:lnTo>
                      <a:pt x="2178" y="86"/>
                    </a:lnTo>
                    <a:cubicBezTo>
                      <a:pt x="2178" y="39"/>
                      <a:pt x="2141" y="0"/>
                      <a:pt x="2094" y="0"/>
                    </a:cubicBezTo>
                    <a:lnTo>
                      <a:pt x="2094" y="0"/>
                    </a:lnTo>
                    <a:cubicBezTo>
                      <a:pt x="2093" y="0"/>
                      <a:pt x="2090" y="0"/>
                      <a:pt x="2088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1" name="Google Shape;381;p17"/>
            <p:cNvGrpSpPr/>
            <p:nvPr/>
          </p:nvGrpSpPr>
          <p:grpSpPr>
            <a:xfrm flipH="1" rot="6796700">
              <a:off x="2713908" y="4213893"/>
              <a:ext cx="560399" cy="301915"/>
              <a:chOff x="580113" y="742368"/>
              <a:chExt cx="560397" cy="301914"/>
            </a:xfrm>
          </p:grpSpPr>
          <p:sp>
            <p:nvSpPr>
              <p:cNvPr id="382" name="Google Shape;382;p17"/>
              <p:cNvSpPr/>
              <p:nvPr/>
            </p:nvSpPr>
            <p:spPr>
              <a:xfrm>
                <a:off x="580113" y="742368"/>
                <a:ext cx="474581" cy="301914"/>
              </a:xfrm>
              <a:custGeom>
                <a:rect b="b" l="l" r="r" t="t"/>
                <a:pathLst>
                  <a:path extrusionOk="0" h="1287" w="2023">
                    <a:moveTo>
                      <a:pt x="0" y="1175"/>
                    </a:moveTo>
                    <a:lnTo>
                      <a:pt x="0" y="1175"/>
                    </a:lnTo>
                    <a:cubicBezTo>
                      <a:pt x="37" y="1185"/>
                      <a:pt x="123" y="1096"/>
                      <a:pt x="151" y="1075"/>
                    </a:cubicBezTo>
                    <a:lnTo>
                      <a:pt x="151" y="1075"/>
                    </a:lnTo>
                    <a:cubicBezTo>
                      <a:pt x="412" y="875"/>
                      <a:pt x="607" y="614"/>
                      <a:pt x="852" y="397"/>
                    </a:cubicBezTo>
                    <a:lnTo>
                      <a:pt x="852" y="397"/>
                    </a:lnTo>
                    <a:cubicBezTo>
                      <a:pt x="1174" y="113"/>
                      <a:pt x="1604" y="0"/>
                      <a:pt x="1978" y="259"/>
                    </a:cubicBezTo>
                    <a:lnTo>
                      <a:pt x="1978" y="259"/>
                    </a:lnTo>
                    <a:cubicBezTo>
                      <a:pt x="2022" y="290"/>
                      <a:pt x="1887" y="595"/>
                      <a:pt x="1867" y="635"/>
                    </a:cubicBezTo>
                    <a:lnTo>
                      <a:pt x="1867" y="635"/>
                    </a:lnTo>
                    <a:cubicBezTo>
                      <a:pt x="1808" y="752"/>
                      <a:pt x="1728" y="858"/>
                      <a:pt x="1631" y="946"/>
                    </a:cubicBezTo>
                    <a:lnTo>
                      <a:pt x="1631" y="946"/>
                    </a:lnTo>
                    <a:cubicBezTo>
                      <a:pt x="1406" y="1150"/>
                      <a:pt x="1096" y="1246"/>
                      <a:pt x="798" y="1267"/>
                    </a:cubicBezTo>
                    <a:lnTo>
                      <a:pt x="798" y="1267"/>
                    </a:lnTo>
                    <a:cubicBezTo>
                      <a:pt x="529" y="1286"/>
                      <a:pt x="260" y="1245"/>
                      <a:pt x="0" y="1175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17"/>
              <p:cNvSpPr/>
              <p:nvPr/>
            </p:nvSpPr>
            <p:spPr>
              <a:xfrm>
                <a:off x="580113" y="801303"/>
                <a:ext cx="474584" cy="242978"/>
              </a:xfrm>
              <a:custGeom>
                <a:rect b="b" l="l" r="r" t="t"/>
                <a:pathLst>
                  <a:path extrusionOk="0" h="1036" w="2022">
                    <a:moveTo>
                      <a:pt x="0" y="924"/>
                    </a:moveTo>
                    <a:lnTo>
                      <a:pt x="0" y="924"/>
                    </a:lnTo>
                    <a:cubicBezTo>
                      <a:pt x="5" y="925"/>
                      <a:pt x="11" y="925"/>
                      <a:pt x="18" y="923"/>
                    </a:cubicBezTo>
                    <a:lnTo>
                      <a:pt x="18" y="923"/>
                    </a:lnTo>
                    <a:cubicBezTo>
                      <a:pt x="666" y="885"/>
                      <a:pt x="1587" y="56"/>
                      <a:pt x="1964" y="0"/>
                    </a:cubicBezTo>
                    <a:lnTo>
                      <a:pt x="1964" y="0"/>
                    </a:lnTo>
                    <a:cubicBezTo>
                      <a:pt x="1969" y="3"/>
                      <a:pt x="1973" y="5"/>
                      <a:pt x="1977" y="9"/>
                    </a:cubicBezTo>
                    <a:lnTo>
                      <a:pt x="1977" y="9"/>
                    </a:lnTo>
                    <a:cubicBezTo>
                      <a:pt x="2021" y="39"/>
                      <a:pt x="1887" y="344"/>
                      <a:pt x="1867" y="385"/>
                    </a:cubicBezTo>
                    <a:lnTo>
                      <a:pt x="1867" y="385"/>
                    </a:lnTo>
                    <a:cubicBezTo>
                      <a:pt x="1808" y="502"/>
                      <a:pt x="1727" y="607"/>
                      <a:pt x="1630" y="695"/>
                    </a:cubicBezTo>
                    <a:lnTo>
                      <a:pt x="1630" y="695"/>
                    </a:lnTo>
                    <a:cubicBezTo>
                      <a:pt x="1405" y="899"/>
                      <a:pt x="1096" y="996"/>
                      <a:pt x="797" y="1016"/>
                    </a:cubicBezTo>
                    <a:lnTo>
                      <a:pt x="797" y="1016"/>
                    </a:lnTo>
                    <a:cubicBezTo>
                      <a:pt x="529" y="1035"/>
                      <a:pt x="260" y="994"/>
                      <a:pt x="0" y="924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17"/>
              <p:cNvSpPr/>
              <p:nvPr/>
            </p:nvSpPr>
            <p:spPr>
              <a:xfrm>
                <a:off x="629742" y="771319"/>
                <a:ext cx="510768" cy="237811"/>
              </a:xfrm>
              <a:custGeom>
                <a:rect b="b" l="l" r="r" t="t"/>
                <a:pathLst>
                  <a:path extrusionOk="0" h="1014" w="2179">
                    <a:moveTo>
                      <a:pt x="2088" y="0"/>
                    </a:moveTo>
                    <a:lnTo>
                      <a:pt x="2088" y="0"/>
                    </a:lnTo>
                    <a:cubicBezTo>
                      <a:pt x="1881" y="12"/>
                      <a:pt x="1684" y="75"/>
                      <a:pt x="1506" y="162"/>
                    </a:cubicBezTo>
                    <a:lnTo>
                      <a:pt x="1506" y="162"/>
                    </a:lnTo>
                    <a:cubicBezTo>
                      <a:pt x="1327" y="248"/>
                      <a:pt x="1164" y="357"/>
                      <a:pt x="1006" y="468"/>
                    </a:cubicBezTo>
                    <a:lnTo>
                      <a:pt x="1006" y="468"/>
                    </a:lnTo>
                    <a:cubicBezTo>
                      <a:pt x="847" y="579"/>
                      <a:pt x="693" y="692"/>
                      <a:pt x="528" y="790"/>
                    </a:cubicBezTo>
                    <a:lnTo>
                      <a:pt x="528" y="790"/>
                    </a:lnTo>
                    <a:cubicBezTo>
                      <a:pt x="364" y="887"/>
                      <a:pt x="188" y="969"/>
                      <a:pt x="0" y="1013"/>
                    </a:cubicBezTo>
                    <a:lnTo>
                      <a:pt x="0" y="1013"/>
                    </a:lnTo>
                    <a:cubicBezTo>
                      <a:pt x="191" y="983"/>
                      <a:pt x="375" y="914"/>
                      <a:pt x="548" y="827"/>
                    </a:cubicBezTo>
                    <a:lnTo>
                      <a:pt x="548" y="827"/>
                    </a:lnTo>
                    <a:cubicBezTo>
                      <a:pt x="722" y="740"/>
                      <a:pt x="887" y="637"/>
                      <a:pt x="1052" y="539"/>
                    </a:cubicBezTo>
                    <a:lnTo>
                      <a:pt x="1052" y="539"/>
                    </a:lnTo>
                    <a:cubicBezTo>
                      <a:pt x="1217" y="440"/>
                      <a:pt x="1383" y="346"/>
                      <a:pt x="1557" y="278"/>
                    </a:cubicBezTo>
                    <a:lnTo>
                      <a:pt x="1557" y="278"/>
                    </a:lnTo>
                    <a:cubicBezTo>
                      <a:pt x="1731" y="208"/>
                      <a:pt x="1913" y="166"/>
                      <a:pt x="2091" y="169"/>
                    </a:cubicBezTo>
                    <a:lnTo>
                      <a:pt x="2091" y="169"/>
                    </a:lnTo>
                    <a:cubicBezTo>
                      <a:pt x="2138" y="170"/>
                      <a:pt x="2177" y="133"/>
                      <a:pt x="2178" y="86"/>
                    </a:cubicBezTo>
                    <a:lnTo>
                      <a:pt x="2178" y="86"/>
                    </a:lnTo>
                    <a:cubicBezTo>
                      <a:pt x="2178" y="39"/>
                      <a:pt x="2141" y="0"/>
                      <a:pt x="2094" y="0"/>
                    </a:cubicBezTo>
                    <a:lnTo>
                      <a:pt x="2094" y="0"/>
                    </a:lnTo>
                    <a:cubicBezTo>
                      <a:pt x="2093" y="0"/>
                      <a:pt x="2090" y="0"/>
                      <a:pt x="2088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5" name="Google Shape;385;p17"/>
            <p:cNvSpPr/>
            <p:nvPr/>
          </p:nvSpPr>
          <p:spPr>
            <a:xfrm>
              <a:off x="2899747" y="2343142"/>
              <a:ext cx="188700" cy="188700"/>
            </a:xfrm>
            <a:prstGeom prst="mathPlus">
              <a:avLst>
                <a:gd fmla="val 23520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6" name="Google Shape;386;p17"/>
            <p:cNvSpPr/>
            <p:nvPr/>
          </p:nvSpPr>
          <p:spPr>
            <a:xfrm>
              <a:off x="1706575" y="935313"/>
              <a:ext cx="437400" cy="437400"/>
            </a:xfrm>
            <a:prstGeom prst="mathPlus">
              <a:avLst>
                <a:gd fmla="val 2352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9"/>
          <p:cNvSpPr/>
          <p:nvPr/>
        </p:nvSpPr>
        <p:spPr>
          <a:xfrm>
            <a:off x="-956574" y="2514050"/>
            <a:ext cx="3339600" cy="3339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90" name="Google Shape;390;p19"/>
          <p:cNvGrpSpPr/>
          <p:nvPr/>
        </p:nvGrpSpPr>
        <p:grpSpPr>
          <a:xfrm>
            <a:off x="1160934" y="629092"/>
            <a:ext cx="1515850" cy="1223550"/>
            <a:chOff x="1160934" y="629092"/>
            <a:chExt cx="1515850" cy="1223550"/>
          </a:xfrm>
        </p:grpSpPr>
        <p:sp>
          <p:nvSpPr>
            <p:cNvPr id="391" name="Google Shape;391;p19"/>
            <p:cNvSpPr/>
            <p:nvPr/>
          </p:nvSpPr>
          <p:spPr>
            <a:xfrm>
              <a:off x="1969459" y="629092"/>
              <a:ext cx="188700" cy="188700"/>
            </a:xfrm>
            <a:prstGeom prst="mathPlus">
              <a:avLst>
                <a:gd fmla="val 23520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1160934" y="1078067"/>
              <a:ext cx="188700" cy="188700"/>
            </a:xfrm>
            <a:prstGeom prst="mathPlus">
              <a:avLst>
                <a:gd fmla="val 23520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2488084" y="1663942"/>
              <a:ext cx="188700" cy="188700"/>
            </a:xfrm>
            <a:prstGeom prst="mathPlus">
              <a:avLst>
                <a:gd fmla="val 23520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94" name="Google Shape;394;p19"/>
          <p:cNvGrpSpPr/>
          <p:nvPr/>
        </p:nvGrpSpPr>
        <p:grpSpPr>
          <a:xfrm>
            <a:off x="293706" y="1266766"/>
            <a:ext cx="2383061" cy="3339484"/>
            <a:chOff x="293706" y="1266766"/>
            <a:chExt cx="2383061" cy="3339484"/>
          </a:xfrm>
        </p:grpSpPr>
        <p:sp>
          <p:nvSpPr>
            <p:cNvPr id="395" name="Google Shape;395;p19"/>
            <p:cNvSpPr/>
            <p:nvPr/>
          </p:nvSpPr>
          <p:spPr>
            <a:xfrm rot="2699946">
              <a:off x="1428665" y="1318497"/>
              <a:ext cx="788123" cy="1549486"/>
            </a:xfrm>
            <a:custGeom>
              <a:rect b="b" l="l" r="r" t="t"/>
              <a:pathLst>
                <a:path extrusionOk="0" h="4596" w="2339">
                  <a:moveTo>
                    <a:pt x="2292" y="3917"/>
                  </a:moveTo>
                  <a:lnTo>
                    <a:pt x="2292" y="3917"/>
                  </a:lnTo>
                  <a:cubicBezTo>
                    <a:pt x="2273" y="3864"/>
                    <a:pt x="2167" y="3876"/>
                    <a:pt x="2127" y="3883"/>
                  </a:cubicBezTo>
                  <a:lnTo>
                    <a:pt x="2127" y="3883"/>
                  </a:lnTo>
                  <a:cubicBezTo>
                    <a:pt x="2013" y="3905"/>
                    <a:pt x="1941" y="4011"/>
                    <a:pt x="1831" y="4036"/>
                  </a:cubicBezTo>
                  <a:lnTo>
                    <a:pt x="1831" y="4036"/>
                  </a:lnTo>
                  <a:cubicBezTo>
                    <a:pt x="1831" y="3969"/>
                    <a:pt x="1830" y="3903"/>
                    <a:pt x="1828" y="3836"/>
                  </a:cubicBezTo>
                  <a:lnTo>
                    <a:pt x="1828" y="3836"/>
                  </a:lnTo>
                  <a:cubicBezTo>
                    <a:pt x="1890" y="3786"/>
                    <a:pt x="1956" y="3755"/>
                    <a:pt x="2036" y="3742"/>
                  </a:cubicBezTo>
                  <a:lnTo>
                    <a:pt x="2036" y="3742"/>
                  </a:lnTo>
                  <a:cubicBezTo>
                    <a:pt x="2085" y="3734"/>
                    <a:pt x="2142" y="3737"/>
                    <a:pt x="2185" y="3706"/>
                  </a:cubicBezTo>
                  <a:lnTo>
                    <a:pt x="2185" y="3706"/>
                  </a:lnTo>
                  <a:cubicBezTo>
                    <a:pt x="2221" y="3680"/>
                    <a:pt x="2234" y="3640"/>
                    <a:pt x="2201" y="3605"/>
                  </a:cubicBezTo>
                  <a:lnTo>
                    <a:pt x="2201" y="3605"/>
                  </a:lnTo>
                  <a:cubicBezTo>
                    <a:pt x="2153" y="3553"/>
                    <a:pt x="2071" y="3591"/>
                    <a:pt x="2019" y="3615"/>
                  </a:cubicBezTo>
                  <a:lnTo>
                    <a:pt x="2019" y="3615"/>
                  </a:lnTo>
                  <a:cubicBezTo>
                    <a:pt x="1944" y="3650"/>
                    <a:pt x="1881" y="3699"/>
                    <a:pt x="1825" y="3757"/>
                  </a:cubicBezTo>
                  <a:lnTo>
                    <a:pt x="1825" y="3757"/>
                  </a:lnTo>
                  <a:cubicBezTo>
                    <a:pt x="1822" y="3704"/>
                    <a:pt x="1812" y="3526"/>
                    <a:pt x="1809" y="3490"/>
                  </a:cubicBezTo>
                  <a:lnTo>
                    <a:pt x="1809" y="3490"/>
                  </a:lnTo>
                  <a:cubicBezTo>
                    <a:pt x="1913" y="3475"/>
                    <a:pt x="2277" y="3423"/>
                    <a:pt x="2232" y="3313"/>
                  </a:cubicBezTo>
                  <a:lnTo>
                    <a:pt x="2232" y="3313"/>
                  </a:lnTo>
                  <a:cubicBezTo>
                    <a:pt x="2183" y="3194"/>
                    <a:pt x="1903" y="3385"/>
                    <a:pt x="1805" y="3443"/>
                  </a:cubicBezTo>
                  <a:lnTo>
                    <a:pt x="1805" y="3443"/>
                  </a:lnTo>
                  <a:cubicBezTo>
                    <a:pt x="1797" y="3342"/>
                    <a:pt x="1787" y="3240"/>
                    <a:pt x="1776" y="3138"/>
                  </a:cubicBezTo>
                  <a:lnTo>
                    <a:pt x="1776" y="3138"/>
                  </a:lnTo>
                  <a:cubicBezTo>
                    <a:pt x="1911" y="3123"/>
                    <a:pt x="2304" y="3085"/>
                    <a:pt x="2249" y="2936"/>
                  </a:cubicBezTo>
                  <a:lnTo>
                    <a:pt x="2249" y="2936"/>
                  </a:lnTo>
                  <a:cubicBezTo>
                    <a:pt x="2224" y="2868"/>
                    <a:pt x="2138" y="2896"/>
                    <a:pt x="2089" y="2912"/>
                  </a:cubicBezTo>
                  <a:lnTo>
                    <a:pt x="2089" y="2912"/>
                  </a:lnTo>
                  <a:cubicBezTo>
                    <a:pt x="2070" y="2918"/>
                    <a:pt x="1847" y="3013"/>
                    <a:pt x="1768" y="3075"/>
                  </a:cubicBezTo>
                  <a:lnTo>
                    <a:pt x="1768" y="3075"/>
                  </a:lnTo>
                  <a:cubicBezTo>
                    <a:pt x="1761" y="3017"/>
                    <a:pt x="1734" y="2843"/>
                    <a:pt x="1730" y="2814"/>
                  </a:cubicBezTo>
                  <a:lnTo>
                    <a:pt x="1730" y="2814"/>
                  </a:lnTo>
                  <a:cubicBezTo>
                    <a:pt x="1726" y="2783"/>
                    <a:pt x="1767" y="2756"/>
                    <a:pt x="1787" y="2738"/>
                  </a:cubicBezTo>
                  <a:lnTo>
                    <a:pt x="1787" y="2738"/>
                  </a:lnTo>
                  <a:cubicBezTo>
                    <a:pt x="1818" y="2709"/>
                    <a:pt x="1855" y="2689"/>
                    <a:pt x="1894" y="2674"/>
                  </a:cubicBezTo>
                  <a:lnTo>
                    <a:pt x="1894" y="2674"/>
                  </a:lnTo>
                  <a:cubicBezTo>
                    <a:pt x="1975" y="2643"/>
                    <a:pt x="2064" y="2631"/>
                    <a:pt x="2141" y="2589"/>
                  </a:cubicBezTo>
                  <a:lnTo>
                    <a:pt x="2141" y="2589"/>
                  </a:lnTo>
                  <a:cubicBezTo>
                    <a:pt x="2184" y="2567"/>
                    <a:pt x="2218" y="2523"/>
                    <a:pt x="2170" y="2483"/>
                  </a:cubicBezTo>
                  <a:lnTo>
                    <a:pt x="2170" y="2483"/>
                  </a:lnTo>
                  <a:cubicBezTo>
                    <a:pt x="2110" y="2432"/>
                    <a:pt x="2006" y="2470"/>
                    <a:pt x="1949" y="2503"/>
                  </a:cubicBezTo>
                  <a:lnTo>
                    <a:pt x="1949" y="2503"/>
                  </a:lnTo>
                  <a:cubicBezTo>
                    <a:pt x="1853" y="2558"/>
                    <a:pt x="1775" y="2645"/>
                    <a:pt x="1717" y="2740"/>
                  </a:cubicBezTo>
                  <a:lnTo>
                    <a:pt x="1717" y="2740"/>
                  </a:lnTo>
                  <a:cubicBezTo>
                    <a:pt x="1695" y="2624"/>
                    <a:pt x="1670" y="2509"/>
                    <a:pt x="1640" y="2396"/>
                  </a:cubicBezTo>
                  <a:lnTo>
                    <a:pt x="1640" y="2396"/>
                  </a:lnTo>
                  <a:cubicBezTo>
                    <a:pt x="1722" y="2283"/>
                    <a:pt x="1841" y="2213"/>
                    <a:pt x="1945" y="2123"/>
                  </a:cubicBezTo>
                  <a:lnTo>
                    <a:pt x="1945" y="2123"/>
                  </a:lnTo>
                  <a:cubicBezTo>
                    <a:pt x="1974" y="2098"/>
                    <a:pt x="2085" y="2020"/>
                    <a:pt x="2018" y="1980"/>
                  </a:cubicBezTo>
                  <a:lnTo>
                    <a:pt x="2018" y="1980"/>
                  </a:lnTo>
                  <a:cubicBezTo>
                    <a:pt x="1931" y="1927"/>
                    <a:pt x="1804" y="2063"/>
                    <a:pt x="1754" y="2113"/>
                  </a:cubicBezTo>
                  <a:lnTo>
                    <a:pt x="1754" y="2113"/>
                  </a:lnTo>
                  <a:cubicBezTo>
                    <a:pt x="1698" y="2169"/>
                    <a:pt x="1645" y="2227"/>
                    <a:pt x="1612" y="2297"/>
                  </a:cubicBezTo>
                  <a:lnTo>
                    <a:pt x="1612" y="2297"/>
                  </a:lnTo>
                  <a:cubicBezTo>
                    <a:pt x="1584" y="2202"/>
                    <a:pt x="1552" y="2108"/>
                    <a:pt x="1515" y="2016"/>
                  </a:cubicBezTo>
                  <a:lnTo>
                    <a:pt x="1515" y="2016"/>
                  </a:lnTo>
                  <a:cubicBezTo>
                    <a:pt x="1539" y="1863"/>
                    <a:pt x="1704" y="1833"/>
                    <a:pt x="1792" y="1728"/>
                  </a:cubicBezTo>
                  <a:lnTo>
                    <a:pt x="1792" y="1728"/>
                  </a:lnTo>
                  <a:cubicBezTo>
                    <a:pt x="1824" y="1691"/>
                    <a:pt x="1836" y="1640"/>
                    <a:pt x="1777" y="1625"/>
                  </a:cubicBezTo>
                  <a:lnTo>
                    <a:pt x="1777" y="1625"/>
                  </a:lnTo>
                  <a:cubicBezTo>
                    <a:pt x="1694" y="1603"/>
                    <a:pt x="1613" y="1705"/>
                    <a:pt x="1568" y="1759"/>
                  </a:cubicBezTo>
                  <a:lnTo>
                    <a:pt x="1568" y="1759"/>
                  </a:lnTo>
                  <a:cubicBezTo>
                    <a:pt x="1531" y="1805"/>
                    <a:pt x="1491" y="1854"/>
                    <a:pt x="1470" y="1908"/>
                  </a:cubicBezTo>
                  <a:lnTo>
                    <a:pt x="1470" y="1908"/>
                  </a:lnTo>
                  <a:cubicBezTo>
                    <a:pt x="1467" y="1902"/>
                    <a:pt x="1438" y="1838"/>
                    <a:pt x="1425" y="1812"/>
                  </a:cubicBezTo>
                  <a:lnTo>
                    <a:pt x="1425" y="1812"/>
                  </a:lnTo>
                  <a:cubicBezTo>
                    <a:pt x="1428" y="1810"/>
                    <a:pt x="1609" y="1534"/>
                    <a:pt x="1721" y="1416"/>
                  </a:cubicBezTo>
                  <a:lnTo>
                    <a:pt x="1721" y="1416"/>
                  </a:lnTo>
                  <a:cubicBezTo>
                    <a:pt x="1758" y="1377"/>
                    <a:pt x="1806" y="1298"/>
                    <a:pt x="1722" y="1277"/>
                  </a:cubicBezTo>
                  <a:lnTo>
                    <a:pt x="1722" y="1277"/>
                  </a:lnTo>
                  <a:cubicBezTo>
                    <a:pt x="1630" y="1255"/>
                    <a:pt x="1543" y="1373"/>
                    <a:pt x="1499" y="1436"/>
                  </a:cubicBezTo>
                  <a:lnTo>
                    <a:pt x="1499" y="1436"/>
                  </a:lnTo>
                  <a:cubicBezTo>
                    <a:pt x="1439" y="1521"/>
                    <a:pt x="1390" y="1613"/>
                    <a:pt x="1376" y="1715"/>
                  </a:cubicBezTo>
                  <a:lnTo>
                    <a:pt x="1376" y="1715"/>
                  </a:lnTo>
                  <a:cubicBezTo>
                    <a:pt x="1342" y="1650"/>
                    <a:pt x="1306" y="1587"/>
                    <a:pt x="1268" y="1524"/>
                  </a:cubicBezTo>
                  <a:lnTo>
                    <a:pt x="1268" y="1524"/>
                  </a:lnTo>
                  <a:cubicBezTo>
                    <a:pt x="1263" y="1483"/>
                    <a:pt x="1285" y="1447"/>
                    <a:pt x="1312" y="1419"/>
                  </a:cubicBezTo>
                  <a:lnTo>
                    <a:pt x="1312" y="1419"/>
                  </a:lnTo>
                  <a:cubicBezTo>
                    <a:pt x="1346" y="1383"/>
                    <a:pt x="1388" y="1356"/>
                    <a:pt x="1430" y="1331"/>
                  </a:cubicBezTo>
                  <a:lnTo>
                    <a:pt x="1430" y="1331"/>
                  </a:lnTo>
                  <a:cubicBezTo>
                    <a:pt x="1468" y="1308"/>
                    <a:pt x="1507" y="1287"/>
                    <a:pt x="1544" y="1262"/>
                  </a:cubicBezTo>
                  <a:lnTo>
                    <a:pt x="1544" y="1262"/>
                  </a:lnTo>
                  <a:cubicBezTo>
                    <a:pt x="1577" y="1240"/>
                    <a:pt x="1611" y="1210"/>
                    <a:pt x="1619" y="1169"/>
                  </a:cubicBezTo>
                  <a:lnTo>
                    <a:pt x="1619" y="1169"/>
                  </a:lnTo>
                  <a:cubicBezTo>
                    <a:pt x="1625" y="1135"/>
                    <a:pt x="1612" y="1100"/>
                    <a:pt x="1580" y="1084"/>
                  </a:cubicBezTo>
                  <a:lnTo>
                    <a:pt x="1580" y="1084"/>
                  </a:lnTo>
                  <a:cubicBezTo>
                    <a:pt x="1547" y="1067"/>
                    <a:pt x="1505" y="1071"/>
                    <a:pt x="1471" y="1083"/>
                  </a:cubicBezTo>
                  <a:lnTo>
                    <a:pt x="1471" y="1083"/>
                  </a:lnTo>
                  <a:cubicBezTo>
                    <a:pt x="1387" y="1113"/>
                    <a:pt x="1338" y="1192"/>
                    <a:pt x="1296" y="1266"/>
                  </a:cubicBezTo>
                  <a:lnTo>
                    <a:pt x="1296" y="1266"/>
                  </a:lnTo>
                  <a:cubicBezTo>
                    <a:pt x="1275" y="1303"/>
                    <a:pt x="1257" y="1342"/>
                    <a:pt x="1251" y="1384"/>
                  </a:cubicBezTo>
                  <a:lnTo>
                    <a:pt x="1251" y="1384"/>
                  </a:lnTo>
                  <a:cubicBezTo>
                    <a:pt x="1246" y="1415"/>
                    <a:pt x="1245" y="1447"/>
                    <a:pt x="1241" y="1479"/>
                  </a:cubicBezTo>
                  <a:lnTo>
                    <a:pt x="1241" y="1479"/>
                  </a:lnTo>
                  <a:cubicBezTo>
                    <a:pt x="1192" y="1400"/>
                    <a:pt x="1141" y="1322"/>
                    <a:pt x="1087" y="1247"/>
                  </a:cubicBezTo>
                  <a:lnTo>
                    <a:pt x="1087" y="1247"/>
                  </a:lnTo>
                  <a:cubicBezTo>
                    <a:pt x="1137" y="1192"/>
                    <a:pt x="1509" y="846"/>
                    <a:pt x="1319" y="778"/>
                  </a:cubicBezTo>
                  <a:lnTo>
                    <a:pt x="1319" y="778"/>
                  </a:lnTo>
                  <a:cubicBezTo>
                    <a:pt x="1250" y="753"/>
                    <a:pt x="1180" y="841"/>
                    <a:pt x="1147" y="889"/>
                  </a:cubicBezTo>
                  <a:lnTo>
                    <a:pt x="1147" y="889"/>
                  </a:lnTo>
                  <a:cubicBezTo>
                    <a:pt x="1118" y="933"/>
                    <a:pt x="1094" y="982"/>
                    <a:pt x="1079" y="1032"/>
                  </a:cubicBezTo>
                  <a:lnTo>
                    <a:pt x="1079" y="1032"/>
                  </a:lnTo>
                  <a:cubicBezTo>
                    <a:pt x="1069" y="1064"/>
                    <a:pt x="1067" y="1153"/>
                    <a:pt x="1048" y="1192"/>
                  </a:cubicBezTo>
                  <a:lnTo>
                    <a:pt x="1048" y="1192"/>
                  </a:lnTo>
                  <a:cubicBezTo>
                    <a:pt x="994" y="1116"/>
                    <a:pt x="883" y="968"/>
                    <a:pt x="884" y="967"/>
                  </a:cubicBezTo>
                  <a:lnTo>
                    <a:pt x="884" y="967"/>
                  </a:lnTo>
                  <a:cubicBezTo>
                    <a:pt x="889" y="962"/>
                    <a:pt x="1013" y="607"/>
                    <a:pt x="1018" y="426"/>
                  </a:cubicBezTo>
                  <a:lnTo>
                    <a:pt x="1018" y="426"/>
                  </a:lnTo>
                  <a:cubicBezTo>
                    <a:pt x="1019" y="357"/>
                    <a:pt x="1003" y="181"/>
                    <a:pt x="890" y="268"/>
                  </a:cubicBezTo>
                  <a:lnTo>
                    <a:pt x="890" y="268"/>
                  </a:lnTo>
                  <a:cubicBezTo>
                    <a:pt x="777" y="354"/>
                    <a:pt x="814" y="583"/>
                    <a:pt x="818" y="704"/>
                  </a:cubicBezTo>
                  <a:lnTo>
                    <a:pt x="818" y="704"/>
                  </a:lnTo>
                  <a:cubicBezTo>
                    <a:pt x="819" y="718"/>
                    <a:pt x="816" y="829"/>
                    <a:pt x="828" y="905"/>
                  </a:cubicBezTo>
                  <a:lnTo>
                    <a:pt x="828" y="905"/>
                  </a:lnTo>
                  <a:cubicBezTo>
                    <a:pt x="750" y="807"/>
                    <a:pt x="586" y="608"/>
                    <a:pt x="582" y="605"/>
                  </a:cubicBezTo>
                  <a:lnTo>
                    <a:pt x="582" y="605"/>
                  </a:lnTo>
                  <a:cubicBezTo>
                    <a:pt x="519" y="446"/>
                    <a:pt x="458" y="255"/>
                    <a:pt x="342" y="125"/>
                  </a:cubicBezTo>
                  <a:lnTo>
                    <a:pt x="342" y="125"/>
                  </a:lnTo>
                  <a:cubicBezTo>
                    <a:pt x="276" y="52"/>
                    <a:pt x="149" y="0"/>
                    <a:pt x="70" y="85"/>
                  </a:cubicBezTo>
                  <a:lnTo>
                    <a:pt x="70" y="85"/>
                  </a:lnTo>
                  <a:cubicBezTo>
                    <a:pt x="0" y="160"/>
                    <a:pt x="42" y="272"/>
                    <a:pt x="104" y="335"/>
                  </a:cubicBezTo>
                  <a:lnTo>
                    <a:pt x="104" y="335"/>
                  </a:lnTo>
                  <a:cubicBezTo>
                    <a:pt x="164" y="396"/>
                    <a:pt x="247" y="437"/>
                    <a:pt x="318" y="482"/>
                  </a:cubicBezTo>
                  <a:lnTo>
                    <a:pt x="318" y="482"/>
                  </a:lnTo>
                  <a:cubicBezTo>
                    <a:pt x="397" y="531"/>
                    <a:pt x="476" y="580"/>
                    <a:pt x="555" y="630"/>
                  </a:cubicBezTo>
                  <a:lnTo>
                    <a:pt x="555" y="630"/>
                  </a:lnTo>
                  <a:lnTo>
                    <a:pt x="555" y="630"/>
                  </a:lnTo>
                  <a:lnTo>
                    <a:pt x="555" y="630"/>
                  </a:lnTo>
                  <a:cubicBezTo>
                    <a:pt x="556" y="631"/>
                    <a:pt x="665" y="760"/>
                    <a:pt x="718" y="824"/>
                  </a:cubicBezTo>
                  <a:lnTo>
                    <a:pt x="718" y="824"/>
                  </a:lnTo>
                  <a:cubicBezTo>
                    <a:pt x="648" y="785"/>
                    <a:pt x="572" y="760"/>
                    <a:pt x="494" y="742"/>
                  </a:cubicBezTo>
                  <a:lnTo>
                    <a:pt x="494" y="742"/>
                  </a:lnTo>
                  <a:cubicBezTo>
                    <a:pt x="380" y="716"/>
                    <a:pt x="155" y="667"/>
                    <a:pt x="82" y="801"/>
                  </a:cubicBezTo>
                  <a:lnTo>
                    <a:pt x="82" y="801"/>
                  </a:lnTo>
                  <a:cubicBezTo>
                    <a:pt x="11" y="929"/>
                    <a:pt x="216" y="977"/>
                    <a:pt x="301" y="978"/>
                  </a:cubicBezTo>
                  <a:lnTo>
                    <a:pt x="301" y="978"/>
                  </a:lnTo>
                  <a:cubicBezTo>
                    <a:pt x="462" y="980"/>
                    <a:pt x="699" y="869"/>
                    <a:pt x="841" y="976"/>
                  </a:cubicBezTo>
                  <a:lnTo>
                    <a:pt x="841" y="976"/>
                  </a:lnTo>
                  <a:cubicBezTo>
                    <a:pt x="895" y="1045"/>
                    <a:pt x="948" y="1114"/>
                    <a:pt x="999" y="1184"/>
                  </a:cubicBezTo>
                  <a:lnTo>
                    <a:pt x="999" y="1184"/>
                  </a:lnTo>
                  <a:cubicBezTo>
                    <a:pt x="871" y="1144"/>
                    <a:pt x="733" y="1116"/>
                    <a:pt x="601" y="1124"/>
                  </a:cubicBezTo>
                  <a:lnTo>
                    <a:pt x="601" y="1124"/>
                  </a:lnTo>
                  <a:cubicBezTo>
                    <a:pt x="519" y="1129"/>
                    <a:pt x="448" y="1161"/>
                    <a:pt x="378" y="1202"/>
                  </a:cubicBezTo>
                  <a:lnTo>
                    <a:pt x="378" y="1202"/>
                  </a:lnTo>
                  <a:cubicBezTo>
                    <a:pt x="339" y="1224"/>
                    <a:pt x="291" y="1249"/>
                    <a:pt x="279" y="1296"/>
                  </a:cubicBezTo>
                  <a:lnTo>
                    <a:pt x="279" y="1296"/>
                  </a:lnTo>
                  <a:cubicBezTo>
                    <a:pt x="244" y="1430"/>
                    <a:pt x="447" y="1397"/>
                    <a:pt x="513" y="1378"/>
                  </a:cubicBezTo>
                  <a:lnTo>
                    <a:pt x="513" y="1378"/>
                  </a:lnTo>
                  <a:cubicBezTo>
                    <a:pt x="694" y="1325"/>
                    <a:pt x="862" y="1250"/>
                    <a:pt x="1055" y="1261"/>
                  </a:cubicBezTo>
                  <a:lnTo>
                    <a:pt x="1055" y="1261"/>
                  </a:lnTo>
                  <a:cubicBezTo>
                    <a:pt x="1101" y="1327"/>
                    <a:pt x="1145" y="1393"/>
                    <a:pt x="1188" y="1460"/>
                  </a:cubicBezTo>
                  <a:lnTo>
                    <a:pt x="1188" y="1460"/>
                  </a:lnTo>
                  <a:cubicBezTo>
                    <a:pt x="1125" y="1418"/>
                    <a:pt x="1059" y="1382"/>
                    <a:pt x="985" y="1363"/>
                  </a:cubicBezTo>
                  <a:lnTo>
                    <a:pt x="985" y="1363"/>
                  </a:lnTo>
                  <a:cubicBezTo>
                    <a:pt x="917" y="1346"/>
                    <a:pt x="844" y="1345"/>
                    <a:pt x="777" y="1367"/>
                  </a:cubicBezTo>
                  <a:lnTo>
                    <a:pt x="777" y="1367"/>
                  </a:lnTo>
                  <a:cubicBezTo>
                    <a:pt x="761" y="1373"/>
                    <a:pt x="745" y="1380"/>
                    <a:pt x="731" y="1388"/>
                  </a:cubicBezTo>
                  <a:lnTo>
                    <a:pt x="731" y="1388"/>
                  </a:lnTo>
                  <a:cubicBezTo>
                    <a:pt x="716" y="1396"/>
                    <a:pt x="699" y="1406"/>
                    <a:pt x="698" y="1425"/>
                  </a:cubicBezTo>
                  <a:lnTo>
                    <a:pt x="698" y="1425"/>
                  </a:lnTo>
                  <a:cubicBezTo>
                    <a:pt x="697" y="1442"/>
                    <a:pt x="709" y="1457"/>
                    <a:pt x="720" y="1468"/>
                  </a:cubicBezTo>
                  <a:lnTo>
                    <a:pt x="720" y="1468"/>
                  </a:lnTo>
                  <a:cubicBezTo>
                    <a:pt x="733" y="1482"/>
                    <a:pt x="750" y="1491"/>
                    <a:pt x="767" y="1497"/>
                  </a:cubicBezTo>
                  <a:lnTo>
                    <a:pt x="767" y="1497"/>
                  </a:lnTo>
                  <a:cubicBezTo>
                    <a:pt x="804" y="1510"/>
                    <a:pt x="843" y="1511"/>
                    <a:pt x="881" y="1511"/>
                  </a:cubicBezTo>
                  <a:lnTo>
                    <a:pt x="881" y="1511"/>
                  </a:lnTo>
                  <a:cubicBezTo>
                    <a:pt x="922" y="1510"/>
                    <a:pt x="962" y="1508"/>
                    <a:pt x="1003" y="1507"/>
                  </a:cubicBezTo>
                  <a:lnTo>
                    <a:pt x="1003" y="1507"/>
                  </a:lnTo>
                  <a:cubicBezTo>
                    <a:pt x="1076" y="1504"/>
                    <a:pt x="1150" y="1504"/>
                    <a:pt x="1222" y="1516"/>
                  </a:cubicBezTo>
                  <a:lnTo>
                    <a:pt x="1222" y="1516"/>
                  </a:lnTo>
                  <a:cubicBezTo>
                    <a:pt x="1256" y="1573"/>
                    <a:pt x="1291" y="1631"/>
                    <a:pt x="1322" y="1689"/>
                  </a:cubicBezTo>
                  <a:lnTo>
                    <a:pt x="1322" y="1689"/>
                  </a:lnTo>
                  <a:cubicBezTo>
                    <a:pt x="1303" y="1679"/>
                    <a:pt x="1284" y="1670"/>
                    <a:pt x="1265" y="1660"/>
                  </a:cubicBezTo>
                  <a:lnTo>
                    <a:pt x="1265" y="1660"/>
                  </a:lnTo>
                  <a:cubicBezTo>
                    <a:pt x="1188" y="1622"/>
                    <a:pt x="1110" y="1588"/>
                    <a:pt x="1027" y="1568"/>
                  </a:cubicBezTo>
                  <a:lnTo>
                    <a:pt x="1027" y="1568"/>
                  </a:lnTo>
                  <a:cubicBezTo>
                    <a:pt x="899" y="1539"/>
                    <a:pt x="709" y="1541"/>
                    <a:pt x="615" y="1651"/>
                  </a:cubicBezTo>
                  <a:lnTo>
                    <a:pt x="615" y="1651"/>
                  </a:lnTo>
                  <a:cubicBezTo>
                    <a:pt x="590" y="1680"/>
                    <a:pt x="577" y="1718"/>
                    <a:pt x="603" y="1750"/>
                  </a:cubicBezTo>
                  <a:lnTo>
                    <a:pt x="603" y="1750"/>
                  </a:lnTo>
                  <a:cubicBezTo>
                    <a:pt x="640" y="1796"/>
                    <a:pt x="720" y="1785"/>
                    <a:pt x="770" y="1781"/>
                  </a:cubicBezTo>
                  <a:lnTo>
                    <a:pt x="770" y="1781"/>
                  </a:lnTo>
                  <a:cubicBezTo>
                    <a:pt x="976" y="1766"/>
                    <a:pt x="1197" y="1694"/>
                    <a:pt x="1386" y="1813"/>
                  </a:cubicBezTo>
                  <a:lnTo>
                    <a:pt x="1386" y="1813"/>
                  </a:lnTo>
                  <a:cubicBezTo>
                    <a:pt x="1411" y="1862"/>
                    <a:pt x="1433" y="1913"/>
                    <a:pt x="1455" y="1963"/>
                  </a:cubicBezTo>
                  <a:lnTo>
                    <a:pt x="1455" y="1963"/>
                  </a:lnTo>
                  <a:cubicBezTo>
                    <a:pt x="1454" y="1969"/>
                    <a:pt x="1199" y="1892"/>
                    <a:pt x="1095" y="1893"/>
                  </a:cubicBezTo>
                  <a:lnTo>
                    <a:pt x="1095" y="1893"/>
                  </a:lnTo>
                  <a:cubicBezTo>
                    <a:pt x="1029" y="1894"/>
                    <a:pt x="844" y="1915"/>
                    <a:pt x="821" y="1997"/>
                  </a:cubicBezTo>
                  <a:lnTo>
                    <a:pt x="821" y="1997"/>
                  </a:lnTo>
                  <a:cubicBezTo>
                    <a:pt x="798" y="2079"/>
                    <a:pt x="966" y="2088"/>
                    <a:pt x="1013" y="2085"/>
                  </a:cubicBezTo>
                  <a:lnTo>
                    <a:pt x="1013" y="2085"/>
                  </a:lnTo>
                  <a:cubicBezTo>
                    <a:pt x="1092" y="2080"/>
                    <a:pt x="1170" y="2058"/>
                    <a:pt x="1247" y="2042"/>
                  </a:cubicBezTo>
                  <a:lnTo>
                    <a:pt x="1247" y="2042"/>
                  </a:lnTo>
                  <a:cubicBezTo>
                    <a:pt x="1322" y="2026"/>
                    <a:pt x="1417" y="1994"/>
                    <a:pt x="1483" y="2049"/>
                  </a:cubicBezTo>
                  <a:lnTo>
                    <a:pt x="1483" y="2049"/>
                  </a:lnTo>
                  <a:cubicBezTo>
                    <a:pt x="1486" y="2051"/>
                    <a:pt x="1596" y="2359"/>
                    <a:pt x="1599" y="2387"/>
                  </a:cubicBezTo>
                  <a:lnTo>
                    <a:pt x="1599" y="2387"/>
                  </a:lnTo>
                  <a:cubicBezTo>
                    <a:pt x="1577" y="2374"/>
                    <a:pt x="1557" y="2350"/>
                    <a:pt x="1536" y="2334"/>
                  </a:cubicBezTo>
                  <a:lnTo>
                    <a:pt x="1536" y="2334"/>
                  </a:lnTo>
                  <a:cubicBezTo>
                    <a:pt x="1507" y="2311"/>
                    <a:pt x="1476" y="2296"/>
                    <a:pt x="1443" y="2281"/>
                  </a:cubicBezTo>
                  <a:lnTo>
                    <a:pt x="1443" y="2281"/>
                  </a:lnTo>
                  <a:cubicBezTo>
                    <a:pt x="1383" y="2252"/>
                    <a:pt x="1320" y="2230"/>
                    <a:pt x="1254" y="2222"/>
                  </a:cubicBezTo>
                  <a:lnTo>
                    <a:pt x="1254" y="2222"/>
                  </a:lnTo>
                  <a:cubicBezTo>
                    <a:pt x="1178" y="2213"/>
                    <a:pt x="1024" y="2216"/>
                    <a:pt x="991" y="2306"/>
                  </a:cubicBezTo>
                  <a:lnTo>
                    <a:pt x="991" y="2306"/>
                  </a:lnTo>
                  <a:cubicBezTo>
                    <a:pt x="962" y="2386"/>
                    <a:pt x="1048" y="2410"/>
                    <a:pt x="1109" y="2405"/>
                  </a:cubicBezTo>
                  <a:lnTo>
                    <a:pt x="1109" y="2405"/>
                  </a:lnTo>
                  <a:cubicBezTo>
                    <a:pt x="1178" y="2400"/>
                    <a:pt x="1242" y="2369"/>
                    <a:pt x="1310" y="2358"/>
                  </a:cubicBezTo>
                  <a:lnTo>
                    <a:pt x="1310" y="2358"/>
                  </a:lnTo>
                  <a:cubicBezTo>
                    <a:pt x="1374" y="2349"/>
                    <a:pt x="1441" y="2352"/>
                    <a:pt x="1504" y="2368"/>
                  </a:cubicBezTo>
                  <a:lnTo>
                    <a:pt x="1504" y="2368"/>
                  </a:lnTo>
                  <a:cubicBezTo>
                    <a:pt x="1520" y="2372"/>
                    <a:pt x="1536" y="2376"/>
                    <a:pt x="1551" y="2384"/>
                  </a:cubicBezTo>
                  <a:lnTo>
                    <a:pt x="1551" y="2384"/>
                  </a:lnTo>
                  <a:cubicBezTo>
                    <a:pt x="1575" y="2395"/>
                    <a:pt x="1603" y="2413"/>
                    <a:pt x="1610" y="2438"/>
                  </a:cubicBezTo>
                  <a:lnTo>
                    <a:pt x="1610" y="2438"/>
                  </a:lnTo>
                  <a:cubicBezTo>
                    <a:pt x="1620" y="2470"/>
                    <a:pt x="1626" y="2503"/>
                    <a:pt x="1633" y="2536"/>
                  </a:cubicBezTo>
                  <a:lnTo>
                    <a:pt x="1633" y="2536"/>
                  </a:lnTo>
                  <a:cubicBezTo>
                    <a:pt x="1648" y="2601"/>
                    <a:pt x="1661" y="2667"/>
                    <a:pt x="1673" y="2733"/>
                  </a:cubicBezTo>
                  <a:lnTo>
                    <a:pt x="1673" y="2733"/>
                  </a:lnTo>
                  <a:cubicBezTo>
                    <a:pt x="1600" y="2672"/>
                    <a:pt x="1484" y="2629"/>
                    <a:pt x="1400" y="2612"/>
                  </a:cubicBezTo>
                  <a:lnTo>
                    <a:pt x="1400" y="2612"/>
                  </a:lnTo>
                  <a:cubicBezTo>
                    <a:pt x="1322" y="2596"/>
                    <a:pt x="1156" y="2591"/>
                    <a:pt x="1105" y="2673"/>
                  </a:cubicBezTo>
                  <a:lnTo>
                    <a:pt x="1105" y="2673"/>
                  </a:lnTo>
                  <a:cubicBezTo>
                    <a:pt x="1063" y="2741"/>
                    <a:pt x="1149" y="2769"/>
                    <a:pt x="1200" y="2766"/>
                  </a:cubicBezTo>
                  <a:lnTo>
                    <a:pt x="1200" y="2766"/>
                  </a:lnTo>
                  <a:cubicBezTo>
                    <a:pt x="1267" y="2762"/>
                    <a:pt x="1333" y="2732"/>
                    <a:pt x="1399" y="2719"/>
                  </a:cubicBezTo>
                  <a:lnTo>
                    <a:pt x="1399" y="2719"/>
                  </a:lnTo>
                  <a:cubicBezTo>
                    <a:pt x="1463" y="2706"/>
                    <a:pt x="1528" y="2708"/>
                    <a:pt x="1589" y="2732"/>
                  </a:cubicBezTo>
                  <a:lnTo>
                    <a:pt x="1589" y="2732"/>
                  </a:lnTo>
                  <a:cubicBezTo>
                    <a:pt x="1617" y="2743"/>
                    <a:pt x="1646" y="2759"/>
                    <a:pt x="1669" y="2779"/>
                  </a:cubicBezTo>
                  <a:lnTo>
                    <a:pt x="1669" y="2779"/>
                  </a:lnTo>
                  <a:cubicBezTo>
                    <a:pt x="1694" y="2800"/>
                    <a:pt x="1691" y="2834"/>
                    <a:pt x="1696" y="2864"/>
                  </a:cubicBezTo>
                  <a:lnTo>
                    <a:pt x="1696" y="2864"/>
                  </a:lnTo>
                  <a:cubicBezTo>
                    <a:pt x="1708" y="2938"/>
                    <a:pt x="1719" y="3012"/>
                    <a:pt x="1729" y="3087"/>
                  </a:cubicBezTo>
                  <a:lnTo>
                    <a:pt x="1729" y="3087"/>
                  </a:lnTo>
                  <a:cubicBezTo>
                    <a:pt x="1620" y="3023"/>
                    <a:pt x="1505" y="2948"/>
                    <a:pt x="1383" y="2918"/>
                  </a:cubicBezTo>
                  <a:lnTo>
                    <a:pt x="1383" y="2918"/>
                  </a:lnTo>
                  <a:cubicBezTo>
                    <a:pt x="1317" y="2901"/>
                    <a:pt x="1154" y="2889"/>
                    <a:pt x="1125" y="2976"/>
                  </a:cubicBezTo>
                  <a:lnTo>
                    <a:pt x="1125" y="2976"/>
                  </a:lnTo>
                  <a:cubicBezTo>
                    <a:pt x="1095" y="3064"/>
                    <a:pt x="1227" y="3083"/>
                    <a:pt x="1282" y="3084"/>
                  </a:cubicBezTo>
                  <a:lnTo>
                    <a:pt x="1282" y="3084"/>
                  </a:lnTo>
                  <a:cubicBezTo>
                    <a:pt x="1356" y="3085"/>
                    <a:pt x="1427" y="3069"/>
                    <a:pt x="1501" y="3076"/>
                  </a:cubicBezTo>
                  <a:lnTo>
                    <a:pt x="1501" y="3076"/>
                  </a:lnTo>
                  <a:cubicBezTo>
                    <a:pt x="1583" y="3084"/>
                    <a:pt x="1735" y="3151"/>
                    <a:pt x="1737" y="3151"/>
                  </a:cubicBezTo>
                  <a:lnTo>
                    <a:pt x="1737" y="3151"/>
                  </a:lnTo>
                  <a:cubicBezTo>
                    <a:pt x="1749" y="3246"/>
                    <a:pt x="1760" y="3342"/>
                    <a:pt x="1768" y="3437"/>
                  </a:cubicBezTo>
                  <a:lnTo>
                    <a:pt x="1768" y="3437"/>
                  </a:lnTo>
                  <a:cubicBezTo>
                    <a:pt x="1765" y="3436"/>
                    <a:pt x="1582" y="3301"/>
                    <a:pt x="1467" y="3276"/>
                  </a:cubicBezTo>
                  <a:lnTo>
                    <a:pt x="1467" y="3276"/>
                  </a:lnTo>
                  <a:cubicBezTo>
                    <a:pt x="1414" y="3264"/>
                    <a:pt x="1254" y="3226"/>
                    <a:pt x="1222" y="3299"/>
                  </a:cubicBezTo>
                  <a:lnTo>
                    <a:pt x="1222" y="3299"/>
                  </a:lnTo>
                  <a:cubicBezTo>
                    <a:pt x="1191" y="3370"/>
                    <a:pt x="1307" y="3399"/>
                    <a:pt x="1355" y="3404"/>
                  </a:cubicBezTo>
                  <a:lnTo>
                    <a:pt x="1355" y="3404"/>
                  </a:lnTo>
                  <a:cubicBezTo>
                    <a:pt x="1413" y="3409"/>
                    <a:pt x="1471" y="3401"/>
                    <a:pt x="1529" y="3406"/>
                  </a:cubicBezTo>
                  <a:lnTo>
                    <a:pt x="1529" y="3406"/>
                  </a:lnTo>
                  <a:cubicBezTo>
                    <a:pt x="1604" y="3412"/>
                    <a:pt x="1771" y="3488"/>
                    <a:pt x="1772" y="3489"/>
                  </a:cubicBezTo>
                  <a:lnTo>
                    <a:pt x="1772" y="3489"/>
                  </a:lnTo>
                  <a:cubicBezTo>
                    <a:pt x="1780" y="3587"/>
                    <a:pt x="1786" y="3686"/>
                    <a:pt x="1790" y="3785"/>
                  </a:cubicBezTo>
                  <a:lnTo>
                    <a:pt x="1790" y="3785"/>
                  </a:lnTo>
                  <a:cubicBezTo>
                    <a:pt x="1729" y="3694"/>
                    <a:pt x="1668" y="3605"/>
                    <a:pt x="1570" y="3551"/>
                  </a:cubicBezTo>
                  <a:lnTo>
                    <a:pt x="1570" y="3551"/>
                  </a:lnTo>
                  <a:cubicBezTo>
                    <a:pt x="1511" y="3518"/>
                    <a:pt x="1363" y="3455"/>
                    <a:pt x="1301" y="3510"/>
                  </a:cubicBezTo>
                  <a:lnTo>
                    <a:pt x="1301" y="3510"/>
                  </a:lnTo>
                  <a:cubicBezTo>
                    <a:pt x="1238" y="3566"/>
                    <a:pt x="1346" y="3618"/>
                    <a:pt x="1388" y="3635"/>
                  </a:cubicBezTo>
                  <a:lnTo>
                    <a:pt x="1388" y="3635"/>
                  </a:lnTo>
                  <a:cubicBezTo>
                    <a:pt x="1447" y="3659"/>
                    <a:pt x="1511" y="3668"/>
                    <a:pt x="1571" y="3690"/>
                  </a:cubicBezTo>
                  <a:lnTo>
                    <a:pt x="1571" y="3690"/>
                  </a:lnTo>
                  <a:cubicBezTo>
                    <a:pt x="1653" y="3719"/>
                    <a:pt x="1789" y="3845"/>
                    <a:pt x="1792" y="3847"/>
                  </a:cubicBezTo>
                  <a:lnTo>
                    <a:pt x="1792" y="3847"/>
                  </a:lnTo>
                  <a:cubicBezTo>
                    <a:pt x="1794" y="3904"/>
                    <a:pt x="1795" y="3962"/>
                    <a:pt x="1795" y="4020"/>
                  </a:cubicBezTo>
                  <a:lnTo>
                    <a:pt x="1795" y="4020"/>
                  </a:lnTo>
                  <a:cubicBezTo>
                    <a:pt x="1772" y="3998"/>
                    <a:pt x="1745" y="3979"/>
                    <a:pt x="1720" y="3961"/>
                  </a:cubicBezTo>
                  <a:lnTo>
                    <a:pt x="1720" y="3961"/>
                  </a:lnTo>
                  <a:cubicBezTo>
                    <a:pt x="1668" y="3921"/>
                    <a:pt x="1612" y="3883"/>
                    <a:pt x="1552" y="3856"/>
                  </a:cubicBezTo>
                  <a:lnTo>
                    <a:pt x="1552" y="3856"/>
                  </a:lnTo>
                  <a:cubicBezTo>
                    <a:pt x="1483" y="3824"/>
                    <a:pt x="1341" y="3782"/>
                    <a:pt x="1282" y="3858"/>
                  </a:cubicBezTo>
                  <a:lnTo>
                    <a:pt x="1282" y="3858"/>
                  </a:lnTo>
                  <a:cubicBezTo>
                    <a:pt x="1224" y="3934"/>
                    <a:pt x="1330" y="3971"/>
                    <a:pt x="1387" y="3981"/>
                  </a:cubicBezTo>
                  <a:lnTo>
                    <a:pt x="1387" y="3981"/>
                  </a:lnTo>
                  <a:cubicBezTo>
                    <a:pt x="1463" y="3995"/>
                    <a:pt x="1541" y="4001"/>
                    <a:pt x="1615" y="4025"/>
                  </a:cubicBezTo>
                  <a:lnTo>
                    <a:pt x="1615" y="4025"/>
                  </a:lnTo>
                  <a:cubicBezTo>
                    <a:pt x="1679" y="4046"/>
                    <a:pt x="1732" y="4089"/>
                    <a:pt x="1795" y="4111"/>
                  </a:cubicBezTo>
                  <a:lnTo>
                    <a:pt x="1795" y="4111"/>
                  </a:lnTo>
                  <a:cubicBezTo>
                    <a:pt x="1795" y="4263"/>
                    <a:pt x="1790" y="4416"/>
                    <a:pt x="1781" y="4569"/>
                  </a:cubicBezTo>
                  <a:lnTo>
                    <a:pt x="1781" y="4569"/>
                  </a:lnTo>
                  <a:cubicBezTo>
                    <a:pt x="1779" y="4591"/>
                    <a:pt x="1814" y="4595"/>
                    <a:pt x="1816" y="4573"/>
                  </a:cubicBezTo>
                  <a:lnTo>
                    <a:pt x="1816" y="4573"/>
                  </a:lnTo>
                  <a:cubicBezTo>
                    <a:pt x="1826" y="4418"/>
                    <a:pt x="1842" y="4102"/>
                    <a:pt x="1843" y="4095"/>
                  </a:cubicBezTo>
                  <a:lnTo>
                    <a:pt x="1843" y="4095"/>
                  </a:lnTo>
                  <a:cubicBezTo>
                    <a:pt x="1964" y="4079"/>
                    <a:pt x="2338" y="4044"/>
                    <a:pt x="2292" y="391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6" name="Google Shape;396;p19"/>
            <p:cNvGrpSpPr/>
            <p:nvPr/>
          </p:nvGrpSpPr>
          <p:grpSpPr>
            <a:xfrm rot="-1555087">
              <a:off x="993064" y="1679066"/>
              <a:ext cx="808108" cy="1455784"/>
              <a:chOff x="9296400" y="3924912"/>
              <a:chExt cx="1079501" cy="1944692"/>
            </a:xfrm>
          </p:grpSpPr>
          <p:sp>
            <p:nvSpPr>
              <p:cNvPr id="397" name="Google Shape;397;p19"/>
              <p:cNvSpPr/>
              <p:nvPr/>
            </p:nvSpPr>
            <p:spPr>
              <a:xfrm>
                <a:off x="9326562" y="3947137"/>
                <a:ext cx="1049339" cy="1922467"/>
              </a:xfrm>
              <a:custGeom>
                <a:rect b="b" l="l" r="r" t="t"/>
                <a:pathLst>
                  <a:path extrusionOk="0" h="5340" w="2914">
                    <a:moveTo>
                      <a:pt x="2580" y="5339"/>
                    </a:moveTo>
                    <a:lnTo>
                      <a:pt x="333" y="5339"/>
                    </a:lnTo>
                    <a:lnTo>
                      <a:pt x="333" y="5339"/>
                    </a:lnTo>
                    <a:cubicBezTo>
                      <a:pt x="150" y="5339"/>
                      <a:pt x="0" y="5189"/>
                      <a:pt x="0" y="5006"/>
                    </a:cubicBezTo>
                    <a:lnTo>
                      <a:pt x="0" y="333"/>
                    </a:lnTo>
                    <a:lnTo>
                      <a:pt x="0" y="333"/>
                    </a:lnTo>
                    <a:cubicBezTo>
                      <a:pt x="0" y="149"/>
                      <a:pt x="150" y="0"/>
                      <a:pt x="333" y="0"/>
                    </a:cubicBezTo>
                    <a:lnTo>
                      <a:pt x="2580" y="0"/>
                    </a:lnTo>
                    <a:lnTo>
                      <a:pt x="2580" y="0"/>
                    </a:lnTo>
                    <a:cubicBezTo>
                      <a:pt x="2763" y="0"/>
                      <a:pt x="2913" y="149"/>
                      <a:pt x="2913" y="333"/>
                    </a:cubicBezTo>
                    <a:lnTo>
                      <a:pt x="2913" y="5006"/>
                    </a:lnTo>
                    <a:lnTo>
                      <a:pt x="2913" y="5006"/>
                    </a:lnTo>
                    <a:cubicBezTo>
                      <a:pt x="2913" y="5189"/>
                      <a:pt x="2763" y="5339"/>
                      <a:pt x="2580" y="5339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19"/>
              <p:cNvSpPr/>
              <p:nvPr/>
            </p:nvSpPr>
            <p:spPr>
              <a:xfrm>
                <a:off x="9296400" y="3924912"/>
                <a:ext cx="1049339" cy="1922466"/>
              </a:xfrm>
              <a:custGeom>
                <a:rect b="b" l="l" r="r" t="t"/>
                <a:pathLst>
                  <a:path extrusionOk="0" h="5341" w="2914">
                    <a:moveTo>
                      <a:pt x="2580" y="5340"/>
                    </a:moveTo>
                    <a:lnTo>
                      <a:pt x="333" y="5340"/>
                    </a:lnTo>
                    <a:lnTo>
                      <a:pt x="333" y="5340"/>
                    </a:lnTo>
                    <a:cubicBezTo>
                      <a:pt x="149" y="5340"/>
                      <a:pt x="0" y="5190"/>
                      <a:pt x="0" y="5007"/>
                    </a:cubicBezTo>
                    <a:lnTo>
                      <a:pt x="0" y="333"/>
                    </a:lnTo>
                    <a:lnTo>
                      <a:pt x="0" y="333"/>
                    </a:lnTo>
                    <a:cubicBezTo>
                      <a:pt x="0" y="150"/>
                      <a:pt x="149" y="0"/>
                      <a:pt x="333" y="0"/>
                    </a:cubicBezTo>
                    <a:lnTo>
                      <a:pt x="2580" y="0"/>
                    </a:lnTo>
                    <a:lnTo>
                      <a:pt x="2580" y="0"/>
                    </a:lnTo>
                    <a:cubicBezTo>
                      <a:pt x="2763" y="0"/>
                      <a:pt x="2913" y="150"/>
                      <a:pt x="2913" y="333"/>
                    </a:cubicBezTo>
                    <a:lnTo>
                      <a:pt x="2913" y="5007"/>
                    </a:lnTo>
                    <a:lnTo>
                      <a:pt x="2913" y="5007"/>
                    </a:lnTo>
                    <a:cubicBezTo>
                      <a:pt x="2913" y="5190"/>
                      <a:pt x="2763" y="5340"/>
                      <a:pt x="2580" y="534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19"/>
              <p:cNvSpPr/>
              <p:nvPr/>
            </p:nvSpPr>
            <p:spPr>
              <a:xfrm>
                <a:off x="9442450" y="4077312"/>
                <a:ext cx="758826" cy="1617659"/>
              </a:xfrm>
              <a:custGeom>
                <a:rect b="b" l="l" r="r" t="t"/>
                <a:pathLst>
                  <a:path extrusionOk="0" h="4492" w="2107">
                    <a:moveTo>
                      <a:pt x="1958" y="159"/>
                    </a:moveTo>
                    <a:lnTo>
                      <a:pt x="1958" y="159"/>
                    </a:lnTo>
                    <a:cubicBezTo>
                      <a:pt x="2106" y="308"/>
                      <a:pt x="2106" y="549"/>
                      <a:pt x="1958" y="698"/>
                    </a:cubicBezTo>
                    <a:lnTo>
                      <a:pt x="1958" y="698"/>
                    </a:lnTo>
                    <a:cubicBezTo>
                      <a:pt x="1809" y="846"/>
                      <a:pt x="1568" y="846"/>
                      <a:pt x="1419" y="698"/>
                    </a:cubicBezTo>
                    <a:lnTo>
                      <a:pt x="1419" y="698"/>
                    </a:lnTo>
                    <a:cubicBezTo>
                      <a:pt x="1271" y="549"/>
                      <a:pt x="1271" y="308"/>
                      <a:pt x="1419" y="159"/>
                    </a:cubicBezTo>
                    <a:lnTo>
                      <a:pt x="1419" y="159"/>
                    </a:lnTo>
                    <a:cubicBezTo>
                      <a:pt x="1568" y="11"/>
                      <a:pt x="1809" y="11"/>
                      <a:pt x="1958" y="159"/>
                    </a:cubicBezTo>
                    <a:close/>
                    <a:moveTo>
                      <a:pt x="149" y="148"/>
                    </a:moveTo>
                    <a:lnTo>
                      <a:pt x="149" y="148"/>
                    </a:lnTo>
                    <a:cubicBezTo>
                      <a:pt x="0" y="297"/>
                      <a:pt x="0" y="538"/>
                      <a:pt x="149" y="686"/>
                    </a:cubicBezTo>
                    <a:lnTo>
                      <a:pt x="149" y="686"/>
                    </a:lnTo>
                    <a:cubicBezTo>
                      <a:pt x="297" y="835"/>
                      <a:pt x="538" y="835"/>
                      <a:pt x="687" y="686"/>
                    </a:cubicBezTo>
                    <a:lnTo>
                      <a:pt x="687" y="686"/>
                    </a:lnTo>
                    <a:cubicBezTo>
                      <a:pt x="836" y="537"/>
                      <a:pt x="836" y="297"/>
                      <a:pt x="687" y="148"/>
                    </a:cubicBezTo>
                    <a:lnTo>
                      <a:pt x="687" y="148"/>
                    </a:lnTo>
                    <a:cubicBezTo>
                      <a:pt x="538" y="0"/>
                      <a:pt x="297" y="0"/>
                      <a:pt x="149" y="148"/>
                    </a:cubicBezTo>
                    <a:close/>
                    <a:moveTo>
                      <a:pt x="1419" y="1374"/>
                    </a:moveTo>
                    <a:lnTo>
                      <a:pt x="1419" y="1374"/>
                    </a:lnTo>
                    <a:cubicBezTo>
                      <a:pt x="1271" y="1523"/>
                      <a:pt x="1271" y="1764"/>
                      <a:pt x="1419" y="1912"/>
                    </a:cubicBezTo>
                    <a:lnTo>
                      <a:pt x="1419" y="1912"/>
                    </a:lnTo>
                    <a:cubicBezTo>
                      <a:pt x="1568" y="2061"/>
                      <a:pt x="1809" y="2061"/>
                      <a:pt x="1958" y="1912"/>
                    </a:cubicBezTo>
                    <a:lnTo>
                      <a:pt x="1958" y="1912"/>
                    </a:lnTo>
                    <a:cubicBezTo>
                      <a:pt x="2106" y="1764"/>
                      <a:pt x="2106" y="1523"/>
                      <a:pt x="1958" y="1374"/>
                    </a:cubicBezTo>
                    <a:lnTo>
                      <a:pt x="1958" y="1374"/>
                    </a:lnTo>
                    <a:cubicBezTo>
                      <a:pt x="1809" y="1226"/>
                      <a:pt x="1568" y="1226"/>
                      <a:pt x="1419" y="1374"/>
                    </a:cubicBezTo>
                    <a:close/>
                    <a:moveTo>
                      <a:pt x="149" y="1363"/>
                    </a:moveTo>
                    <a:lnTo>
                      <a:pt x="149" y="1363"/>
                    </a:lnTo>
                    <a:cubicBezTo>
                      <a:pt x="0" y="1511"/>
                      <a:pt x="0" y="1753"/>
                      <a:pt x="149" y="1901"/>
                    </a:cubicBezTo>
                    <a:lnTo>
                      <a:pt x="149" y="1901"/>
                    </a:lnTo>
                    <a:cubicBezTo>
                      <a:pt x="297" y="2050"/>
                      <a:pt x="538" y="2050"/>
                      <a:pt x="687" y="1901"/>
                    </a:cubicBezTo>
                    <a:lnTo>
                      <a:pt x="687" y="1901"/>
                    </a:lnTo>
                    <a:cubicBezTo>
                      <a:pt x="836" y="1752"/>
                      <a:pt x="836" y="1511"/>
                      <a:pt x="687" y="1363"/>
                    </a:cubicBezTo>
                    <a:lnTo>
                      <a:pt x="687" y="1363"/>
                    </a:lnTo>
                    <a:cubicBezTo>
                      <a:pt x="538" y="1214"/>
                      <a:pt x="297" y="1214"/>
                      <a:pt x="149" y="1363"/>
                    </a:cubicBezTo>
                    <a:close/>
                    <a:moveTo>
                      <a:pt x="1419" y="2589"/>
                    </a:moveTo>
                    <a:lnTo>
                      <a:pt x="1419" y="2589"/>
                    </a:lnTo>
                    <a:cubicBezTo>
                      <a:pt x="1271" y="2738"/>
                      <a:pt x="1271" y="2979"/>
                      <a:pt x="1419" y="3127"/>
                    </a:cubicBezTo>
                    <a:lnTo>
                      <a:pt x="1419" y="3127"/>
                    </a:lnTo>
                    <a:cubicBezTo>
                      <a:pt x="1568" y="3276"/>
                      <a:pt x="1809" y="3276"/>
                      <a:pt x="1958" y="3127"/>
                    </a:cubicBezTo>
                    <a:lnTo>
                      <a:pt x="1958" y="3127"/>
                    </a:lnTo>
                    <a:cubicBezTo>
                      <a:pt x="2106" y="2978"/>
                      <a:pt x="2106" y="2738"/>
                      <a:pt x="1958" y="2589"/>
                    </a:cubicBezTo>
                    <a:lnTo>
                      <a:pt x="1958" y="2589"/>
                    </a:lnTo>
                    <a:cubicBezTo>
                      <a:pt x="1809" y="2440"/>
                      <a:pt x="1568" y="2440"/>
                      <a:pt x="1419" y="2589"/>
                    </a:cubicBezTo>
                    <a:close/>
                    <a:moveTo>
                      <a:pt x="149" y="2578"/>
                    </a:moveTo>
                    <a:lnTo>
                      <a:pt x="149" y="2578"/>
                    </a:lnTo>
                    <a:cubicBezTo>
                      <a:pt x="0" y="2726"/>
                      <a:pt x="0" y="2967"/>
                      <a:pt x="149" y="3116"/>
                    </a:cubicBezTo>
                    <a:lnTo>
                      <a:pt x="149" y="3116"/>
                    </a:lnTo>
                    <a:cubicBezTo>
                      <a:pt x="297" y="3264"/>
                      <a:pt x="538" y="3264"/>
                      <a:pt x="687" y="3116"/>
                    </a:cubicBezTo>
                    <a:lnTo>
                      <a:pt x="687" y="3116"/>
                    </a:lnTo>
                    <a:cubicBezTo>
                      <a:pt x="836" y="2967"/>
                      <a:pt x="836" y="2726"/>
                      <a:pt x="687" y="2578"/>
                    </a:cubicBezTo>
                    <a:lnTo>
                      <a:pt x="687" y="2578"/>
                    </a:lnTo>
                    <a:cubicBezTo>
                      <a:pt x="538" y="2429"/>
                      <a:pt x="297" y="2429"/>
                      <a:pt x="149" y="2578"/>
                    </a:cubicBezTo>
                    <a:close/>
                    <a:moveTo>
                      <a:pt x="1419" y="3804"/>
                    </a:moveTo>
                    <a:lnTo>
                      <a:pt x="1419" y="3804"/>
                    </a:lnTo>
                    <a:cubicBezTo>
                      <a:pt x="1271" y="3952"/>
                      <a:pt x="1271" y="4193"/>
                      <a:pt x="1419" y="4342"/>
                    </a:cubicBezTo>
                    <a:lnTo>
                      <a:pt x="1419" y="4342"/>
                    </a:lnTo>
                    <a:cubicBezTo>
                      <a:pt x="1568" y="4491"/>
                      <a:pt x="1809" y="4490"/>
                      <a:pt x="1958" y="4342"/>
                    </a:cubicBezTo>
                    <a:lnTo>
                      <a:pt x="1958" y="4342"/>
                    </a:lnTo>
                    <a:cubicBezTo>
                      <a:pt x="2106" y="4193"/>
                      <a:pt x="2106" y="3952"/>
                      <a:pt x="1958" y="3804"/>
                    </a:cubicBezTo>
                    <a:lnTo>
                      <a:pt x="1958" y="3804"/>
                    </a:lnTo>
                    <a:cubicBezTo>
                      <a:pt x="1809" y="3655"/>
                      <a:pt x="1568" y="3655"/>
                      <a:pt x="1419" y="3804"/>
                    </a:cubicBezTo>
                    <a:close/>
                    <a:moveTo>
                      <a:pt x="149" y="3792"/>
                    </a:moveTo>
                    <a:lnTo>
                      <a:pt x="149" y="3792"/>
                    </a:lnTo>
                    <a:cubicBezTo>
                      <a:pt x="0" y="3941"/>
                      <a:pt x="0" y="4182"/>
                      <a:pt x="149" y="4330"/>
                    </a:cubicBezTo>
                    <a:lnTo>
                      <a:pt x="149" y="4330"/>
                    </a:lnTo>
                    <a:cubicBezTo>
                      <a:pt x="297" y="4479"/>
                      <a:pt x="538" y="4479"/>
                      <a:pt x="687" y="4330"/>
                    </a:cubicBezTo>
                    <a:lnTo>
                      <a:pt x="687" y="4330"/>
                    </a:lnTo>
                    <a:cubicBezTo>
                      <a:pt x="836" y="4182"/>
                      <a:pt x="836" y="3941"/>
                      <a:pt x="687" y="3792"/>
                    </a:cubicBezTo>
                    <a:lnTo>
                      <a:pt x="687" y="3792"/>
                    </a:lnTo>
                    <a:cubicBezTo>
                      <a:pt x="538" y="3644"/>
                      <a:pt x="297" y="3644"/>
                      <a:pt x="149" y="379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19"/>
              <p:cNvSpPr/>
              <p:nvPr/>
            </p:nvSpPr>
            <p:spPr>
              <a:xfrm>
                <a:off x="9458325" y="4093187"/>
                <a:ext cx="730252" cy="1589092"/>
              </a:xfrm>
              <a:custGeom>
                <a:rect b="b" l="l" r="r" t="t"/>
                <a:pathLst>
                  <a:path extrusionOk="0" h="4412" w="2027">
                    <a:moveTo>
                      <a:pt x="1405" y="146"/>
                    </a:moveTo>
                    <a:lnTo>
                      <a:pt x="1405" y="146"/>
                    </a:lnTo>
                    <a:cubicBezTo>
                      <a:pt x="1539" y="11"/>
                      <a:pt x="1757" y="11"/>
                      <a:pt x="1892" y="146"/>
                    </a:cubicBezTo>
                    <a:lnTo>
                      <a:pt x="1892" y="146"/>
                    </a:lnTo>
                    <a:cubicBezTo>
                      <a:pt x="2026" y="280"/>
                      <a:pt x="2026" y="499"/>
                      <a:pt x="1892" y="633"/>
                    </a:cubicBezTo>
                    <a:lnTo>
                      <a:pt x="1892" y="633"/>
                    </a:lnTo>
                    <a:cubicBezTo>
                      <a:pt x="1757" y="767"/>
                      <a:pt x="1539" y="767"/>
                      <a:pt x="1405" y="633"/>
                    </a:cubicBezTo>
                    <a:lnTo>
                      <a:pt x="1405" y="633"/>
                    </a:lnTo>
                    <a:cubicBezTo>
                      <a:pt x="1270" y="498"/>
                      <a:pt x="1270" y="280"/>
                      <a:pt x="1405" y="146"/>
                    </a:cubicBezTo>
                    <a:close/>
                    <a:moveTo>
                      <a:pt x="134" y="621"/>
                    </a:moveTo>
                    <a:lnTo>
                      <a:pt x="134" y="621"/>
                    </a:lnTo>
                    <a:cubicBezTo>
                      <a:pt x="268" y="756"/>
                      <a:pt x="487" y="756"/>
                      <a:pt x="621" y="621"/>
                    </a:cubicBezTo>
                    <a:lnTo>
                      <a:pt x="621" y="621"/>
                    </a:lnTo>
                    <a:cubicBezTo>
                      <a:pt x="755" y="487"/>
                      <a:pt x="755" y="269"/>
                      <a:pt x="621" y="134"/>
                    </a:cubicBezTo>
                    <a:lnTo>
                      <a:pt x="621" y="134"/>
                    </a:lnTo>
                    <a:cubicBezTo>
                      <a:pt x="487" y="0"/>
                      <a:pt x="268" y="0"/>
                      <a:pt x="134" y="134"/>
                    </a:cubicBezTo>
                    <a:lnTo>
                      <a:pt x="134" y="134"/>
                    </a:lnTo>
                    <a:cubicBezTo>
                      <a:pt x="0" y="269"/>
                      <a:pt x="0" y="487"/>
                      <a:pt x="134" y="621"/>
                    </a:cubicBezTo>
                    <a:close/>
                    <a:moveTo>
                      <a:pt x="1405" y="1847"/>
                    </a:moveTo>
                    <a:lnTo>
                      <a:pt x="1405" y="1847"/>
                    </a:lnTo>
                    <a:cubicBezTo>
                      <a:pt x="1539" y="1982"/>
                      <a:pt x="1757" y="1982"/>
                      <a:pt x="1892" y="1847"/>
                    </a:cubicBezTo>
                    <a:lnTo>
                      <a:pt x="1892" y="1847"/>
                    </a:lnTo>
                    <a:cubicBezTo>
                      <a:pt x="2026" y="1713"/>
                      <a:pt x="2026" y="1495"/>
                      <a:pt x="1892" y="1360"/>
                    </a:cubicBezTo>
                    <a:lnTo>
                      <a:pt x="1892" y="1360"/>
                    </a:lnTo>
                    <a:cubicBezTo>
                      <a:pt x="1757" y="1226"/>
                      <a:pt x="1539" y="1226"/>
                      <a:pt x="1405" y="1360"/>
                    </a:cubicBezTo>
                    <a:lnTo>
                      <a:pt x="1405" y="1360"/>
                    </a:lnTo>
                    <a:cubicBezTo>
                      <a:pt x="1270" y="1495"/>
                      <a:pt x="1270" y="1713"/>
                      <a:pt x="1405" y="1847"/>
                    </a:cubicBezTo>
                    <a:close/>
                    <a:moveTo>
                      <a:pt x="134" y="1836"/>
                    </a:moveTo>
                    <a:lnTo>
                      <a:pt x="134" y="1836"/>
                    </a:lnTo>
                    <a:cubicBezTo>
                      <a:pt x="268" y="1970"/>
                      <a:pt x="487" y="1970"/>
                      <a:pt x="621" y="1836"/>
                    </a:cubicBezTo>
                    <a:lnTo>
                      <a:pt x="621" y="1836"/>
                    </a:lnTo>
                    <a:cubicBezTo>
                      <a:pt x="755" y="1702"/>
                      <a:pt x="755" y="1483"/>
                      <a:pt x="621" y="1349"/>
                    </a:cubicBezTo>
                    <a:lnTo>
                      <a:pt x="621" y="1349"/>
                    </a:lnTo>
                    <a:cubicBezTo>
                      <a:pt x="487" y="1215"/>
                      <a:pt x="268" y="1215"/>
                      <a:pt x="134" y="1349"/>
                    </a:cubicBezTo>
                    <a:lnTo>
                      <a:pt x="134" y="1349"/>
                    </a:lnTo>
                    <a:cubicBezTo>
                      <a:pt x="0" y="1484"/>
                      <a:pt x="0" y="1702"/>
                      <a:pt x="134" y="1836"/>
                    </a:cubicBezTo>
                    <a:close/>
                    <a:moveTo>
                      <a:pt x="1405" y="3062"/>
                    </a:moveTo>
                    <a:lnTo>
                      <a:pt x="1405" y="3062"/>
                    </a:lnTo>
                    <a:cubicBezTo>
                      <a:pt x="1539" y="3196"/>
                      <a:pt x="1757" y="3196"/>
                      <a:pt x="1892" y="3062"/>
                    </a:cubicBezTo>
                    <a:lnTo>
                      <a:pt x="1892" y="3062"/>
                    </a:lnTo>
                    <a:cubicBezTo>
                      <a:pt x="2026" y="2928"/>
                      <a:pt x="2026" y="2709"/>
                      <a:pt x="1892" y="2575"/>
                    </a:cubicBezTo>
                    <a:lnTo>
                      <a:pt x="1892" y="2575"/>
                    </a:lnTo>
                    <a:cubicBezTo>
                      <a:pt x="1757" y="2441"/>
                      <a:pt x="1539" y="2441"/>
                      <a:pt x="1405" y="2575"/>
                    </a:cubicBezTo>
                    <a:lnTo>
                      <a:pt x="1405" y="2575"/>
                    </a:lnTo>
                    <a:cubicBezTo>
                      <a:pt x="1270" y="2709"/>
                      <a:pt x="1270" y="2928"/>
                      <a:pt x="1405" y="3062"/>
                    </a:cubicBezTo>
                    <a:close/>
                    <a:moveTo>
                      <a:pt x="134" y="3051"/>
                    </a:moveTo>
                    <a:lnTo>
                      <a:pt x="134" y="3051"/>
                    </a:lnTo>
                    <a:cubicBezTo>
                      <a:pt x="268" y="3185"/>
                      <a:pt x="487" y="3185"/>
                      <a:pt x="621" y="3051"/>
                    </a:cubicBezTo>
                    <a:lnTo>
                      <a:pt x="621" y="3051"/>
                    </a:lnTo>
                    <a:cubicBezTo>
                      <a:pt x="755" y="2916"/>
                      <a:pt x="755" y="2698"/>
                      <a:pt x="621" y="2564"/>
                    </a:cubicBezTo>
                    <a:lnTo>
                      <a:pt x="621" y="2564"/>
                    </a:lnTo>
                    <a:cubicBezTo>
                      <a:pt x="487" y="2430"/>
                      <a:pt x="268" y="2430"/>
                      <a:pt x="134" y="2564"/>
                    </a:cubicBezTo>
                    <a:lnTo>
                      <a:pt x="134" y="2564"/>
                    </a:lnTo>
                    <a:cubicBezTo>
                      <a:pt x="0" y="2698"/>
                      <a:pt x="0" y="2916"/>
                      <a:pt x="134" y="3051"/>
                    </a:cubicBezTo>
                    <a:close/>
                    <a:moveTo>
                      <a:pt x="1405" y="4277"/>
                    </a:moveTo>
                    <a:lnTo>
                      <a:pt x="1405" y="4277"/>
                    </a:lnTo>
                    <a:cubicBezTo>
                      <a:pt x="1539" y="4411"/>
                      <a:pt x="1757" y="4411"/>
                      <a:pt x="1892" y="4277"/>
                    </a:cubicBezTo>
                    <a:lnTo>
                      <a:pt x="1892" y="4277"/>
                    </a:lnTo>
                    <a:cubicBezTo>
                      <a:pt x="2026" y="4142"/>
                      <a:pt x="2026" y="3924"/>
                      <a:pt x="1892" y="3790"/>
                    </a:cubicBezTo>
                    <a:lnTo>
                      <a:pt x="1892" y="3790"/>
                    </a:lnTo>
                    <a:cubicBezTo>
                      <a:pt x="1757" y="3656"/>
                      <a:pt x="1539" y="3656"/>
                      <a:pt x="1405" y="3790"/>
                    </a:cubicBezTo>
                    <a:lnTo>
                      <a:pt x="1405" y="3790"/>
                    </a:lnTo>
                    <a:cubicBezTo>
                      <a:pt x="1270" y="3924"/>
                      <a:pt x="1270" y="4142"/>
                      <a:pt x="1405" y="4277"/>
                    </a:cubicBezTo>
                    <a:close/>
                    <a:moveTo>
                      <a:pt x="134" y="4266"/>
                    </a:moveTo>
                    <a:lnTo>
                      <a:pt x="134" y="4266"/>
                    </a:lnTo>
                    <a:cubicBezTo>
                      <a:pt x="268" y="4400"/>
                      <a:pt x="487" y="4400"/>
                      <a:pt x="621" y="4266"/>
                    </a:cubicBezTo>
                    <a:lnTo>
                      <a:pt x="621" y="4266"/>
                    </a:lnTo>
                    <a:cubicBezTo>
                      <a:pt x="755" y="4131"/>
                      <a:pt x="755" y="3913"/>
                      <a:pt x="621" y="3779"/>
                    </a:cubicBezTo>
                    <a:lnTo>
                      <a:pt x="621" y="3779"/>
                    </a:lnTo>
                    <a:cubicBezTo>
                      <a:pt x="487" y="3644"/>
                      <a:pt x="268" y="3644"/>
                      <a:pt x="134" y="3779"/>
                    </a:cubicBezTo>
                    <a:lnTo>
                      <a:pt x="134" y="3779"/>
                    </a:lnTo>
                    <a:cubicBezTo>
                      <a:pt x="0" y="3913"/>
                      <a:pt x="0" y="4131"/>
                      <a:pt x="134" y="426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19"/>
              <p:cNvSpPr/>
              <p:nvPr/>
            </p:nvSpPr>
            <p:spPr>
              <a:xfrm>
                <a:off x="9442450" y="4077312"/>
                <a:ext cx="735010" cy="1595442"/>
              </a:xfrm>
              <a:custGeom>
                <a:rect b="b" l="l" r="r" t="t"/>
                <a:pathLst>
                  <a:path extrusionOk="0" h="4432" w="2043">
                    <a:moveTo>
                      <a:pt x="1506" y="208"/>
                    </a:moveTo>
                    <a:lnTo>
                      <a:pt x="1506" y="208"/>
                    </a:lnTo>
                    <a:cubicBezTo>
                      <a:pt x="1549" y="232"/>
                      <a:pt x="1588" y="259"/>
                      <a:pt x="1626" y="289"/>
                    </a:cubicBezTo>
                    <a:lnTo>
                      <a:pt x="1626" y="289"/>
                    </a:lnTo>
                    <a:cubicBezTo>
                      <a:pt x="1669" y="323"/>
                      <a:pt x="1710" y="359"/>
                      <a:pt x="1748" y="398"/>
                    </a:cubicBezTo>
                    <a:lnTo>
                      <a:pt x="1748" y="398"/>
                    </a:lnTo>
                    <a:cubicBezTo>
                      <a:pt x="1787" y="437"/>
                      <a:pt x="1824" y="477"/>
                      <a:pt x="1858" y="521"/>
                    </a:cubicBezTo>
                    <a:lnTo>
                      <a:pt x="1858" y="521"/>
                    </a:lnTo>
                    <a:cubicBezTo>
                      <a:pt x="1892" y="565"/>
                      <a:pt x="1923" y="611"/>
                      <a:pt x="1948" y="663"/>
                    </a:cubicBezTo>
                    <a:lnTo>
                      <a:pt x="1948" y="663"/>
                    </a:lnTo>
                    <a:cubicBezTo>
                      <a:pt x="1952" y="670"/>
                      <a:pt x="1949" y="679"/>
                      <a:pt x="1941" y="683"/>
                    </a:cubicBezTo>
                    <a:lnTo>
                      <a:pt x="1941" y="683"/>
                    </a:lnTo>
                    <a:cubicBezTo>
                      <a:pt x="1937" y="685"/>
                      <a:pt x="1933" y="684"/>
                      <a:pt x="1929" y="683"/>
                    </a:cubicBezTo>
                    <a:lnTo>
                      <a:pt x="1929" y="683"/>
                    </a:lnTo>
                    <a:cubicBezTo>
                      <a:pt x="1876" y="658"/>
                      <a:pt x="1830" y="626"/>
                      <a:pt x="1787" y="592"/>
                    </a:cubicBezTo>
                    <a:lnTo>
                      <a:pt x="1787" y="592"/>
                    </a:lnTo>
                    <a:cubicBezTo>
                      <a:pt x="1743" y="558"/>
                      <a:pt x="1702" y="522"/>
                      <a:pt x="1664" y="483"/>
                    </a:cubicBezTo>
                    <a:lnTo>
                      <a:pt x="1664" y="483"/>
                    </a:lnTo>
                    <a:cubicBezTo>
                      <a:pt x="1625" y="444"/>
                      <a:pt x="1588" y="403"/>
                      <a:pt x="1554" y="360"/>
                    </a:cubicBezTo>
                    <a:lnTo>
                      <a:pt x="1554" y="360"/>
                    </a:lnTo>
                    <a:cubicBezTo>
                      <a:pt x="1525" y="322"/>
                      <a:pt x="1497" y="283"/>
                      <a:pt x="1474" y="240"/>
                    </a:cubicBezTo>
                    <a:lnTo>
                      <a:pt x="1474" y="240"/>
                    </a:lnTo>
                    <a:cubicBezTo>
                      <a:pt x="1347" y="380"/>
                      <a:pt x="1351" y="596"/>
                      <a:pt x="1486" y="731"/>
                    </a:cubicBezTo>
                    <a:lnTo>
                      <a:pt x="1486" y="731"/>
                    </a:lnTo>
                    <a:cubicBezTo>
                      <a:pt x="1509" y="753"/>
                      <a:pt x="1533" y="772"/>
                      <a:pt x="1559" y="787"/>
                    </a:cubicBezTo>
                    <a:lnTo>
                      <a:pt x="1559" y="787"/>
                    </a:lnTo>
                    <a:cubicBezTo>
                      <a:pt x="1508" y="769"/>
                      <a:pt x="1460" y="739"/>
                      <a:pt x="1419" y="698"/>
                    </a:cubicBezTo>
                    <a:lnTo>
                      <a:pt x="1419" y="698"/>
                    </a:lnTo>
                    <a:cubicBezTo>
                      <a:pt x="1271" y="550"/>
                      <a:pt x="1271" y="309"/>
                      <a:pt x="1419" y="160"/>
                    </a:cubicBezTo>
                    <a:lnTo>
                      <a:pt x="1419" y="160"/>
                    </a:lnTo>
                    <a:cubicBezTo>
                      <a:pt x="1568" y="12"/>
                      <a:pt x="1809" y="12"/>
                      <a:pt x="1957" y="160"/>
                    </a:cubicBezTo>
                    <a:lnTo>
                      <a:pt x="1957" y="160"/>
                    </a:lnTo>
                    <a:cubicBezTo>
                      <a:pt x="1995" y="198"/>
                      <a:pt x="2024" y="242"/>
                      <a:pt x="2042" y="289"/>
                    </a:cubicBezTo>
                    <a:lnTo>
                      <a:pt x="2042" y="289"/>
                    </a:lnTo>
                    <a:cubicBezTo>
                      <a:pt x="2028" y="266"/>
                      <a:pt x="2011" y="245"/>
                      <a:pt x="1992" y="226"/>
                    </a:cubicBezTo>
                    <a:lnTo>
                      <a:pt x="1992" y="226"/>
                    </a:lnTo>
                    <a:cubicBezTo>
                      <a:pt x="1858" y="92"/>
                      <a:pt x="1646" y="87"/>
                      <a:pt x="1506" y="208"/>
                    </a:cubicBezTo>
                    <a:close/>
                    <a:moveTo>
                      <a:pt x="721" y="214"/>
                    </a:moveTo>
                    <a:lnTo>
                      <a:pt x="721" y="214"/>
                    </a:lnTo>
                    <a:cubicBezTo>
                      <a:pt x="741" y="234"/>
                      <a:pt x="758" y="255"/>
                      <a:pt x="772" y="278"/>
                    </a:cubicBezTo>
                    <a:lnTo>
                      <a:pt x="772" y="278"/>
                    </a:lnTo>
                    <a:cubicBezTo>
                      <a:pt x="753" y="231"/>
                      <a:pt x="725" y="187"/>
                      <a:pt x="687" y="149"/>
                    </a:cubicBezTo>
                    <a:lnTo>
                      <a:pt x="687" y="149"/>
                    </a:lnTo>
                    <a:cubicBezTo>
                      <a:pt x="538" y="1"/>
                      <a:pt x="297" y="0"/>
                      <a:pt x="149" y="149"/>
                    </a:cubicBezTo>
                    <a:lnTo>
                      <a:pt x="149" y="149"/>
                    </a:lnTo>
                    <a:cubicBezTo>
                      <a:pt x="0" y="298"/>
                      <a:pt x="0" y="539"/>
                      <a:pt x="149" y="687"/>
                    </a:cubicBezTo>
                    <a:lnTo>
                      <a:pt x="149" y="687"/>
                    </a:lnTo>
                    <a:cubicBezTo>
                      <a:pt x="190" y="728"/>
                      <a:pt x="238" y="758"/>
                      <a:pt x="289" y="776"/>
                    </a:cubicBezTo>
                    <a:lnTo>
                      <a:pt x="289" y="776"/>
                    </a:lnTo>
                    <a:cubicBezTo>
                      <a:pt x="263" y="761"/>
                      <a:pt x="238" y="742"/>
                      <a:pt x="216" y="720"/>
                    </a:cubicBezTo>
                    <a:lnTo>
                      <a:pt x="216" y="720"/>
                    </a:lnTo>
                    <a:cubicBezTo>
                      <a:pt x="81" y="585"/>
                      <a:pt x="77" y="369"/>
                      <a:pt x="203" y="229"/>
                    </a:cubicBezTo>
                    <a:lnTo>
                      <a:pt x="203" y="229"/>
                    </a:lnTo>
                    <a:cubicBezTo>
                      <a:pt x="227" y="272"/>
                      <a:pt x="255" y="311"/>
                      <a:pt x="284" y="349"/>
                    </a:cubicBezTo>
                    <a:lnTo>
                      <a:pt x="284" y="349"/>
                    </a:lnTo>
                    <a:cubicBezTo>
                      <a:pt x="318" y="392"/>
                      <a:pt x="355" y="433"/>
                      <a:pt x="393" y="472"/>
                    </a:cubicBezTo>
                    <a:lnTo>
                      <a:pt x="393" y="472"/>
                    </a:lnTo>
                    <a:cubicBezTo>
                      <a:pt x="432" y="511"/>
                      <a:pt x="473" y="547"/>
                      <a:pt x="516" y="581"/>
                    </a:cubicBezTo>
                    <a:lnTo>
                      <a:pt x="516" y="581"/>
                    </a:lnTo>
                    <a:cubicBezTo>
                      <a:pt x="560" y="615"/>
                      <a:pt x="606" y="646"/>
                      <a:pt x="658" y="671"/>
                    </a:cubicBezTo>
                    <a:lnTo>
                      <a:pt x="658" y="671"/>
                    </a:lnTo>
                    <a:cubicBezTo>
                      <a:pt x="662" y="673"/>
                      <a:pt x="667" y="673"/>
                      <a:pt x="671" y="671"/>
                    </a:cubicBezTo>
                    <a:lnTo>
                      <a:pt x="671" y="671"/>
                    </a:lnTo>
                    <a:cubicBezTo>
                      <a:pt x="678" y="668"/>
                      <a:pt x="681" y="659"/>
                      <a:pt x="678" y="652"/>
                    </a:cubicBezTo>
                    <a:lnTo>
                      <a:pt x="678" y="652"/>
                    </a:lnTo>
                    <a:cubicBezTo>
                      <a:pt x="653" y="599"/>
                      <a:pt x="621" y="553"/>
                      <a:pt x="587" y="510"/>
                    </a:cubicBezTo>
                    <a:lnTo>
                      <a:pt x="587" y="510"/>
                    </a:lnTo>
                    <a:cubicBezTo>
                      <a:pt x="554" y="466"/>
                      <a:pt x="517" y="425"/>
                      <a:pt x="478" y="387"/>
                    </a:cubicBezTo>
                    <a:lnTo>
                      <a:pt x="478" y="387"/>
                    </a:lnTo>
                    <a:cubicBezTo>
                      <a:pt x="439" y="348"/>
                      <a:pt x="398" y="312"/>
                      <a:pt x="355" y="277"/>
                    </a:cubicBezTo>
                    <a:lnTo>
                      <a:pt x="355" y="277"/>
                    </a:lnTo>
                    <a:cubicBezTo>
                      <a:pt x="317" y="248"/>
                      <a:pt x="278" y="220"/>
                      <a:pt x="235" y="197"/>
                    </a:cubicBezTo>
                    <a:lnTo>
                      <a:pt x="235" y="197"/>
                    </a:lnTo>
                    <a:cubicBezTo>
                      <a:pt x="376" y="75"/>
                      <a:pt x="588" y="81"/>
                      <a:pt x="721" y="214"/>
                    </a:cubicBezTo>
                    <a:close/>
                    <a:moveTo>
                      <a:pt x="1992" y="1440"/>
                    </a:moveTo>
                    <a:lnTo>
                      <a:pt x="1992" y="1440"/>
                    </a:lnTo>
                    <a:cubicBezTo>
                      <a:pt x="2012" y="1460"/>
                      <a:pt x="2028" y="1481"/>
                      <a:pt x="2042" y="1504"/>
                    </a:cubicBezTo>
                    <a:lnTo>
                      <a:pt x="2042" y="1504"/>
                    </a:lnTo>
                    <a:cubicBezTo>
                      <a:pt x="2024" y="1457"/>
                      <a:pt x="1995" y="1413"/>
                      <a:pt x="1958" y="1375"/>
                    </a:cubicBezTo>
                    <a:lnTo>
                      <a:pt x="1958" y="1375"/>
                    </a:lnTo>
                    <a:cubicBezTo>
                      <a:pt x="1809" y="1227"/>
                      <a:pt x="1568" y="1226"/>
                      <a:pt x="1419" y="1375"/>
                    </a:cubicBezTo>
                    <a:lnTo>
                      <a:pt x="1419" y="1375"/>
                    </a:lnTo>
                    <a:cubicBezTo>
                      <a:pt x="1271" y="1524"/>
                      <a:pt x="1271" y="1765"/>
                      <a:pt x="1419" y="1913"/>
                    </a:cubicBezTo>
                    <a:lnTo>
                      <a:pt x="1419" y="1913"/>
                    </a:lnTo>
                    <a:cubicBezTo>
                      <a:pt x="1460" y="1954"/>
                      <a:pt x="1508" y="1984"/>
                      <a:pt x="1559" y="2002"/>
                    </a:cubicBezTo>
                    <a:lnTo>
                      <a:pt x="1559" y="2002"/>
                    </a:lnTo>
                    <a:cubicBezTo>
                      <a:pt x="1533" y="1987"/>
                      <a:pt x="1509" y="1968"/>
                      <a:pt x="1486" y="1946"/>
                    </a:cubicBezTo>
                    <a:lnTo>
                      <a:pt x="1486" y="1946"/>
                    </a:lnTo>
                    <a:cubicBezTo>
                      <a:pt x="1351" y="1811"/>
                      <a:pt x="1347" y="1595"/>
                      <a:pt x="1474" y="1455"/>
                    </a:cubicBezTo>
                    <a:lnTo>
                      <a:pt x="1474" y="1455"/>
                    </a:lnTo>
                    <a:cubicBezTo>
                      <a:pt x="1497" y="1498"/>
                      <a:pt x="1525" y="1537"/>
                      <a:pt x="1554" y="1575"/>
                    </a:cubicBezTo>
                    <a:lnTo>
                      <a:pt x="1554" y="1575"/>
                    </a:lnTo>
                    <a:cubicBezTo>
                      <a:pt x="1589" y="1618"/>
                      <a:pt x="1625" y="1659"/>
                      <a:pt x="1664" y="1698"/>
                    </a:cubicBezTo>
                    <a:lnTo>
                      <a:pt x="1664" y="1698"/>
                    </a:lnTo>
                    <a:cubicBezTo>
                      <a:pt x="1702" y="1737"/>
                      <a:pt x="1743" y="1773"/>
                      <a:pt x="1787" y="1807"/>
                    </a:cubicBezTo>
                    <a:lnTo>
                      <a:pt x="1787" y="1807"/>
                    </a:lnTo>
                    <a:cubicBezTo>
                      <a:pt x="1831" y="1841"/>
                      <a:pt x="1876" y="1873"/>
                      <a:pt x="1929" y="1897"/>
                    </a:cubicBezTo>
                    <a:lnTo>
                      <a:pt x="1929" y="1897"/>
                    </a:lnTo>
                    <a:cubicBezTo>
                      <a:pt x="1933" y="1899"/>
                      <a:pt x="1937" y="1899"/>
                      <a:pt x="1941" y="1897"/>
                    </a:cubicBezTo>
                    <a:lnTo>
                      <a:pt x="1941" y="1897"/>
                    </a:lnTo>
                    <a:cubicBezTo>
                      <a:pt x="1949" y="1894"/>
                      <a:pt x="1952" y="1885"/>
                      <a:pt x="1948" y="1878"/>
                    </a:cubicBezTo>
                    <a:lnTo>
                      <a:pt x="1948" y="1878"/>
                    </a:lnTo>
                    <a:cubicBezTo>
                      <a:pt x="1923" y="1825"/>
                      <a:pt x="1892" y="1780"/>
                      <a:pt x="1858" y="1736"/>
                    </a:cubicBezTo>
                    <a:lnTo>
                      <a:pt x="1858" y="1736"/>
                    </a:lnTo>
                    <a:cubicBezTo>
                      <a:pt x="1824" y="1692"/>
                      <a:pt x="1788" y="1651"/>
                      <a:pt x="1749" y="1613"/>
                    </a:cubicBezTo>
                    <a:lnTo>
                      <a:pt x="1749" y="1613"/>
                    </a:lnTo>
                    <a:cubicBezTo>
                      <a:pt x="1710" y="1574"/>
                      <a:pt x="1669" y="1538"/>
                      <a:pt x="1626" y="1503"/>
                    </a:cubicBezTo>
                    <a:lnTo>
                      <a:pt x="1626" y="1503"/>
                    </a:lnTo>
                    <a:cubicBezTo>
                      <a:pt x="1588" y="1474"/>
                      <a:pt x="1549" y="1446"/>
                      <a:pt x="1506" y="1423"/>
                    </a:cubicBezTo>
                    <a:lnTo>
                      <a:pt x="1506" y="1423"/>
                    </a:lnTo>
                    <a:cubicBezTo>
                      <a:pt x="1646" y="1301"/>
                      <a:pt x="1858" y="1307"/>
                      <a:pt x="1992" y="1440"/>
                    </a:cubicBezTo>
                    <a:close/>
                    <a:moveTo>
                      <a:pt x="721" y="1429"/>
                    </a:moveTo>
                    <a:lnTo>
                      <a:pt x="721" y="1429"/>
                    </a:lnTo>
                    <a:cubicBezTo>
                      <a:pt x="741" y="1449"/>
                      <a:pt x="758" y="1470"/>
                      <a:pt x="772" y="1492"/>
                    </a:cubicBezTo>
                    <a:lnTo>
                      <a:pt x="772" y="1492"/>
                    </a:lnTo>
                    <a:cubicBezTo>
                      <a:pt x="753" y="1446"/>
                      <a:pt x="725" y="1402"/>
                      <a:pt x="687" y="1364"/>
                    </a:cubicBezTo>
                    <a:lnTo>
                      <a:pt x="687" y="1364"/>
                    </a:lnTo>
                    <a:cubicBezTo>
                      <a:pt x="538" y="1215"/>
                      <a:pt x="297" y="1215"/>
                      <a:pt x="149" y="1364"/>
                    </a:cubicBezTo>
                    <a:lnTo>
                      <a:pt x="149" y="1364"/>
                    </a:lnTo>
                    <a:cubicBezTo>
                      <a:pt x="0" y="1512"/>
                      <a:pt x="0" y="1753"/>
                      <a:pt x="149" y="1902"/>
                    </a:cubicBezTo>
                    <a:lnTo>
                      <a:pt x="149" y="1902"/>
                    </a:lnTo>
                    <a:cubicBezTo>
                      <a:pt x="190" y="1943"/>
                      <a:pt x="238" y="1972"/>
                      <a:pt x="289" y="1991"/>
                    </a:cubicBezTo>
                    <a:lnTo>
                      <a:pt x="289" y="1991"/>
                    </a:lnTo>
                    <a:cubicBezTo>
                      <a:pt x="263" y="1976"/>
                      <a:pt x="238" y="1957"/>
                      <a:pt x="216" y="1935"/>
                    </a:cubicBezTo>
                    <a:lnTo>
                      <a:pt x="216" y="1935"/>
                    </a:lnTo>
                    <a:cubicBezTo>
                      <a:pt x="81" y="1800"/>
                      <a:pt x="77" y="1583"/>
                      <a:pt x="203" y="1443"/>
                    </a:cubicBezTo>
                    <a:lnTo>
                      <a:pt x="203" y="1443"/>
                    </a:lnTo>
                    <a:cubicBezTo>
                      <a:pt x="227" y="1486"/>
                      <a:pt x="255" y="1526"/>
                      <a:pt x="284" y="1563"/>
                    </a:cubicBezTo>
                    <a:lnTo>
                      <a:pt x="284" y="1563"/>
                    </a:lnTo>
                    <a:cubicBezTo>
                      <a:pt x="318" y="1607"/>
                      <a:pt x="355" y="1647"/>
                      <a:pt x="393" y="1686"/>
                    </a:cubicBezTo>
                    <a:lnTo>
                      <a:pt x="393" y="1686"/>
                    </a:lnTo>
                    <a:cubicBezTo>
                      <a:pt x="432" y="1725"/>
                      <a:pt x="473" y="1762"/>
                      <a:pt x="516" y="1796"/>
                    </a:cubicBezTo>
                    <a:lnTo>
                      <a:pt x="516" y="1796"/>
                    </a:lnTo>
                    <a:cubicBezTo>
                      <a:pt x="560" y="1830"/>
                      <a:pt x="606" y="1861"/>
                      <a:pt x="658" y="1886"/>
                    </a:cubicBezTo>
                    <a:lnTo>
                      <a:pt x="658" y="1886"/>
                    </a:lnTo>
                    <a:cubicBezTo>
                      <a:pt x="662" y="1888"/>
                      <a:pt x="667" y="1888"/>
                      <a:pt x="671" y="1886"/>
                    </a:cubicBezTo>
                    <a:lnTo>
                      <a:pt x="671" y="1886"/>
                    </a:lnTo>
                    <a:cubicBezTo>
                      <a:pt x="678" y="1883"/>
                      <a:pt x="681" y="1874"/>
                      <a:pt x="678" y="1866"/>
                    </a:cubicBezTo>
                    <a:lnTo>
                      <a:pt x="678" y="1866"/>
                    </a:lnTo>
                    <a:cubicBezTo>
                      <a:pt x="653" y="1814"/>
                      <a:pt x="621" y="1768"/>
                      <a:pt x="587" y="1724"/>
                    </a:cubicBezTo>
                    <a:lnTo>
                      <a:pt x="587" y="1724"/>
                    </a:lnTo>
                    <a:cubicBezTo>
                      <a:pt x="554" y="1681"/>
                      <a:pt x="517" y="1640"/>
                      <a:pt x="478" y="1601"/>
                    </a:cubicBezTo>
                    <a:lnTo>
                      <a:pt x="478" y="1601"/>
                    </a:lnTo>
                    <a:cubicBezTo>
                      <a:pt x="439" y="1563"/>
                      <a:pt x="398" y="1526"/>
                      <a:pt x="355" y="1492"/>
                    </a:cubicBezTo>
                    <a:lnTo>
                      <a:pt x="355" y="1492"/>
                    </a:lnTo>
                    <a:cubicBezTo>
                      <a:pt x="317" y="1463"/>
                      <a:pt x="278" y="1435"/>
                      <a:pt x="235" y="1412"/>
                    </a:cubicBezTo>
                    <a:lnTo>
                      <a:pt x="235" y="1412"/>
                    </a:lnTo>
                    <a:cubicBezTo>
                      <a:pt x="376" y="1290"/>
                      <a:pt x="588" y="1296"/>
                      <a:pt x="721" y="1429"/>
                    </a:cubicBezTo>
                    <a:close/>
                    <a:moveTo>
                      <a:pt x="1992" y="2655"/>
                    </a:moveTo>
                    <a:lnTo>
                      <a:pt x="1992" y="2655"/>
                    </a:lnTo>
                    <a:cubicBezTo>
                      <a:pt x="2012" y="2675"/>
                      <a:pt x="2028" y="2696"/>
                      <a:pt x="2042" y="2719"/>
                    </a:cubicBezTo>
                    <a:lnTo>
                      <a:pt x="2042" y="2719"/>
                    </a:lnTo>
                    <a:cubicBezTo>
                      <a:pt x="2024" y="2672"/>
                      <a:pt x="1995" y="2628"/>
                      <a:pt x="1958" y="2590"/>
                    </a:cubicBezTo>
                    <a:lnTo>
                      <a:pt x="1958" y="2590"/>
                    </a:lnTo>
                    <a:cubicBezTo>
                      <a:pt x="1809" y="2441"/>
                      <a:pt x="1568" y="2441"/>
                      <a:pt x="1419" y="2590"/>
                    </a:cubicBezTo>
                    <a:lnTo>
                      <a:pt x="1419" y="2590"/>
                    </a:lnTo>
                    <a:cubicBezTo>
                      <a:pt x="1271" y="2738"/>
                      <a:pt x="1271" y="2979"/>
                      <a:pt x="1419" y="3128"/>
                    </a:cubicBezTo>
                    <a:lnTo>
                      <a:pt x="1419" y="3128"/>
                    </a:lnTo>
                    <a:cubicBezTo>
                      <a:pt x="1460" y="3169"/>
                      <a:pt x="1508" y="3198"/>
                      <a:pt x="1559" y="3217"/>
                    </a:cubicBezTo>
                    <a:lnTo>
                      <a:pt x="1559" y="3217"/>
                    </a:lnTo>
                    <a:cubicBezTo>
                      <a:pt x="1533" y="3202"/>
                      <a:pt x="1509" y="3183"/>
                      <a:pt x="1486" y="3161"/>
                    </a:cubicBezTo>
                    <a:lnTo>
                      <a:pt x="1486" y="3161"/>
                    </a:lnTo>
                    <a:cubicBezTo>
                      <a:pt x="1351" y="3026"/>
                      <a:pt x="1347" y="2809"/>
                      <a:pt x="1474" y="2669"/>
                    </a:cubicBezTo>
                    <a:lnTo>
                      <a:pt x="1474" y="2669"/>
                    </a:lnTo>
                    <a:cubicBezTo>
                      <a:pt x="1497" y="2712"/>
                      <a:pt x="1525" y="2752"/>
                      <a:pt x="1554" y="2789"/>
                    </a:cubicBezTo>
                    <a:lnTo>
                      <a:pt x="1554" y="2789"/>
                    </a:lnTo>
                    <a:cubicBezTo>
                      <a:pt x="1589" y="2833"/>
                      <a:pt x="1625" y="2873"/>
                      <a:pt x="1664" y="2912"/>
                    </a:cubicBezTo>
                    <a:lnTo>
                      <a:pt x="1664" y="2912"/>
                    </a:lnTo>
                    <a:cubicBezTo>
                      <a:pt x="1702" y="2951"/>
                      <a:pt x="1743" y="2988"/>
                      <a:pt x="1787" y="3022"/>
                    </a:cubicBezTo>
                    <a:lnTo>
                      <a:pt x="1787" y="3022"/>
                    </a:lnTo>
                    <a:cubicBezTo>
                      <a:pt x="1831" y="3056"/>
                      <a:pt x="1876" y="3087"/>
                      <a:pt x="1929" y="3112"/>
                    </a:cubicBezTo>
                    <a:lnTo>
                      <a:pt x="1929" y="3112"/>
                    </a:lnTo>
                    <a:cubicBezTo>
                      <a:pt x="1933" y="3114"/>
                      <a:pt x="1937" y="3114"/>
                      <a:pt x="1941" y="3112"/>
                    </a:cubicBezTo>
                    <a:lnTo>
                      <a:pt x="1941" y="3112"/>
                    </a:lnTo>
                    <a:cubicBezTo>
                      <a:pt x="1949" y="3109"/>
                      <a:pt x="1952" y="3100"/>
                      <a:pt x="1948" y="3093"/>
                    </a:cubicBezTo>
                    <a:lnTo>
                      <a:pt x="1948" y="3093"/>
                    </a:lnTo>
                    <a:cubicBezTo>
                      <a:pt x="1923" y="3040"/>
                      <a:pt x="1892" y="2994"/>
                      <a:pt x="1858" y="2950"/>
                    </a:cubicBezTo>
                    <a:lnTo>
                      <a:pt x="1858" y="2950"/>
                    </a:lnTo>
                    <a:cubicBezTo>
                      <a:pt x="1824" y="2907"/>
                      <a:pt x="1788" y="2866"/>
                      <a:pt x="1749" y="2828"/>
                    </a:cubicBezTo>
                    <a:lnTo>
                      <a:pt x="1749" y="2828"/>
                    </a:lnTo>
                    <a:cubicBezTo>
                      <a:pt x="1710" y="2789"/>
                      <a:pt x="1669" y="2752"/>
                      <a:pt x="1626" y="2718"/>
                    </a:cubicBezTo>
                    <a:lnTo>
                      <a:pt x="1626" y="2718"/>
                    </a:lnTo>
                    <a:cubicBezTo>
                      <a:pt x="1588" y="2689"/>
                      <a:pt x="1549" y="2661"/>
                      <a:pt x="1506" y="2638"/>
                    </a:cubicBezTo>
                    <a:lnTo>
                      <a:pt x="1506" y="2638"/>
                    </a:lnTo>
                    <a:cubicBezTo>
                      <a:pt x="1646" y="2516"/>
                      <a:pt x="1858" y="2522"/>
                      <a:pt x="1992" y="2655"/>
                    </a:cubicBezTo>
                    <a:close/>
                    <a:moveTo>
                      <a:pt x="721" y="2644"/>
                    </a:moveTo>
                    <a:lnTo>
                      <a:pt x="721" y="2644"/>
                    </a:lnTo>
                    <a:cubicBezTo>
                      <a:pt x="741" y="2663"/>
                      <a:pt x="758" y="2685"/>
                      <a:pt x="772" y="2707"/>
                    </a:cubicBezTo>
                    <a:lnTo>
                      <a:pt x="772" y="2707"/>
                    </a:lnTo>
                    <a:cubicBezTo>
                      <a:pt x="753" y="2660"/>
                      <a:pt x="725" y="2616"/>
                      <a:pt x="687" y="2578"/>
                    </a:cubicBezTo>
                    <a:lnTo>
                      <a:pt x="687" y="2578"/>
                    </a:lnTo>
                    <a:cubicBezTo>
                      <a:pt x="538" y="2430"/>
                      <a:pt x="297" y="2430"/>
                      <a:pt x="149" y="2578"/>
                    </a:cubicBezTo>
                    <a:lnTo>
                      <a:pt x="149" y="2578"/>
                    </a:lnTo>
                    <a:cubicBezTo>
                      <a:pt x="0" y="2727"/>
                      <a:pt x="0" y="2968"/>
                      <a:pt x="149" y="3117"/>
                    </a:cubicBezTo>
                    <a:lnTo>
                      <a:pt x="149" y="3117"/>
                    </a:lnTo>
                    <a:cubicBezTo>
                      <a:pt x="190" y="3157"/>
                      <a:pt x="238" y="3187"/>
                      <a:pt x="289" y="3205"/>
                    </a:cubicBezTo>
                    <a:lnTo>
                      <a:pt x="289" y="3205"/>
                    </a:lnTo>
                    <a:cubicBezTo>
                      <a:pt x="263" y="3190"/>
                      <a:pt x="238" y="3171"/>
                      <a:pt x="216" y="3149"/>
                    </a:cubicBezTo>
                    <a:lnTo>
                      <a:pt x="216" y="3149"/>
                    </a:lnTo>
                    <a:cubicBezTo>
                      <a:pt x="81" y="3014"/>
                      <a:pt x="77" y="2798"/>
                      <a:pt x="203" y="2658"/>
                    </a:cubicBezTo>
                    <a:lnTo>
                      <a:pt x="203" y="2658"/>
                    </a:lnTo>
                    <a:cubicBezTo>
                      <a:pt x="227" y="2701"/>
                      <a:pt x="255" y="2740"/>
                      <a:pt x="284" y="2778"/>
                    </a:cubicBezTo>
                    <a:lnTo>
                      <a:pt x="284" y="2778"/>
                    </a:lnTo>
                    <a:cubicBezTo>
                      <a:pt x="318" y="2821"/>
                      <a:pt x="355" y="2862"/>
                      <a:pt x="393" y="2901"/>
                    </a:cubicBezTo>
                    <a:lnTo>
                      <a:pt x="393" y="2901"/>
                    </a:lnTo>
                    <a:cubicBezTo>
                      <a:pt x="432" y="2940"/>
                      <a:pt x="473" y="2977"/>
                      <a:pt x="516" y="3010"/>
                    </a:cubicBezTo>
                    <a:lnTo>
                      <a:pt x="516" y="3010"/>
                    </a:lnTo>
                    <a:cubicBezTo>
                      <a:pt x="560" y="3044"/>
                      <a:pt x="606" y="3076"/>
                      <a:pt x="658" y="3101"/>
                    </a:cubicBezTo>
                    <a:lnTo>
                      <a:pt x="658" y="3101"/>
                    </a:lnTo>
                    <a:cubicBezTo>
                      <a:pt x="662" y="3102"/>
                      <a:pt x="667" y="3103"/>
                      <a:pt x="671" y="3101"/>
                    </a:cubicBezTo>
                    <a:lnTo>
                      <a:pt x="671" y="3101"/>
                    </a:lnTo>
                    <a:cubicBezTo>
                      <a:pt x="678" y="3097"/>
                      <a:pt x="681" y="3088"/>
                      <a:pt x="678" y="3081"/>
                    </a:cubicBezTo>
                    <a:lnTo>
                      <a:pt x="678" y="3081"/>
                    </a:lnTo>
                    <a:cubicBezTo>
                      <a:pt x="653" y="3029"/>
                      <a:pt x="621" y="2983"/>
                      <a:pt x="587" y="2939"/>
                    </a:cubicBezTo>
                    <a:lnTo>
                      <a:pt x="587" y="2939"/>
                    </a:lnTo>
                    <a:cubicBezTo>
                      <a:pt x="554" y="2895"/>
                      <a:pt x="517" y="2855"/>
                      <a:pt x="478" y="2816"/>
                    </a:cubicBezTo>
                    <a:lnTo>
                      <a:pt x="478" y="2816"/>
                    </a:lnTo>
                    <a:cubicBezTo>
                      <a:pt x="439" y="2778"/>
                      <a:pt x="398" y="2741"/>
                      <a:pt x="355" y="2707"/>
                    </a:cubicBezTo>
                    <a:lnTo>
                      <a:pt x="355" y="2707"/>
                    </a:lnTo>
                    <a:cubicBezTo>
                      <a:pt x="317" y="2678"/>
                      <a:pt x="278" y="2650"/>
                      <a:pt x="235" y="2626"/>
                    </a:cubicBezTo>
                    <a:lnTo>
                      <a:pt x="235" y="2626"/>
                    </a:lnTo>
                    <a:cubicBezTo>
                      <a:pt x="376" y="2505"/>
                      <a:pt x="588" y="2510"/>
                      <a:pt x="721" y="2644"/>
                    </a:cubicBezTo>
                    <a:close/>
                    <a:moveTo>
                      <a:pt x="1992" y="3870"/>
                    </a:moveTo>
                    <a:lnTo>
                      <a:pt x="1992" y="3870"/>
                    </a:lnTo>
                    <a:cubicBezTo>
                      <a:pt x="2012" y="3889"/>
                      <a:pt x="2028" y="3911"/>
                      <a:pt x="2042" y="3933"/>
                    </a:cubicBezTo>
                    <a:lnTo>
                      <a:pt x="2042" y="3933"/>
                    </a:lnTo>
                    <a:cubicBezTo>
                      <a:pt x="2024" y="3886"/>
                      <a:pt x="1995" y="3842"/>
                      <a:pt x="1958" y="3804"/>
                    </a:cubicBezTo>
                    <a:lnTo>
                      <a:pt x="1958" y="3804"/>
                    </a:lnTo>
                    <a:cubicBezTo>
                      <a:pt x="1809" y="3656"/>
                      <a:pt x="1568" y="3656"/>
                      <a:pt x="1419" y="3804"/>
                    </a:cubicBezTo>
                    <a:lnTo>
                      <a:pt x="1419" y="3804"/>
                    </a:lnTo>
                    <a:cubicBezTo>
                      <a:pt x="1271" y="3953"/>
                      <a:pt x="1271" y="4194"/>
                      <a:pt x="1419" y="4343"/>
                    </a:cubicBezTo>
                    <a:lnTo>
                      <a:pt x="1419" y="4343"/>
                    </a:lnTo>
                    <a:cubicBezTo>
                      <a:pt x="1460" y="4384"/>
                      <a:pt x="1508" y="4413"/>
                      <a:pt x="1559" y="4431"/>
                    </a:cubicBezTo>
                    <a:lnTo>
                      <a:pt x="1559" y="4431"/>
                    </a:lnTo>
                    <a:cubicBezTo>
                      <a:pt x="1533" y="4416"/>
                      <a:pt x="1509" y="4398"/>
                      <a:pt x="1486" y="4375"/>
                    </a:cubicBezTo>
                    <a:lnTo>
                      <a:pt x="1486" y="4375"/>
                    </a:lnTo>
                    <a:cubicBezTo>
                      <a:pt x="1351" y="4240"/>
                      <a:pt x="1347" y="4024"/>
                      <a:pt x="1474" y="3884"/>
                    </a:cubicBezTo>
                    <a:lnTo>
                      <a:pt x="1474" y="3884"/>
                    </a:lnTo>
                    <a:cubicBezTo>
                      <a:pt x="1497" y="3927"/>
                      <a:pt x="1525" y="3966"/>
                      <a:pt x="1554" y="4004"/>
                    </a:cubicBezTo>
                    <a:lnTo>
                      <a:pt x="1554" y="4004"/>
                    </a:lnTo>
                    <a:cubicBezTo>
                      <a:pt x="1589" y="4047"/>
                      <a:pt x="1625" y="4088"/>
                      <a:pt x="1664" y="4127"/>
                    </a:cubicBezTo>
                    <a:lnTo>
                      <a:pt x="1664" y="4127"/>
                    </a:lnTo>
                    <a:cubicBezTo>
                      <a:pt x="1702" y="4166"/>
                      <a:pt x="1743" y="4203"/>
                      <a:pt x="1787" y="4236"/>
                    </a:cubicBezTo>
                    <a:lnTo>
                      <a:pt x="1787" y="4236"/>
                    </a:lnTo>
                    <a:cubicBezTo>
                      <a:pt x="1831" y="4270"/>
                      <a:pt x="1876" y="4302"/>
                      <a:pt x="1929" y="4327"/>
                    </a:cubicBezTo>
                    <a:lnTo>
                      <a:pt x="1929" y="4327"/>
                    </a:lnTo>
                    <a:cubicBezTo>
                      <a:pt x="1933" y="4329"/>
                      <a:pt x="1937" y="4329"/>
                      <a:pt x="1941" y="4327"/>
                    </a:cubicBezTo>
                    <a:lnTo>
                      <a:pt x="1941" y="4327"/>
                    </a:lnTo>
                    <a:cubicBezTo>
                      <a:pt x="1949" y="4323"/>
                      <a:pt x="1952" y="4315"/>
                      <a:pt x="1948" y="4307"/>
                    </a:cubicBezTo>
                    <a:lnTo>
                      <a:pt x="1948" y="4307"/>
                    </a:lnTo>
                    <a:cubicBezTo>
                      <a:pt x="1923" y="4255"/>
                      <a:pt x="1892" y="4209"/>
                      <a:pt x="1858" y="4165"/>
                    </a:cubicBezTo>
                    <a:lnTo>
                      <a:pt x="1858" y="4165"/>
                    </a:lnTo>
                    <a:cubicBezTo>
                      <a:pt x="1824" y="4122"/>
                      <a:pt x="1788" y="4081"/>
                      <a:pt x="1749" y="4042"/>
                    </a:cubicBezTo>
                    <a:lnTo>
                      <a:pt x="1749" y="4042"/>
                    </a:lnTo>
                    <a:cubicBezTo>
                      <a:pt x="1710" y="4004"/>
                      <a:pt x="1669" y="3967"/>
                      <a:pt x="1626" y="3933"/>
                    </a:cubicBezTo>
                    <a:lnTo>
                      <a:pt x="1626" y="3933"/>
                    </a:lnTo>
                    <a:cubicBezTo>
                      <a:pt x="1588" y="3904"/>
                      <a:pt x="1549" y="3876"/>
                      <a:pt x="1506" y="3852"/>
                    </a:cubicBezTo>
                    <a:lnTo>
                      <a:pt x="1506" y="3852"/>
                    </a:lnTo>
                    <a:cubicBezTo>
                      <a:pt x="1646" y="3731"/>
                      <a:pt x="1858" y="3737"/>
                      <a:pt x="1992" y="3870"/>
                    </a:cubicBezTo>
                    <a:close/>
                    <a:moveTo>
                      <a:pt x="721" y="3859"/>
                    </a:moveTo>
                    <a:lnTo>
                      <a:pt x="721" y="3859"/>
                    </a:lnTo>
                    <a:cubicBezTo>
                      <a:pt x="741" y="3878"/>
                      <a:pt x="758" y="3900"/>
                      <a:pt x="772" y="3922"/>
                    </a:cubicBezTo>
                    <a:lnTo>
                      <a:pt x="772" y="3922"/>
                    </a:lnTo>
                    <a:cubicBezTo>
                      <a:pt x="753" y="3875"/>
                      <a:pt x="725" y="3831"/>
                      <a:pt x="687" y="3793"/>
                    </a:cubicBezTo>
                    <a:lnTo>
                      <a:pt x="687" y="3793"/>
                    </a:lnTo>
                    <a:cubicBezTo>
                      <a:pt x="538" y="3645"/>
                      <a:pt x="297" y="3645"/>
                      <a:pt x="149" y="3793"/>
                    </a:cubicBezTo>
                    <a:lnTo>
                      <a:pt x="149" y="3793"/>
                    </a:lnTo>
                    <a:cubicBezTo>
                      <a:pt x="0" y="3942"/>
                      <a:pt x="0" y="4183"/>
                      <a:pt x="149" y="4331"/>
                    </a:cubicBezTo>
                    <a:lnTo>
                      <a:pt x="149" y="4331"/>
                    </a:lnTo>
                    <a:cubicBezTo>
                      <a:pt x="190" y="4372"/>
                      <a:pt x="238" y="4402"/>
                      <a:pt x="289" y="4420"/>
                    </a:cubicBezTo>
                    <a:lnTo>
                      <a:pt x="289" y="4420"/>
                    </a:lnTo>
                    <a:cubicBezTo>
                      <a:pt x="263" y="4405"/>
                      <a:pt x="238" y="4386"/>
                      <a:pt x="216" y="4364"/>
                    </a:cubicBezTo>
                    <a:lnTo>
                      <a:pt x="216" y="4364"/>
                    </a:lnTo>
                    <a:cubicBezTo>
                      <a:pt x="81" y="4229"/>
                      <a:pt x="77" y="4013"/>
                      <a:pt x="203" y="3873"/>
                    </a:cubicBezTo>
                    <a:lnTo>
                      <a:pt x="203" y="3873"/>
                    </a:lnTo>
                    <a:cubicBezTo>
                      <a:pt x="227" y="3916"/>
                      <a:pt x="255" y="3955"/>
                      <a:pt x="284" y="3993"/>
                    </a:cubicBezTo>
                    <a:lnTo>
                      <a:pt x="284" y="3993"/>
                    </a:lnTo>
                    <a:cubicBezTo>
                      <a:pt x="318" y="4036"/>
                      <a:pt x="355" y="4077"/>
                      <a:pt x="393" y="4116"/>
                    </a:cubicBezTo>
                    <a:lnTo>
                      <a:pt x="393" y="4116"/>
                    </a:lnTo>
                    <a:cubicBezTo>
                      <a:pt x="432" y="4155"/>
                      <a:pt x="473" y="4191"/>
                      <a:pt x="516" y="4225"/>
                    </a:cubicBezTo>
                    <a:lnTo>
                      <a:pt x="516" y="4225"/>
                    </a:lnTo>
                    <a:cubicBezTo>
                      <a:pt x="560" y="4259"/>
                      <a:pt x="606" y="4291"/>
                      <a:pt x="658" y="4316"/>
                    </a:cubicBezTo>
                    <a:lnTo>
                      <a:pt x="658" y="4316"/>
                    </a:lnTo>
                    <a:cubicBezTo>
                      <a:pt x="662" y="4317"/>
                      <a:pt x="667" y="4318"/>
                      <a:pt x="671" y="4316"/>
                    </a:cubicBezTo>
                    <a:lnTo>
                      <a:pt x="671" y="4316"/>
                    </a:lnTo>
                    <a:cubicBezTo>
                      <a:pt x="678" y="4312"/>
                      <a:pt x="681" y="4303"/>
                      <a:pt x="678" y="4296"/>
                    </a:cubicBezTo>
                    <a:lnTo>
                      <a:pt x="678" y="4296"/>
                    </a:lnTo>
                    <a:cubicBezTo>
                      <a:pt x="653" y="4243"/>
                      <a:pt x="621" y="4198"/>
                      <a:pt x="587" y="4154"/>
                    </a:cubicBezTo>
                    <a:lnTo>
                      <a:pt x="587" y="4154"/>
                    </a:lnTo>
                    <a:cubicBezTo>
                      <a:pt x="554" y="4110"/>
                      <a:pt x="517" y="4070"/>
                      <a:pt x="478" y="4031"/>
                    </a:cubicBezTo>
                    <a:lnTo>
                      <a:pt x="478" y="4031"/>
                    </a:lnTo>
                    <a:cubicBezTo>
                      <a:pt x="439" y="3992"/>
                      <a:pt x="398" y="3956"/>
                      <a:pt x="355" y="3922"/>
                    </a:cubicBezTo>
                    <a:lnTo>
                      <a:pt x="355" y="3922"/>
                    </a:lnTo>
                    <a:cubicBezTo>
                      <a:pt x="317" y="3892"/>
                      <a:pt x="278" y="3865"/>
                      <a:pt x="235" y="3841"/>
                    </a:cubicBezTo>
                    <a:lnTo>
                      <a:pt x="235" y="3841"/>
                    </a:lnTo>
                    <a:cubicBezTo>
                      <a:pt x="376" y="3720"/>
                      <a:pt x="588" y="3725"/>
                      <a:pt x="721" y="385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2" name="Google Shape;402;p19"/>
            <p:cNvSpPr/>
            <p:nvPr/>
          </p:nvSpPr>
          <p:spPr>
            <a:xfrm flipH="1" rot="-3138720">
              <a:off x="753656" y="2651190"/>
              <a:ext cx="788123" cy="1549495"/>
            </a:xfrm>
            <a:custGeom>
              <a:rect b="b" l="l" r="r" t="t"/>
              <a:pathLst>
                <a:path extrusionOk="0" h="4596" w="2339">
                  <a:moveTo>
                    <a:pt x="2292" y="3917"/>
                  </a:moveTo>
                  <a:lnTo>
                    <a:pt x="2292" y="3917"/>
                  </a:lnTo>
                  <a:cubicBezTo>
                    <a:pt x="2273" y="3864"/>
                    <a:pt x="2167" y="3876"/>
                    <a:pt x="2127" y="3883"/>
                  </a:cubicBezTo>
                  <a:lnTo>
                    <a:pt x="2127" y="3883"/>
                  </a:lnTo>
                  <a:cubicBezTo>
                    <a:pt x="2013" y="3905"/>
                    <a:pt x="1941" y="4011"/>
                    <a:pt x="1831" y="4036"/>
                  </a:cubicBezTo>
                  <a:lnTo>
                    <a:pt x="1831" y="4036"/>
                  </a:lnTo>
                  <a:cubicBezTo>
                    <a:pt x="1831" y="3969"/>
                    <a:pt x="1830" y="3903"/>
                    <a:pt x="1828" y="3836"/>
                  </a:cubicBezTo>
                  <a:lnTo>
                    <a:pt x="1828" y="3836"/>
                  </a:lnTo>
                  <a:cubicBezTo>
                    <a:pt x="1890" y="3786"/>
                    <a:pt x="1956" y="3755"/>
                    <a:pt x="2036" y="3742"/>
                  </a:cubicBezTo>
                  <a:lnTo>
                    <a:pt x="2036" y="3742"/>
                  </a:lnTo>
                  <a:cubicBezTo>
                    <a:pt x="2085" y="3734"/>
                    <a:pt x="2142" y="3737"/>
                    <a:pt x="2185" y="3706"/>
                  </a:cubicBezTo>
                  <a:lnTo>
                    <a:pt x="2185" y="3706"/>
                  </a:lnTo>
                  <a:cubicBezTo>
                    <a:pt x="2221" y="3680"/>
                    <a:pt x="2234" y="3640"/>
                    <a:pt x="2201" y="3605"/>
                  </a:cubicBezTo>
                  <a:lnTo>
                    <a:pt x="2201" y="3605"/>
                  </a:lnTo>
                  <a:cubicBezTo>
                    <a:pt x="2153" y="3553"/>
                    <a:pt x="2071" y="3591"/>
                    <a:pt x="2019" y="3615"/>
                  </a:cubicBezTo>
                  <a:lnTo>
                    <a:pt x="2019" y="3615"/>
                  </a:lnTo>
                  <a:cubicBezTo>
                    <a:pt x="1944" y="3650"/>
                    <a:pt x="1881" y="3699"/>
                    <a:pt x="1825" y="3757"/>
                  </a:cubicBezTo>
                  <a:lnTo>
                    <a:pt x="1825" y="3757"/>
                  </a:lnTo>
                  <a:cubicBezTo>
                    <a:pt x="1822" y="3704"/>
                    <a:pt x="1812" y="3526"/>
                    <a:pt x="1809" y="3490"/>
                  </a:cubicBezTo>
                  <a:lnTo>
                    <a:pt x="1809" y="3490"/>
                  </a:lnTo>
                  <a:cubicBezTo>
                    <a:pt x="1913" y="3475"/>
                    <a:pt x="2277" y="3423"/>
                    <a:pt x="2232" y="3313"/>
                  </a:cubicBezTo>
                  <a:lnTo>
                    <a:pt x="2232" y="3313"/>
                  </a:lnTo>
                  <a:cubicBezTo>
                    <a:pt x="2183" y="3194"/>
                    <a:pt x="1903" y="3385"/>
                    <a:pt x="1805" y="3443"/>
                  </a:cubicBezTo>
                  <a:lnTo>
                    <a:pt x="1805" y="3443"/>
                  </a:lnTo>
                  <a:cubicBezTo>
                    <a:pt x="1797" y="3342"/>
                    <a:pt x="1787" y="3240"/>
                    <a:pt x="1776" y="3138"/>
                  </a:cubicBezTo>
                  <a:lnTo>
                    <a:pt x="1776" y="3138"/>
                  </a:lnTo>
                  <a:cubicBezTo>
                    <a:pt x="1911" y="3123"/>
                    <a:pt x="2304" y="3085"/>
                    <a:pt x="2249" y="2936"/>
                  </a:cubicBezTo>
                  <a:lnTo>
                    <a:pt x="2249" y="2936"/>
                  </a:lnTo>
                  <a:cubicBezTo>
                    <a:pt x="2224" y="2868"/>
                    <a:pt x="2138" y="2896"/>
                    <a:pt x="2089" y="2912"/>
                  </a:cubicBezTo>
                  <a:lnTo>
                    <a:pt x="2089" y="2912"/>
                  </a:lnTo>
                  <a:cubicBezTo>
                    <a:pt x="2070" y="2918"/>
                    <a:pt x="1847" y="3013"/>
                    <a:pt x="1768" y="3075"/>
                  </a:cubicBezTo>
                  <a:lnTo>
                    <a:pt x="1768" y="3075"/>
                  </a:lnTo>
                  <a:cubicBezTo>
                    <a:pt x="1761" y="3017"/>
                    <a:pt x="1734" y="2843"/>
                    <a:pt x="1730" y="2814"/>
                  </a:cubicBezTo>
                  <a:lnTo>
                    <a:pt x="1730" y="2814"/>
                  </a:lnTo>
                  <a:cubicBezTo>
                    <a:pt x="1726" y="2783"/>
                    <a:pt x="1767" y="2756"/>
                    <a:pt x="1787" y="2738"/>
                  </a:cubicBezTo>
                  <a:lnTo>
                    <a:pt x="1787" y="2738"/>
                  </a:lnTo>
                  <a:cubicBezTo>
                    <a:pt x="1818" y="2709"/>
                    <a:pt x="1855" y="2689"/>
                    <a:pt x="1894" y="2674"/>
                  </a:cubicBezTo>
                  <a:lnTo>
                    <a:pt x="1894" y="2674"/>
                  </a:lnTo>
                  <a:cubicBezTo>
                    <a:pt x="1975" y="2643"/>
                    <a:pt x="2064" y="2631"/>
                    <a:pt x="2141" y="2589"/>
                  </a:cubicBezTo>
                  <a:lnTo>
                    <a:pt x="2141" y="2589"/>
                  </a:lnTo>
                  <a:cubicBezTo>
                    <a:pt x="2184" y="2567"/>
                    <a:pt x="2218" y="2523"/>
                    <a:pt x="2170" y="2483"/>
                  </a:cubicBezTo>
                  <a:lnTo>
                    <a:pt x="2170" y="2483"/>
                  </a:lnTo>
                  <a:cubicBezTo>
                    <a:pt x="2110" y="2432"/>
                    <a:pt x="2006" y="2470"/>
                    <a:pt x="1949" y="2503"/>
                  </a:cubicBezTo>
                  <a:lnTo>
                    <a:pt x="1949" y="2503"/>
                  </a:lnTo>
                  <a:cubicBezTo>
                    <a:pt x="1853" y="2558"/>
                    <a:pt x="1775" y="2645"/>
                    <a:pt x="1717" y="2740"/>
                  </a:cubicBezTo>
                  <a:lnTo>
                    <a:pt x="1717" y="2740"/>
                  </a:lnTo>
                  <a:cubicBezTo>
                    <a:pt x="1695" y="2624"/>
                    <a:pt x="1670" y="2509"/>
                    <a:pt x="1640" y="2396"/>
                  </a:cubicBezTo>
                  <a:lnTo>
                    <a:pt x="1640" y="2396"/>
                  </a:lnTo>
                  <a:cubicBezTo>
                    <a:pt x="1722" y="2283"/>
                    <a:pt x="1841" y="2213"/>
                    <a:pt x="1945" y="2123"/>
                  </a:cubicBezTo>
                  <a:lnTo>
                    <a:pt x="1945" y="2123"/>
                  </a:lnTo>
                  <a:cubicBezTo>
                    <a:pt x="1974" y="2098"/>
                    <a:pt x="2085" y="2020"/>
                    <a:pt x="2018" y="1980"/>
                  </a:cubicBezTo>
                  <a:lnTo>
                    <a:pt x="2018" y="1980"/>
                  </a:lnTo>
                  <a:cubicBezTo>
                    <a:pt x="1931" y="1927"/>
                    <a:pt x="1804" y="2063"/>
                    <a:pt x="1754" y="2113"/>
                  </a:cubicBezTo>
                  <a:lnTo>
                    <a:pt x="1754" y="2113"/>
                  </a:lnTo>
                  <a:cubicBezTo>
                    <a:pt x="1698" y="2169"/>
                    <a:pt x="1645" y="2227"/>
                    <a:pt x="1612" y="2297"/>
                  </a:cubicBezTo>
                  <a:lnTo>
                    <a:pt x="1612" y="2297"/>
                  </a:lnTo>
                  <a:cubicBezTo>
                    <a:pt x="1584" y="2202"/>
                    <a:pt x="1552" y="2108"/>
                    <a:pt x="1515" y="2016"/>
                  </a:cubicBezTo>
                  <a:lnTo>
                    <a:pt x="1515" y="2016"/>
                  </a:lnTo>
                  <a:cubicBezTo>
                    <a:pt x="1539" y="1863"/>
                    <a:pt x="1704" y="1833"/>
                    <a:pt x="1792" y="1728"/>
                  </a:cubicBezTo>
                  <a:lnTo>
                    <a:pt x="1792" y="1728"/>
                  </a:lnTo>
                  <a:cubicBezTo>
                    <a:pt x="1824" y="1691"/>
                    <a:pt x="1836" y="1640"/>
                    <a:pt x="1777" y="1625"/>
                  </a:cubicBezTo>
                  <a:lnTo>
                    <a:pt x="1777" y="1625"/>
                  </a:lnTo>
                  <a:cubicBezTo>
                    <a:pt x="1694" y="1603"/>
                    <a:pt x="1613" y="1705"/>
                    <a:pt x="1568" y="1759"/>
                  </a:cubicBezTo>
                  <a:lnTo>
                    <a:pt x="1568" y="1759"/>
                  </a:lnTo>
                  <a:cubicBezTo>
                    <a:pt x="1531" y="1805"/>
                    <a:pt x="1491" y="1854"/>
                    <a:pt x="1470" y="1908"/>
                  </a:cubicBezTo>
                  <a:lnTo>
                    <a:pt x="1470" y="1908"/>
                  </a:lnTo>
                  <a:cubicBezTo>
                    <a:pt x="1467" y="1902"/>
                    <a:pt x="1438" y="1838"/>
                    <a:pt x="1425" y="1812"/>
                  </a:cubicBezTo>
                  <a:lnTo>
                    <a:pt x="1425" y="1812"/>
                  </a:lnTo>
                  <a:cubicBezTo>
                    <a:pt x="1428" y="1810"/>
                    <a:pt x="1609" y="1534"/>
                    <a:pt x="1721" y="1416"/>
                  </a:cubicBezTo>
                  <a:lnTo>
                    <a:pt x="1721" y="1416"/>
                  </a:lnTo>
                  <a:cubicBezTo>
                    <a:pt x="1758" y="1377"/>
                    <a:pt x="1806" y="1298"/>
                    <a:pt x="1722" y="1277"/>
                  </a:cubicBezTo>
                  <a:lnTo>
                    <a:pt x="1722" y="1277"/>
                  </a:lnTo>
                  <a:cubicBezTo>
                    <a:pt x="1630" y="1255"/>
                    <a:pt x="1543" y="1373"/>
                    <a:pt x="1499" y="1436"/>
                  </a:cubicBezTo>
                  <a:lnTo>
                    <a:pt x="1499" y="1436"/>
                  </a:lnTo>
                  <a:cubicBezTo>
                    <a:pt x="1439" y="1521"/>
                    <a:pt x="1390" y="1613"/>
                    <a:pt x="1376" y="1715"/>
                  </a:cubicBezTo>
                  <a:lnTo>
                    <a:pt x="1376" y="1715"/>
                  </a:lnTo>
                  <a:cubicBezTo>
                    <a:pt x="1342" y="1650"/>
                    <a:pt x="1306" y="1587"/>
                    <a:pt x="1268" y="1524"/>
                  </a:cubicBezTo>
                  <a:lnTo>
                    <a:pt x="1268" y="1524"/>
                  </a:lnTo>
                  <a:cubicBezTo>
                    <a:pt x="1263" y="1483"/>
                    <a:pt x="1285" y="1447"/>
                    <a:pt x="1312" y="1419"/>
                  </a:cubicBezTo>
                  <a:lnTo>
                    <a:pt x="1312" y="1419"/>
                  </a:lnTo>
                  <a:cubicBezTo>
                    <a:pt x="1346" y="1383"/>
                    <a:pt x="1388" y="1356"/>
                    <a:pt x="1430" y="1331"/>
                  </a:cubicBezTo>
                  <a:lnTo>
                    <a:pt x="1430" y="1331"/>
                  </a:lnTo>
                  <a:cubicBezTo>
                    <a:pt x="1468" y="1308"/>
                    <a:pt x="1507" y="1287"/>
                    <a:pt x="1544" y="1262"/>
                  </a:cubicBezTo>
                  <a:lnTo>
                    <a:pt x="1544" y="1262"/>
                  </a:lnTo>
                  <a:cubicBezTo>
                    <a:pt x="1577" y="1240"/>
                    <a:pt x="1611" y="1210"/>
                    <a:pt x="1619" y="1169"/>
                  </a:cubicBezTo>
                  <a:lnTo>
                    <a:pt x="1619" y="1169"/>
                  </a:lnTo>
                  <a:cubicBezTo>
                    <a:pt x="1625" y="1135"/>
                    <a:pt x="1612" y="1100"/>
                    <a:pt x="1580" y="1084"/>
                  </a:cubicBezTo>
                  <a:lnTo>
                    <a:pt x="1580" y="1084"/>
                  </a:lnTo>
                  <a:cubicBezTo>
                    <a:pt x="1547" y="1067"/>
                    <a:pt x="1505" y="1071"/>
                    <a:pt x="1471" y="1083"/>
                  </a:cubicBezTo>
                  <a:lnTo>
                    <a:pt x="1471" y="1083"/>
                  </a:lnTo>
                  <a:cubicBezTo>
                    <a:pt x="1387" y="1113"/>
                    <a:pt x="1338" y="1192"/>
                    <a:pt x="1296" y="1266"/>
                  </a:cubicBezTo>
                  <a:lnTo>
                    <a:pt x="1296" y="1266"/>
                  </a:lnTo>
                  <a:cubicBezTo>
                    <a:pt x="1275" y="1303"/>
                    <a:pt x="1257" y="1342"/>
                    <a:pt x="1251" y="1384"/>
                  </a:cubicBezTo>
                  <a:lnTo>
                    <a:pt x="1251" y="1384"/>
                  </a:lnTo>
                  <a:cubicBezTo>
                    <a:pt x="1246" y="1415"/>
                    <a:pt x="1245" y="1447"/>
                    <a:pt x="1241" y="1479"/>
                  </a:cubicBezTo>
                  <a:lnTo>
                    <a:pt x="1241" y="1479"/>
                  </a:lnTo>
                  <a:cubicBezTo>
                    <a:pt x="1192" y="1400"/>
                    <a:pt x="1141" y="1322"/>
                    <a:pt x="1087" y="1247"/>
                  </a:cubicBezTo>
                  <a:lnTo>
                    <a:pt x="1087" y="1247"/>
                  </a:lnTo>
                  <a:cubicBezTo>
                    <a:pt x="1137" y="1192"/>
                    <a:pt x="1509" y="846"/>
                    <a:pt x="1319" y="778"/>
                  </a:cubicBezTo>
                  <a:lnTo>
                    <a:pt x="1319" y="778"/>
                  </a:lnTo>
                  <a:cubicBezTo>
                    <a:pt x="1250" y="753"/>
                    <a:pt x="1180" y="841"/>
                    <a:pt x="1147" y="889"/>
                  </a:cubicBezTo>
                  <a:lnTo>
                    <a:pt x="1147" y="889"/>
                  </a:lnTo>
                  <a:cubicBezTo>
                    <a:pt x="1118" y="933"/>
                    <a:pt x="1094" y="982"/>
                    <a:pt x="1079" y="1032"/>
                  </a:cubicBezTo>
                  <a:lnTo>
                    <a:pt x="1079" y="1032"/>
                  </a:lnTo>
                  <a:cubicBezTo>
                    <a:pt x="1069" y="1064"/>
                    <a:pt x="1067" y="1153"/>
                    <a:pt x="1048" y="1192"/>
                  </a:cubicBezTo>
                  <a:lnTo>
                    <a:pt x="1048" y="1192"/>
                  </a:lnTo>
                  <a:cubicBezTo>
                    <a:pt x="994" y="1116"/>
                    <a:pt x="883" y="968"/>
                    <a:pt x="884" y="967"/>
                  </a:cubicBezTo>
                  <a:lnTo>
                    <a:pt x="884" y="967"/>
                  </a:lnTo>
                  <a:cubicBezTo>
                    <a:pt x="889" y="962"/>
                    <a:pt x="1013" y="607"/>
                    <a:pt x="1018" y="426"/>
                  </a:cubicBezTo>
                  <a:lnTo>
                    <a:pt x="1018" y="426"/>
                  </a:lnTo>
                  <a:cubicBezTo>
                    <a:pt x="1019" y="357"/>
                    <a:pt x="1003" y="181"/>
                    <a:pt x="890" y="268"/>
                  </a:cubicBezTo>
                  <a:lnTo>
                    <a:pt x="890" y="268"/>
                  </a:lnTo>
                  <a:cubicBezTo>
                    <a:pt x="777" y="354"/>
                    <a:pt x="814" y="583"/>
                    <a:pt x="818" y="704"/>
                  </a:cubicBezTo>
                  <a:lnTo>
                    <a:pt x="818" y="704"/>
                  </a:lnTo>
                  <a:cubicBezTo>
                    <a:pt x="819" y="718"/>
                    <a:pt x="816" y="829"/>
                    <a:pt x="828" y="905"/>
                  </a:cubicBezTo>
                  <a:lnTo>
                    <a:pt x="828" y="905"/>
                  </a:lnTo>
                  <a:cubicBezTo>
                    <a:pt x="750" y="807"/>
                    <a:pt x="586" y="608"/>
                    <a:pt x="582" y="605"/>
                  </a:cubicBezTo>
                  <a:lnTo>
                    <a:pt x="582" y="605"/>
                  </a:lnTo>
                  <a:cubicBezTo>
                    <a:pt x="519" y="446"/>
                    <a:pt x="458" y="255"/>
                    <a:pt x="342" y="125"/>
                  </a:cubicBezTo>
                  <a:lnTo>
                    <a:pt x="342" y="125"/>
                  </a:lnTo>
                  <a:cubicBezTo>
                    <a:pt x="276" y="52"/>
                    <a:pt x="149" y="0"/>
                    <a:pt x="70" y="85"/>
                  </a:cubicBezTo>
                  <a:lnTo>
                    <a:pt x="70" y="85"/>
                  </a:lnTo>
                  <a:cubicBezTo>
                    <a:pt x="0" y="160"/>
                    <a:pt x="42" y="272"/>
                    <a:pt x="104" y="335"/>
                  </a:cubicBezTo>
                  <a:lnTo>
                    <a:pt x="104" y="335"/>
                  </a:lnTo>
                  <a:cubicBezTo>
                    <a:pt x="164" y="396"/>
                    <a:pt x="247" y="437"/>
                    <a:pt x="318" y="482"/>
                  </a:cubicBezTo>
                  <a:lnTo>
                    <a:pt x="318" y="482"/>
                  </a:lnTo>
                  <a:cubicBezTo>
                    <a:pt x="397" y="531"/>
                    <a:pt x="476" y="580"/>
                    <a:pt x="555" y="630"/>
                  </a:cubicBezTo>
                  <a:lnTo>
                    <a:pt x="555" y="630"/>
                  </a:lnTo>
                  <a:lnTo>
                    <a:pt x="555" y="630"/>
                  </a:lnTo>
                  <a:lnTo>
                    <a:pt x="555" y="630"/>
                  </a:lnTo>
                  <a:cubicBezTo>
                    <a:pt x="556" y="631"/>
                    <a:pt x="665" y="760"/>
                    <a:pt x="718" y="824"/>
                  </a:cubicBezTo>
                  <a:lnTo>
                    <a:pt x="718" y="824"/>
                  </a:lnTo>
                  <a:cubicBezTo>
                    <a:pt x="648" y="785"/>
                    <a:pt x="572" y="760"/>
                    <a:pt x="494" y="742"/>
                  </a:cubicBezTo>
                  <a:lnTo>
                    <a:pt x="494" y="742"/>
                  </a:lnTo>
                  <a:cubicBezTo>
                    <a:pt x="380" y="716"/>
                    <a:pt x="155" y="667"/>
                    <a:pt x="82" y="801"/>
                  </a:cubicBezTo>
                  <a:lnTo>
                    <a:pt x="82" y="801"/>
                  </a:lnTo>
                  <a:cubicBezTo>
                    <a:pt x="11" y="929"/>
                    <a:pt x="216" y="977"/>
                    <a:pt x="301" y="978"/>
                  </a:cubicBezTo>
                  <a:lnTo>
                    <a:pt x="301" y="978"/>
                  </a:lnTo>
                  <a:cubicBezTo>
                    <a:pt x="462" y="980"/>
                    <a:pt x="699" y="869"/>
                    <a:pt x="841" y="976"/>
                  </a:cubicBezTo>
                  <a:lnTo>
                    <a:pt x="841" y="976"/>
                  </a:lnTo>
                  <a:cubicBezTo>
                    <a:pt x="895" y="1045"/>
                    <a:pt x="948" y="1114"/>
                    <a:pt x="999" y="1184"/>
                  </a:cubicBezTo>
                  <a:lnTo>
                    <a:pt x="999" y="1184"/>
                  </a:lnTo>
                  <a:cubicBezTo>
                    <a:pt x="871" y="1144"/>
                    <a:pt x="733" y="1116"/>
                    <a:pt x="601" y="1124"/>
                  </a:cubicBezTo>
                  <a:lnTo>
                    <a:pt x="601" y="1124"/>
                  </a:lnTo>
                  <a:cubicBezTo>
                    <a:pt x="519" y="1129"/>
                    <a:pt x="448" y="1161"/>
                    <a:pt x="378" y="1202"/>
                  </a:cubicBezTo>
                  <a:lnTo>
                    <a:pt x="378" y="1202"/>
                  </a:lnTo>
                  <a:cubicBezTo>
                    <a:pt x="339" y="1224"/>
                    <a:pt x="291" y="1249"/>
                    <a:pt x="279" y="1296"/>
                  </a:cubicBezTo>
                  <a:lnTo>
                    <a:pt x="279" y="1296"/>
                  </a:lnTo>
                  <a:cubicBezTo>
                    <a:pt x="244" y="1430"/>
                    <a:pt x="447" y="1397"/>
                    <a:pt x="513" y="1378"/>
                  </a:cubicBezTo>
                  <a:lnTo>
                    <a:pt x="513" y="1378"/>
                  </a:lnTo>
                  <a:cubicBezTo>
                    <a:pt x="694" y="1325"/>
                    <a:pt x="862" y="1250"/>
                    <a:pt x="1055" y="1261"/>
                  </a:cubicBezTo>
                  <a:lnTo>
                    <a:pt x="1055" y="1261"/>
                  </a:lnTo>
                  <a:cubicBezTo>
                    <a:pt x="1101" y="1327"/>
                    <a:pt x="1145" y="1393"/>
                    <a:pt x="1188" y="1460"/>
                  </a:cubicBezTo>
                  <a:lnTo>
                    <a:pt x="1188" y="1460"/>
                  </a:lnTo>
                  <a:cubicBezTo>
                    <a:pt x="1125" y="1418"/>
                    <a:pt x="1059" y="1382"/>
                    <a:pt x="985" y="1363"/>
                  </a:cubicBezTo>
                  <a:lnTo>
                    <a:pt x="985" y="1363"/>
                  </a:lnTo>
                  <a:cubicBezTo>
                    <a:pt x="917" y="1346"/>
                    <a:pt x="844" y="1345"/>
                    <a:pt x="777" y="1367"/>
                  </a:cubicBezTo>
                  <a:lnTo>
                    <a:pt x="777" y="1367"/>
                  </a:lnTo>
                  <a:cubicBezTo>
                    <a:pt x="761" y="1373"/>
                    <a:pt x="745" y="1380"/>
                    <a:pt x="731" y="1388"/>
                  </a:cubicBezTo>
                  <a:lnTo>
                    <a:pt x="731" y="1388"/>
                  </a:lnTo>
                  <a:cubicBezTo>
                    <a:pt x="716" y="1396"/>
                    <a:pt x="699" y="1406"/>
                    <a:pt x="698" y="1425"/>
                  </a:cubicBezTo>
                  <a:lnTo>
                    <a:pt x="698" y="1425"/>
                  </a:lnTo>
                  <a:cubicBezTo>
                    <a:pt x="697" y="1442"/>
                    <a:pt x="709" y="1457"/>
                    <a:pt x="720" y="1468"/>
                  </a:cubicBezTo>
                  <a:lnTo>
                    <a:pt x="720" y="1468"/>
                  </a:lnTo>
                  <a:cubicBezTo>
                    <a:pt x="733" y="1482"/>
                    <a:pt x="750" y="1491"/>
                    <a:pt x="767" y="1497"/>
                  </a:cubicBezTo>
                  <a:lnTo>
                    <a:pt x="767" y="1497"/>
                  </a:lnTo>
                  <a:cubicBezTo>
                    <a:pt x="804" y="1510"/>
                    <a:pt x="843" y="1511"/>
                    <a:pt x="881" y="1511"/>
                  </a:cubicBezTo>
                  <a:lnTo>
                    <a:pt x="881" y="1511"/>
                  </a:lnTo>
                  <a:cubicBezTo>
                    <a:pt x="922" y="1510"/>
                    <a:pt x="962" y="1508"/>
                    <a:pt x="1003" y="1507"/>
                  </a:cubicBezTo>
                  <a:lnTo>
                    <a:pt x="1003" y="1507"/>
                  </a:lnTo>
                  <a:cubicBezTo>
                    <a:pt x="1076" y="1504"/>
                    <a:pt x="1150" y="1504"/>
                    <a:pt x="1222" y="1516"/>
                  </a:cubicBezTo>
                  <a:lnTo>
                    <a:pt x="1222" y="1516"/>
                  </a:lnTo>
                  <a:cubicBezTo>
                    <a:pt x="1256" y="1573"/>
                    <a:pt x="1291" y="1631"/>
                    <a:pt x="1322" y="1689"/>
                  </a:cubicBezTo>
                  <a:lnTo>
                    <a:pt x="1322" y="1689"/>
                  </a:lnTo>
                  <a:cubicBezTo>
                    <a:pt x="1303" y="1679"/>
                    <a:pt x="1284" y="1670"/>
                    <a:pt x="1265" y="1660"/>
                  </a:cubicBezTo>
                  <a:lnTo>
                    <a:pt x="1265" y="1660"/>
                  </a:lnTo>
                  <a:cubicBezTo>
                    <a:pt x="1188" y="1622"/>
                    <a:pt x="1110" y="1588"/>
                    <a:pt x="1027" y="1568"/>
                  </a:cubicBezTo>
                  <a:lnTo>
                    <a:pt x="1027" y="1568"/>
                  </a:lnTo>
                  <a:cubicBezTo>
                    <a:pt x="899" y="1539"/>
                    <a:pt x="709" y="1541"/>
                    <a:pt x="615" y="1651"/>
                  </a:cubicBezTo>
                  <a:lnTo>
                    <a:pt x="615" y="1651"/>
                  </a:lnTo>
                  <a:cubicBezTo>
                    <a:pt x="590" y="1680"/>
                    <a:pt x="577" y="1718"/>
                    <a:pt x="603" y="1750"/>
                  </a:cubicBezTo>
                  <a:lnTo>
                    <a:pt x="603" y="1750"/>
                  </a:lnTo>
                  <a:cubicBezTo>
                    <a:pt x="640" y="1796"/>
                    <a:pt x="720" y="1785"/>
                    <a:pt x="770" y="1781"/>
                  </a:cubicBezTo>
                  <a:lnTo>
                    <a:pt x="770" y="1781"/>
                  </a:lnTo>
                  <a:cubicBezTo>
                    <a:pt x="976" y="1766"/>
                    <a:pt x="1197" y="1694"/>
                    <a:pt x="1386" y="1813"/>
                  </a:cubicBezTo>
                  <a:lnTo>
                    <a:pt x="1386" y="1813"/>
                  </a:lnTo>
                  <a:cubicBezTo>
                    <a:pt x="1411" y="1862"/>
                    <a:pt x="1433" y="1913"/>
                    <a:pt x="1455" y="1963"/>
                  </a:cubicBezTo>
                  <a:lnTo>
                    <a:pt x="1455" y="1963"/>
                  </a:lnTo>
                  <a:cubicBezTo>
                    <a:pt x="1454" y="1969"/>
                    <a:pt x="1199" y="1892"/>
                    <a:pt x="1095" y="1893"/>
                  </a:cubicBezTo>
                  <a:lnTo>
                    <a:pt x="1095" y="1893"/>
                  </a:lnTo>
                  <a:cubicBezTo>
                    <a:pt x="1029" y="1894"/>
                    <a:pt x="844" y="1915"/>
                    <a:pt x="821" y="1997"/>
                  </a:cubicBezTo>
                  <a:lnTo>
                    <a:pt x="821" y="1997"/>
                  </a:lnTo>
                  <a:cubicBezTo>
                    <a:pt x="798" y="2079"/>
                    <a:pt x="966" y="2088"/>
                    <a:pt x="1013" y="2085"/>
                  </a:cubicBezTo>
                  <a:lnTo>
                    <a:pt x="1013" y="2085"/>
                  </a:lnTo>
                  <a:cubicBezTo>
                    <a:pt x="1092" y="2080"/>
                    <a:pt x="1170" y="2058"/>
                    <a:pt x="1247" y="2042"/>
                  </a:cubicBezTo>
                  <a:lnTo>
                    <a:pt x="1247" y="2042"/>
                  </a:lnTo>
                  <a:cubicBezTo>
                    <a:pt x="1322" y="2026"/>
                    <a:pt x="1417" y="1994"/>
                    <a:pt x="1483" y="2049"/>
                  </a:cubicBezTo>
                  <a:lnTo>
                    <a:pt x="1483" y="2049"/>
                  </a:lnTo>
                  <a:cubicBezTo>
                    <a:pt x="1486" y="2051"/>
                    <a:pt x="1596" y="2359"/>
                    <a:pt x="1599" y="2387"/>
                  </a:cubicBezTo>
                  <a:lnTo>
                    <a:pt x="1599" y="2387"/>
                  </a:lnTo>
                  <a:cubicBezTo>
                    <a:pt x="1577" y="2374"/>
                    <a:pt x="1557" y="2350"/>
                    <a:pt x="1536" y="2334"/>
                  </a:cubicBezTo>
                  <a:lnTo>
                    <a:pt x="1536" y="2334"/>
                  </a:lnTo>
                  <a:cubicBezTo>
                    <a:pt x="1507" y="2311"/>
                    <a:pt x="1476" y="2296"/>
                    <a:pt x="1443" y="2281"/>
                  </a:cubicBezTo>
                  <a:lnTo>
                    <a:pt x="1443" y="2281"/>
                  </a:lnTo>
                  <a:cubicBezTo>
                    <a:pt x="1383" y="2252"/>
                    <a:pt x="1320" y="2230"/>
                    <a:pt x="1254" y="2222"/>
                  </a:cubicBezTo>
                  <a:lnTo>
                    <a:pt x="1254" y="2222"/>
                  </a:lnTo>
                  <a:cubicBezTo>
                    <a:pt x="1178" y="2213"/>
                    <a:pt x="1024" y="2216"/>
                    <a:pt x="991" y="2306"/>
                  </a:cubicBezTo>
                  <a:lnTo>
                    <a:pt x="991" y="2306"/>
                  </a:lnTo>
                  <a:cubicBezTo>
                    <a:pt x="962" y="2386"/>
                    <a:pt x="1048" y="2410"/>
                    <a:pt x="1109" y="2405"/>
                  </a:cubicBezTo>
                  <a:lnTo>
                    <a:pt x="1109" y="2405"/>
                  </a:lnTo>
                  <a:cubicBezTo>
                    <a:pt x="1178" y="2400"/>
                    <a:pt x="1242" y="2369"/>
                    <a:pt x="1310" y="2358"/>
                  </a:cubicBezTo>
                  <a:lnTo>
                    <a:pt x="1310" y="2358"/>
                  </a:lnTo>
                  <a:cubicBezTo>
                    <a:pt x="1374" y="2349"/>
                    <a:pt x="1441" y="2352"/>
                    <a:pt x="1504" y="2368"/>
                  </a:cubicBezTo>
                  <a:lnTo>
                    <a:pt x="1504" y="2368"/>
                  </a:lnTo>
                  <a:cubicBezTo>
                    <a:pt x="1520" y="2372"/>
                    <a:pt x="1536" y="2376"/>
                    <a:pt x="1551" y="2384"/>
                  </a:cubicBezTo>
                  <a:lnTo>
                    <a:pt x="1551" y="2384"/>
                  </a:lnTo>
                  <a:cubicBezTo>
                    <a:pt x="1575" y="2395"/>
                    <a:pt x="1603" y="2413"/>
                    <a:pt x="1610" y="2438"/>
                  </a:cubicBezTo>
                  <a:lnTo>
                    <a:pt x="1610" y="2438"/>
                  </a:lnTo>
                  <a:cubicBezTo>
                    <a:pt x="1620" y="2470"/>
                    <a:pt x="1626" y="2503"/>
                    <a:pt x="1633" y="2536"/>
                  </a:cubicBezTo>
                  <a:lnTo>
                    <a:pt x="1633" y="2536"/>
                  </a:lnTo>
                  <a:cubicBezTo>
                    <a:pt x="1648" y="2601"/>
                    <a:pt x="1661" y="2667"/>
                    <a:pt x="1673" y="2733"/>
                  </a:cubicBezTo>
                  <a:lnTo>
                    <a:pt x="1673" y="2733"/>
                  </a:lnTo>
                  <a:cubicBezTo>
                    <a:pt x="1600" y="2672"/>
                    <a:pt x="1484" y="2629"/>
                    <a:pt x="1400" y="2612"/>
                  </a:cubicBezTo>
                  <a:lnTo>
                    <a:pt x="1400" y="2612"/>
                  </a:lnTo>
                  <a:cubicBezTo>
                    <a:pt x="1322" y="2596"/>
                    <a:pt x="1156" y="2591"/>
                    <a:pt x="1105" y="2673"/>
                  </a:cubicBezTo>
                  <a:lnTo>
                    <a:pt x="1105" y="2673"/>
                  </a:lnTo>
                  <a:cubicBezTo>
                    <a:pt x="1063" y="2741"/>
                    <a:pt x="1149" y="2769"/>
                    <a:pt x="1200" y="2766"/>
                  </a:cubicBezTo>
                  <a:lnTo>
                    <a:pt x="1200" y="2766"/>
                  </a:lnTo>
                  <a:cubicBezTo>
                    <a:pt x="1267" y="2762"/>
                    <a:pt x="1333" y="2732"/>
                    <a:pt x="1399" y="2719"/>
                  </a:cubicBezTo>
                  <a:lnTo>
                    <a:pt x="1399" y="2719"/>
                  </a:lnTo>
                  <a:cubicBezTo>
                    <a:pt x="1463" y="2706"/>
                    <a:pt x="1528" y="2708"/>
                    <a:pt x="1589" y="2732"/>
                  </a:cubicBezTo>
                  <a:lnTo>
                    <a:pt x="1589" y="2732"/>
                  </a:lnTo>
                  <a:cubicBezTo>
                    <a:pt x="1617" y="2743"/>
                    <a:pt x="1646" y="2759"/>
                    <a:pt x="1669" y="2779"/>
                  </a:cubicBezTo>
                  <a:lnTo>
                    <a:pt x="1669" y="2779"/>
                  </a:lnTo>
                  <a:cubicBezTo>
                    <a:pt x="1694" y="2800"/>
                    <a:pt x="1691" y="2834"/>
                    <a:pt x="1696" y="2864"/>
                  </a:cubicBezTo>
                  <a:lnTo>
                    <a:pt x="1696" y="2864"/>
                  </a:lnTo>
                  <a:cubicBezTo>
                    <a:pt x="1708" y="2938"/>
                    <a:pt x="1719" y="3012"/>
                    <a:pt x="1729" y="3087"/>
                  </a:cubicBezTo>
                  <a:lnTo>
                    <a:pt x="1729" y="3087"/>
                  </a:lnTo>
                  <a:cubicBezTo>
                    <a:pt x="1620" y="3023"/>
                    <a:pt x="1505" y="2948"/>
                    <a:pt x="1383" y="2918"/>
                  </a:cubicBezTo>
                  <a:lnTo>
                    <a:pt x="1383" y="2918"/>
                  </a:lnTo>
                  <a:cubicBezTo>
                    <a:pt x="1317" y="2901"/>
                    <a:pt x="1154" y="2889"/>
                    <a:pt x="1125" y="2976"/>
                  </a:cubicBezTo>
                  <a:lnTo>
                    <a:pt x="1125" y="2976"/>
                  </a:lnTo>
                  <a:cubicBezTo>
                    <a:pt x="1095" y="3064"/>
                    <a:pt x="1227" y="3083"/>
                    <a:pt x="1282" y="3084"/>
                  </a:cubicBezTo>
                  <a:lnTo>
                    <a:pt x="1282" y="3084"/>
                  </a:lnTo>
                  <a:cubicBezTo>
                    <a:pt x="1356" y="3085"/>
                    <a:pt x="1427" y="3069"/>
                    <a:pt x="1501" y="3076"/>
                  </a:cubicBezTo>
                  <a:lnTo>
                    <a:pt x="1501" y="3076"/>
                  </a:lnTo>
                  <a:cubicBezTo>
                    <a:pt x="1583" y="3084"/>
                    <a:pt x="1735" y="3151"/>
                    <a:pt x="1737" y="3151"/>
                  </a:cubicBezTo>
                  <a:lnTo>
                    <a:pt x="1737" y="3151"/>
                  </a:lnTo>
                  <a:cubicBezTo>
                    <a:pt x="1749" y="3246"/>
                    <a:pt x="1760" y="3342"/>
                    <a:pt x="1768" y="3437"/>
                  </a:cubicBezTo>
                  <a:lnTo>
                    <a:pt x="1768" y="3437"/>
                  </a:lnTo>
                  <a:cubicBezTo>
                    <a:pt x="1765" y="3436"/>
                    <a:pt x="1582" y="3301"/>
                    <a:pt x="1467" y="3276"/>
                  </a:cubicBezTo>
                  <a:lnTo>
                    <a:pt x="1467" y="3276"/>
                  </a:lnTo>
                  <a:cubicBezTo>
                    <a:pt x="1414" y="3264"/>
                    <a:pt x="1254" y="3226"/>
                    <a:pt x="1222" y="3299"/>
                  </a:cubicBezTo>
                  <a:lnTo>
                    <a:pt x="1222" y="3299"/>
                  </a:lnTo>
                  <a:cubicBezTo>
                    <a:pt x="1191" y="3370"/>
                    <a:pt x="1307" y="3399"/>
                    <a:pt x="1355" y="3404"/>
                  </a:cubicBezTo>
                  <a:lnTo>
                    <a:pt x="1355" y="3404"/>
                  </a:lnTo>
                  <a:cubicBezTo>
                    <a:pt x="1413" y="3409"/>
                    <a:pt x="1471" y="3401"/>
                    <a:pt x="1529" y="3406"/>
                  </a:cubicBezTo>
                  <a:lnTo>
                    <a:pt x="1529" y="3406"/>
                  </a:lnTo>
                  <a:cubicBezTo>
                    <a:pt x="1604" y="3412"/>
                    <a:pt x="1771" y="3488"/>
                    <a:pt x="1772" y="3489"/>
                  </a:cubicBezTo>
                  <a:lnTo>
                    <a:pt x="1772" y="3489"/>
                  </a:lnTo>
                  <a:cubicBezTo>
                    <a:pt x="1780" y="3587"/>
                    <a:pt x="1786" y="3686"/>
                    <a:pt x="1790" y="3785"/>
                  </a:cubicBezTo>
                  <a:lnTo>
                    <a:pt x="1790" y="3785"/>
                  </a:lnTo>
                  <a:cubicBezTo>
                    <a:pt x="1729" y="3694"/>
                    <a:pt x="1668" y="3605"/>
                    <a:pt x="1570" y="3551"/>
                  </a:cubicBezTo>
                  <a:lnTo>
                    <a:pt x="1570" y="3551"/>
                  </a:lnTo>
                  <a:cubicBezTo>
                    <a:pt x="1511" y="3518"/>
                    <a:pt x="1363" y="3455"/>
                    <a:pt x="1301" y="3510"/>
                  </a:cubicBezTo>
                  <a:lnTo>
                    <a:pt x="1301" y="3510"/>
                  </a:lnTo>
                  <a:cubicBezTo>
                    <a:pt x="1238" y="3566"/>
                    <a:pt x="1346" y="3618"/>
                    <a:pt x="1388" y="3635"/>
                  </a:cubicBezTo>
                  <a:lnTo>
                    <a:pt x="1388" y="3635"/>
                  </a:lnTo>
                  <a:cubicBezTo>
                    <a:pt x="1447" y="3659"/>
                    <a:pt x="1511" y="3668"/>
                    <a:pt x="1571" y="3690"/>
                  </a:cubicBezTo>
                  <a:lnTo>
                    <a:pt x="1571" y="3690"/>
                  </a:lnTo>
                  <a:cubicBezTo>
                    <a:pt x="1653" y="3719"/>
                    <a:pt x="1789" y="3845"/>
                    <a:pt x="1792" y="3847"/>
                  </a:cubicBezTo>
                  <a:lnTo>
                    <a:pt x="1792" y="3847"/>
                  </a:lnTo>
                  <a:cubicBezTo>
                    <a:pt x="1794" y="3904"/>
                    <a:pt x="1795" y="3962"/>
                    <a:pt x="1795" y="4020"/>
                  </a:cubicBezTo>
                  <a:lnTo>
                    <a:pt x="1795" y="4020"/>
                  </a:lnTo>
                  <a:cubicBezTo>
                    <a:pt x="1772" y="3998"/>
                    <a:pt x="1745" y="3979"/>
                    <a:pt x="1720" y="3961"/>
                  </a:cubicBezTo>
                  <a:lnTo>
                    <a:pt x="1720" y="3961"/>
                  </a:lnTo>
                  <a:cubicBezTo>
                    <a:pt x="1668" y="3921"/>
                    <a:pt x="1612" y="3883"/>
                    <a:pt x="1552" y="3856"/>
                  </a:cubicBezTo>
                  <a:lnTo>
                    <a:pt x="1552" y="3856"/>
                  </a:lnTo>
                  <a:cubicBezTo>
                    <a:pt x="1483" y="3824"/>
                    <a:pt x="1341" y="3782"/>
                    <a:pt x="1282" y="3858"/>
                  </a:cubicBezTo>
                  <a:lnTo>
                    <a:pt x="1282" y="3858"/>
                  </a:lnTo>
                  <a:cubicBezTo>
                    <a:pt x="1224" y="3934"/>
                    <a:pt x="1330" y="3971"/>
                    <a:pt x="1387" y="3981"/>
                  </a:cubicBezTo>
                  <a:lnTo>
                    <a:pt x="1387" y="3981"/>
                  </a:lnTo>
                  <a:cubicBezTo>
                    <a:pt x="1463" y="3995"/>
                    <a:pt x="1541" y="4001"/>
                    <a:pt x="1615" y="4025"/>
                  </a:cubicBezTo>
                  <a:lnTo>
                    <a:pt x="1615" y="4025"/>
                  </a:lnTo>
                  <a:cubicBezTo>
                    <a:pt x="1679" y="4046"/>
                    <a:pt x="1732" y="4089"/>
                    <a:pt x="1795" y="4111"/>
                  </a:cubicBezTo>
                  <a:lnTo>
                    <a:pt x="1795" y="4111"/>
                  </a:lnTo>
                  <a:cubicBezTo>
                    <a:pt x="1795" y="4263"/>
                    <a:pt x="1790" y="4416"/>
                    <a:pt x="1781" y="4569"/>
                  </a:cubicBezTo>
                  <a:lnTo>
                    <a:pt x="1781" y="4569"/>
                  </a:lnTo>
                  <a:cubicBezTo>
                    <a:pt x="1779" y="4591"/>
                    <a:pt x="1814" y="4595"/>
                    <a:pt x="1816" y="4573"/>
                  </a:cubicBezTo>
                  <a:lnTo>
                    <a:pt x="1816" y="4573"/>
                  </a:lnTo>
                  <a:cubicBezTo>
                    <a:pt x="1826" y="4418"/>
                    <a:pt x="1842" y="4102"/>
                    <a:pt x="1843" y="4095"/>
                  </a:cubicBezTo>
                  <a:lnTo>
                    <a:pt x="1843" y="4095"/>
                  </a:lnTo>
                  <a:cubicBezTo>
                    <a:pt x="1964" y="4079"/>
                    <a:pt x="2338" y="4044"/>
                    <a:pt x="2292" y="391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3" name="Google Shape;403;p19"/>
            <p:cNvGrpSpPr/>
            <p:nvPr/>
          </p:nvGrpSpPr>
          <p:grpSpPr>
            <a:xfrm rot="478691">
              <a:off x="1129575" y="2108181"/>
              <a:ext cx="1386406" cy="2413536"/>
              <a:chOff x="-574747" y="2885736"/>
              <a:chExt cx="1176208" cy="2047610"/>
            </a:xfrm>
          </p:grpSpPr>
          <p:sp>
            <p:nvSpPr>
              <p:cNvPr id="404" name="Google Shape;404;p19"/>
              <p:cNvSpPr/>
              <p:nvPr/>
            </p:nvSpPr>
            <p:spPr>
              <a:xfrm rot="14641">
                <a:off x="-570403" y="2888213"/>
                <a:ext cx="1167519" cy="2042656"/>
              </a:xfrm>
              <a:custGeom>
                <a:rect b="b" l="l" r="r" t="t"/>
                <a:pathLst>
                  <a:path extrusionOk="0" h="4437" w="2536">
                    <a:moveTo>
                      <a:pt x="2156" y="1049"/>
                    </a:moveTo>
                    <a:lnTo>
                      <a:pt x="2156" y="1049"/>
                    </a:lnTo>
                    <a:cubicBezTo>
                      <a:pt x="2093" y="1030"/>
                      <a:pt x="2058" y="963"/>
                      <a:pt x="2077" y="900"/>
                    </a:cubicBezTo>
                    <a:lnTo>
                      <a:pt x="2252" y="330"/>
                    </a:lnTo>
                    <a:lnTo>
                      <a:pt x="2267" y="335"/>
                    </a:lnTo>
                    <a:lnTo>
                      <a:pt x="2267" y="335"/>
                    </a:lnTo>
                    <a:cubicBezTo>
                      <a:pt x="2306" y="347"/>
                      <a:pt x="2348" y="324"/>
                      <a:pt x="2360" y="285"/>
                    </a:cubicBezTo>
                    <a:lnTo>
                      <a:pt x="2360" y="285"/>
                    </a:lnTo>
                    <a:cubicBezTo>
                      <a:pt x="2373" y="245"/>
                      <a:pt x="2350" y="203"/>
                      <a:pt x="2311" y="191"/>
                    </a:cubicBezTo>
                    <a:lnTo>
                      <a:pt x="1727" y="12"/>
                    </a:lnTo>
                    <a:lnTo>
                      <a:pt x="1727" y="12"/>
                    </a:lnTo>
                    <a:cubicBezTo>
                      <a:pt x="1688" y="0"/>
                      <a:pt x="1646" y="22"/>
                      <a:pt x="1634" y="62"/>
                    </a:cubicBezTo>
                    <a:lnTo>
                      <a:pt x="1634" y="62"/>
                    </a:lnTo>
                    <a:cubicBezTo>
                      <a:pt x="1622" y="102"/>
                      <a:pt x="1644" y="144"/>
                      <a:pt x="1683" y="156"/>
                    </a:cubicBezTo>
                    <a:lnTo>
                      <a:pt x="1720" y="167"/>
                    </a:lnTo>
                    <a:lnTo>
                      <a:pt x="1544" y="737"/>
                    </a:lnTo>
                    <a:lnTo>
                      <a:pt x="1544" y="737"/>
                    </a:lnTo>
                    <a:cubicBezTo>
                      <a:pt x="1525" y="800"/>
                      <a:pt x="1458" y="836"/>
                      <a:pt x="1395" y="816"/>
                    </a:cubicBezTo>
                    <a:lnTo>
                      <a:pt x="1395" y="816"/>
                    </a:lnTo>
                    <a:cubicBezTo>
                      <a:pt x="1153" y="742"/>
                      <a:pt x="896" y="878"/>
                      <a:pt x="821" y="1121"/>
                    </a:cubicBezTo>
                    <a:lnTo>
                      <a:pt x="75" y="3554"/>
                    </a:lnTo>
                    <a:lnTo>
                      <a:pt x="75" y="3554"/>
                    </a:lnTo>
                    <a:cubicBezTo>
                      <a:pt x="0" y="3797"/>
                      <a:pt x="137" y="4054"/>
                      <a:pt x="379" y="4128"/>
                    </a:cubicBezTo>
                    <a:lnTo>
                      <a:pt x="1140" y="4362"/>
                    </a:lnTo>
                    <a:lnTo>
                      <a:pt x="1140" y="4362"/>
                    </a:lnTo>
                    <a:cubicBezTo>
                      <a:pt x="1383" y="4436"/>
                      <a:pt x="1640" y="4300"/>
                      <a:pt x="1714" y="4057"/>
                    </a:cubicBezTo>
                    <a:lnTo>
                      <a:pt x="2461" y="1624"/>
                    </a:lnTo>
                    <a:lnTo>
                      <a:pt x="2461" y="1624"/>
                    </a:lnTo>
                    <a:cubicBezTo>
                      <a:pt x="2535" y="1381"/>
                      <a:pt x="2399" y="1124"/>
                      <a:pt x="2156" y="1049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19"/>
              <p:cNvSpPr/>
              <p:nvPr/>
            </p:nvSpPr>
            <p:spPr>
              <a:xfrm rot="14641">
                <a:off x="-457589" y="3414082"/>
                <a:ext cx="929952" cy="1411184"/>
              </a:xfrm>
              <a:custGeom>
                <a:rect b="b" l="l" r="r" t="t"/>
                <a:pathLst>
                  <a:path extrusionOk="0" h="3066" w="2020">
                    <a:moveTo>
                      <a:pt x="799" y="0"/>
                    </a:moveTo>
                    <a:lnTo>
                      <a:pt x="799" y="0"/>
                    </a:lnTo>
                    <a:cubicBezTo>
                      <a:pt x="624" y="575"/>
                      <a:pt x="51" y="2432"/>
                      <a:pt x="51" y="2432"/>
                    </a:cubicBezTo>
                    <a:lnTo>
                      <a:pt x="51" y="2432"/>
                    </a:lnTo>
                    <a:cubicBezTo>
                      <a:pt x="0" y="2598"/>
                      <a:pt x="93" y="2775"/>
                      <a:pt x="259" y="2825"/>
                    </a:cubicBezTo>
                    <a:lnTo>
                      <a:pt x="874" y="3014"/>
                    </a:lnTo>
                    <a:lnTo>
                      <a:pt x="874" y="3014"/>
                    </a:lnTo>
                    <a:cubicBezTo>
                      <a:pt x="1041" y="3065"/>
                      <a:pt x="1217" y="2972"/>
                      <a:pt x="1268" y="2805"/>
                    </a:cubicBezTo>
                    <a:lnTo>
                      <a:pt x="2019" y="358"/>
                    </a:lnTo>
                    <a:lnTo>
                      <a:pt x="799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19"/>
              <p:cNvSpPr/>
              <p:nvPr/>
            </p:nvSpPr>
            <p:spPr>
              <a:xfrm rot="14644">
                <a:off x="-303164" y="3632803"/>
                <a:ext cx="353300" cy="921836"/>
              </a:xfrm>
              <a:custGeom>
                <a:rect b="b" l="l" r="r" t="t"/>
                <a:pathLst>
                  <a:path extrusionOk="0" h="2001" w="769">
                    <a:moveTo>
                      <a:pt x="757" y="100"/>
                    </a:moveTo>
                    <a:lnTo>
                      <a:pt x="757" y="100"/>
                    </a:lnTo>
                    <a:cubicBezTo>
                      <a:pt x="745" y="138"/>
                      <a:pt x="705" y="159"/>
                      <a:pt x="668" y="147"/>
                    </a:cubicBezTo>
                    <a:lnTo>
                      <a:pt x="668" y="147"/>
                    </a:lnTo>
                    <a:cubicBezTo>
                      <a:pt x="630" y="136"/>
                      <a:pt x="609" y="96"/>
                      <a:pt x="621" y="58"/>
                    </a:cubicBezTo>
                    <a:lnTo>
                      <a:pt x="621" y="58"/>
                    </a:lnTo>
                    <a:cubicBezTo>
                      <a:pt x="632" y="20"/>
                      <a:pt x="672" y="0"/>
                      <a:pt x="710" y="11"/>
                    </a:cubicBezTo>
                    <a:lnTo>
                      <a:pt x="710" y="11"/>
                    </a:lnTo>
                    <a:cubicBezTo>
                      <a:pt x="747" y="22"/>
                      <a:pt x="768" y="62"/>
                      <a:pt x="757" y="100"/>
                    </a:cubicBezTo>
                    <a:close/>
                    <a:moveTo>
                      <a:pt x="441" y="272"/>
                    </a:moveTo>
                    <a:lnTo>
                      <a:pt x="441" y="272"/>
                    </a:lnTo>
                    <a:cubicBezTo>
                      <a:pt x="380" y="254"/>
                      <a:pt x="315" y="288"/>
                      <a:pt x="297" y="349"/>
                    </a:cubicBezTo>
                    <a:lnTo>
                      <a:pt x="297" y="349"/>
                    </a:lnTo>
                    <a:cubicBezTo>
                      <a:pt x="278" y="411"/>
                      <a:pt x="312" y="476"/>
                      <a:pt x="373" y="494"/>
                    </a:cubicBezTo>
                    <a:lnTo>
                      <a:pt x="373" y="494"/>
                    </a:lnTo>
                    <a:cubicBezTo>
                      <a:pt x="435" y="513"/>
                      <a:pt x="500" y="479"/>
                      <a:pt x="519" y="418"/>
                    </a:cubicBezTo>
                    <a:lnTo>
                      <a:pt x="519" y="418"/>
                    </a:lnTo>
                    <a:cubicBezTo>
                      <a:pt x="537" y="356"/>
                      <a:pt x="503" y="291"/>
                      <a:pt x="441" y="272"/>
                    </a:cubicBezTo>
                    <a:close/>
                    <a:moveTo>
                      <a:pt x="164" y="1191"/>
                    </a:moveTo>
                    <a:lnTo>
                      <a:pt x="164" y="1191"/>
                    </a:lnTo>
                    <a:cubicBezTo>
                      <a:pt x="103" y="1172"/>
                      <a:pt x="38" y="1206"/>
                      <a:pt x="19" y="1268"/>
                    </a:cubicBezTo>
                    <a:lnTo>
                      <a:pt x="19" y="1268"/>
                    </a:lnTo>
                    <a:cubicBezTo>
                      <a:pt x="0" y="1329"/>
                      <a:pt x="35" y="1394"/>
                      <a:pt x="96" y="1413"/>
                    </a:cubicBezTo>
                    <a:lnTo>
                      <a:pt x="96" y="1413"/>
                    </a:lnTo>
                    <a:cubicBezTo>
                      <a:pt x="157" y="1431"/>
                      <a:pt x="222" y="1397"/>
                      <a:pt x="241" y="1336"/>
                    </a:cubicBezTo>
                    <a:lnTo>
                      <a:pt x="241" y="1336"/>
                    </a:lnTo>
                    <a:cubicBezTo>
                      <a:pt x="260" y="1275"/>
                      <a:pt x="226" y="1209"/>
                      <a:pt x="164" y="1191"/>
                    </a:cubicBezTo>
                    <a:close/>
                    <a:moveTo>
                      <a:pt x="546" y="699"/>
                    </a:moveTo>
                    <a:lnTo>
                      <a:pt x="546" y="699"/>
                    </a:lnTo>
                    <a:cubicBezTo>
                      <a:pt x="497" y="684"/>
                      <a:pt x="446" y="711"/>
                      <a:pt x="432" y="759"/>
                    </a:cubicBezTo>
                    <a:lnTo>
                      <a:pt x="432" y="759"/>
                    </a:lnTo>
                    <a:cubicBezTo>
                      <a:pt x="417" y="807"/>
                      <a:pt x="444" y="858"/>
                      <a:pt x="492" y="873"/>
                    </a:cubicBezTo>
                    <a:lnTo>
                      <a:pt x="492" y="873"/>
                    </a:lnTo>
                    <a:cubicBezTo>
                      <a:pt x="540" y="888"/>
                      <a:pt x="591" y="861"/>
                      <a:pt x="606" y="812"/>
                    </a:cubicBezTo>
                    <a:lnTo>
                      <a:pt x="606" y="812"/>
                    </a:lnTo>
                    <a:cubicBezTo>
                      <a:pt x="621" y="764"/>
                      <a:pt x="594" y="713"/>
                      <a:pt x="546" y="699"/>
                    </a:cubicBezTo>
                    <a:close/>
                    <a:moveTo>
                      <a:pt x="201" y="1798"/>
                    </a:moveTo>
                    <a:lnTo>
                      <a:pt x="201" y="1798"/>
                    </a:lnTo>
                    <a:cubicBezTo>
                      <a:pt x="150" y="1783"/>
                      <a:pt x="95" y="1812"/>
                      <a:pt x="79" y="1863"/>
                    </a:cubicBezTo>
                    <a:lnTo>
                      <a:pt x="79" y="1863"/>
                    </a:lnTo>
                    <a:cubicBezTo>
                      <a:pt x="63" y="1914"/>
                      <a:pt x="93" y="1969"/>
                      <a:pt x="144" y="1984"/>
                    </a:cubicBezTo>
                    <a:lnTo>
                      <a:pt x="144" y="1984"/>
                    </a:lnTo>
                    <a:cubicBezTo>
                      <a:pt x="196" y="2000"/>
                      <a:pt x="250" y="1971"/>
                      <a:pt x="266" y="1920"/>
                    </a:cubicBezTo>
                    <a:lnTo>
                      <a:pt x="266" y="1920"/>
                    </a:lnTo>
                    <a:cubicBezTo>
                      <a:pt x="282" y="1869"/>
                      <a:pt x="253" y="1814"/>
                      <a:pt x="201" y="179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19"/>
              <p:cNvSpPr/>
              <p:nvPr/>
            </p:nvSpPr>
            <p:spPr>
              <a:xfrm rot="14644">
                <a:off x="-99600" y="3394558"/>
                <a:ext cx="582742" cy="203047"/>
              </a:xfrm>
              <a:custGeom>
                <a:rect b="b" l="l" r="r" t="t"/>
                <a:pathLst>
                  <a:path extrusionOk="0" h="442" w="1266">
                    <a:moveTo>
                      <a:pt x="1241" y="407"/>
                    </a:moveTo>
                    <a:lnTo>
                      <a:pt x="1241" y="407"/>
                    </a:lnTo>
                    <a:cubicBezTo>
                      <a:pt x="1230" y="441"/>
                      <a:pt x="985" y="268"/>
                      <a:pt x="601" y="323"/>
                    </a:cubicBezTo>
                    <a:lnTo>
                      <a:pt x="601" y="323"/>
                    </a:lnTo>
                    <a:cubicBezTo>
                      <a:pt x="217" y="379"/>
                      <a:pt x="0" y="114"/>
                      <a:pt x="25" y="34"/>
                    </a:cubicBezTo>
                    <a:lnTo>
                      <a:pt x="25" y="34"/>
                    </a:lnTo>
                    <a:cubicBezTo>
                      <a:pt x="35" y="0"/>
                      <a:pt x="280" y="173"/>
                      <a:pt x="664" y="118"/>
                    </a:cubicBezTo>
                    <a:lnTo>
                      <a:pt x="664" y="118"/>
                    </a:lnTo>
                    <a:cubicBezTo>
                      <a:pt x="1049" y="62"/>
                      <a:pt x="1265" y="327"/>
                      <a:pt x="1241" y="407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19"/>
              <p:cNvSpPr/>
              <p:nvPr/>
            </p:nvSpPr>
            <p:spPr>
              <a:xfrm rot="14644">
                <a:off x="109159" y="4001579"/>
                <a:ext cx="119797" cy="119797"/>
              </a:xfrm>
              <a:custGeom>
                <a:rect b="b" l="l" r="r" t="t"/>
                <a:pathLst>
                  <a:path extrusionOk="0" h="261" w="261">
                    <a:moveTo>
                      <a:pt x="241" y="164"/>
                    </a:moveTo>
                    <a:lnTo>
                      <a:pt x="241" y="164"/>
                    </a:lnTo>
                    <a:cubicBezTo>
                      <a:pt x="222" y="225"/>
                      <a:pt x="157" y="260"/>
                      <a:pt x="96" y="241"/>
                    </a:cubicBezTo>
                    <a:lnTo>
                      <a:pt x="96" y="241"/>
                    </a:lnTo>
                    <a:cubicBezTo>
                      <a:pt x="35" y="222"/>
                      <a:pt x="0" y="157"/>
                      <a:pt x="19" y="96"/>
                    </a:cubicBezTo>
                    <a:lnTo>
                      <a:pt x="19" y="96"/>
                    </a:lnTo>
                    <a:cubicBezTo>
                      <a:pt x="38" y="35"/>
                      <a:pt x="103" y="0"/>
                      <a:pt x="164" y="19"/>
                    </a:cubicBezTo>
                    <a:lnTo>
                      <a:pt x="164" y="19"/>
                    </a:lnTo>
                    <a:cubicBezTo>
                      <a:pt x="225" y="38"/>
                      <a:pt x="260" y="103"/>
                      <a:pt x="241" y="164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19"/>
              <p:cNvSpPr/>
              <p:nvPr/>
            </p:nvSpPr>
            <p:spPr>
              <a:xfrm rot="14647">
                <a:off x="-55825" y="4492403"/>
                <a:ext cx="188833" cy="186804"/>
              </a:xfrm>
              <a:custGeom>
                <a:rect b="b" l="l" r="r" t="t"/>
                <a:pathLst>
                  <a:path extrusionOk="0" h="407" w="408">
                    <a:moveTo>
                      <a:pt x="316" y="61"/>
                    </a:moveTo>
                    <a:lnTo>
                      <a:pt x="316" y="61"/>
                    </a:lnTo>
                    <a:cubicBezTo>
                      <a:pt x="394" y="124"/>
                      <a:pt x="407" y="237"/>
                      <a:pt x="345" y="315"/>
                    </a:cubicBezTo>
                    <a:lnTo>
                      <a:pt x="345" y="315"/>
                    </a:lnTo>
                    <a:cubicBezTo>
                      <a:pt x="283" y="393"/>
                      <a:pt x="169" y="406"/>
                      <a:pt x="91" y="344"/>
                    </a:cubicBezTo>
                    <a:lnTo>
                      <a:pt x="91" y="344"/>
                    </a:lnTo>
                    <a:cubicBezTo>
                      <a:pt x="13" y="282"/>
                      <a:pt x="0" y="168"/>
                      <a:pt x="63" y="90"/>
                    </a:cubicBezTo>
                    <a:lnTo>
                      <a:pt x="63" y="90"/>
                    </a:lnTo>
                    <a:cubicBezTo>
                      <a:pt x="125" y="13"/>
                      <a:pt x="238" y="0"/>
                      <a:pt x="316" y="61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19"/>
              <p:cNvSpPr/>
              <p:nvPr/>
            </p:nvSpPr>
            <p:spPr>
              <a:xfrm rot="14651">
                <a:off x="-181623" y="3584984"/>
                <a:ext cx="538071" cy="1153305"/>
              </a:xfrm>
              <a:custGeom>
                <a:rect b="b" l="l" r="r" t="t"/>
                <a:pathLst>
                  <a:path extrusionOk="0" h="2503" w="1167">
                    <a:moveTo>
                      <a:pt x="208" y="2459"/>
                    </a:moveTo>
                    <a:lnTo>
                      <a:pt x="208" y="2459"/>
                    </a:lnTo>
                    <a:lnTo>
                      <a:pt x="208" y="2459"/>
                    </a:lnTo>
                    <a:cubicBezTo>
                      <a:pt x="74" y="2419"/>
                      <a:pt x="0" y="2278"/>
                      <a:pt x="40" y="2145"/>
                    </a:cubicBezTo>
                    <a:lnTo>
                      <a:pt x="635" y="208"/>
                    </a:lnTo>
                    <a:lnTo>
                      <a:pt x="635" y="208"/>
                    </a:lnTo>
                    <a:cubicBezTo>
                      <a:pt x="675" y="75"/>
                      <a:pt x="816" y="0"/>
                      <a:pt x="949" y="41"/>
                    </a:cubicBezTo>
                    <a:lnTo>
                      <a:pt x="949" y="41"/>
                    </a:lnTo>
                    <a:lnTo>
                      <a:pt x="949" y="41"/>
                    </a:lnTo>
                    <a:cubicBezTo>
                      <a:pt x="1088" y="84"/>
                      <a:pt x="1166" y="230"/>
                      <a:pt x="1123" y="369"/>
                    </a:cubicBezTo>
                    <a:lnTo>
                      <a:pt x="534" y="2286"/>
                    </a:lnTo>
                    <a:lnTo>
                      <a:pt x="534" y="2286"/>
                    </a:lnTo>
                    <a:cubicBezTo>
                      <a:pt x="492" y="2424"/>
                      <a:pt x="346" y="2502"/>
                      <a:pt x="208" y="2459"/>
                    </a:cubicBezTo>
                  </a:path>
                </a:pathLst>
              </a:custGeom>
              <a:solidFill>
                <a:srgbClr val="FFFFFF">
                  <a:alpha val="40392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2" name="Google Shape;412;p20"/>
          <p:cNvGrpSpPr/>
          <p:nvPr/>
        </p:nvGrpSpPr>
        <p:grpSpPr>
          <a:xfrm>
            <a:off x="-410080" y="1075579"/>
            <a:ext cx="2327829" cy="4935421"/>
            <a:chOff x="-509404" y="1081454"/>
            <a:chExt cx="2327829" cy="4935421"/>
          </a:xfrm>
        </p:grpSpPr>
        <p:sp>
          <p:nvSpPr>
            <p:cNvPr id="413" name="Google Shape;413;p20"/>
            <p:cNvSpPr/>
            <p:nvPr/>
          </p:nvSpPr>
          <p:spPr>
            <a:xfrm>
              <a:off x="73325" y="4271775"/>
              <a:ext cx="1745100" cy="1745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14" name="Google Shape;414;p20"/>
            <p:cNvSpPr/>
            <p:nvPr/>
          </p:nvSpPr>
          <p:spPr>
            <a:xfrm rot="-22">
              <a:off x="-509398" y="3518602"/>
              <a:ext cx="1206762" cy="1745173"/>
            </a:xfrm>
            <a:custGeom>
              <a:rect b="b" l="l" r="r" t="t"/>
              <a:pathLst>
                <a:path extrusionOk="0" h="4501" w="3113">
                  <a:moveTo>
                    <a:pt x="539" y="2806"/>
                  </a:moveTo>
                  <a:lnTo>
                    <a:pt x="539" y="2806"/>
                  </a:lnTo>
                  <a:cubicBezTo>
                    <a:pt x="627" y="2867"/>
                    <a:pt x="704" y="2959"/>
                    <a:pt x="768" y="3045"/>
                  </a:cubicBezTo>
                  <a:lnTo>
                    <a:pt x="768" y="3045"/>
                  </a:lnTo>
                  <a:cubicBezTo>
                    <a:pt x="683" y="2912"/>
                    <a:pt x="598" y="2778"/>
                    <a:pt x="514" y="2645"/>
                  </a:cubicBezTo>
                  <a:lnTo>
                    <a:pt x="514" y="2645"/>
                  </a:lnTo>
                  <a:cubicBezTo>
                    <a:pt x="411" y="2483"/>
                    <a:pt x="307" y="2318"/>
                    <a:pt x="255" y="2133"/>
                  </a:cubicBezTo>
                  <a:lnTo>
                    <a:pt x="255" y="2133"/>
                  </a:lnTo>
                  <a:cubicBezTo>
                    <a:pt x="158" y="1790"/>
                    <a:pt x="268" y="1373"/>
                    <a:pt x="705" y="1508"/>
                  </a:cubicBezTo>
                  <a:lnTo>
                    <a:pt x="705" y="1508"/>
                  </a:lnTo>
                  <a:cubicBezTo>
                    <a:pt x="877" y="1561"/>
                    <a:pt x="1008" y="1702"/>
                    <a:pt x="1174" y="1769"/>
                  </a:cubicBezTo>
                  <a:lnTo>
                    <a:pt x="1174" y="1769"/>
                  </a:lnTo>
                  <a:cubicBezTo>
                    <a:pt x="1076" y="1334"/>
                    <a:pt x="977" y="886"/>
                    <a:pt x="1048" y="446"/>
                  </a:cubicBezTo>
                  <a:lnTo>
                    <a:pt x="1048" y="446"/>
                  </a:lnTo>
                  <a:cubicBezTo>
                    <a:pt x="1077" y="269"/>
                    <a:pt x="1160" y="69"/>
                    <a:pt x="1334" y="29"/>
                  </a:cubicBezTo>
                  <a:lnTo>
                    <a:pt x="1334" y="29"/>
                  </a:lnTo>
                  <a:cubicBezTo>
                    <a:pt x="1456" y="0"/>
                    <a:pt x="1586" y="65"/>
                    <a:pt x="1667" y="162"/>
                  </a:cubicBezTo>
                  <a:lnTo>
                    <a:pt x="1667" y="162"/>
                  </a:lnTo>
                  <a:cubicBezTo>
                    <a:pt x="1747" y="259"/>
                    <a:pt x="1787" y="382"/>
                    <a:pt x="1819" y="504"/>
                  </a:cubicBezTo>
                  <a:lnTo>
                    <a:pt x="1819" y="504"/>
                  </a:lnTo>
                  <a:cubicBezTo>
                    <a:pt x="1898" y="799"/>
                    <a:pt x="1897" y="1103"/>
                    <a:pt x="1958" y="1397"/>
                  </a:cubicBezTo>
                  <a:lnTo>
                    <a:pt x="1958" y="1397"/>
                  </a:lnTo>
                  <a:cubicBezTo>
                    <a:pt x="2050" y="1345"/>
                    <a:pt x="2109" y="1219"/>
                    <a:pt x="2210" y="1155"/>
                  </a:cubicBezTo>
                  <a:lnTo>
                    <a:pt x="2210" y="1155"/>
                  </a:lnTo>
                  <a:cubicBezTo>
                    <a:pt x="2314" y="1089"/>
                    <a:pt x="2458" y="1071"/>
                    <a:pt x="2556" y="1145"/>
                  </a:cubicBezTo>
                  <a:lnTo>
                    <a:pt x="2556" y="1145"/>
                  </a:lnTo>
                  <a:cubicBezTo>
                    <a:pt x="2610" y="1186"/>
                    <a:pt x="2643" y="1250"/>
                    <a:pt x="2665" y="1315"/>
                  </a:cubicBezTo>
                  <a:lnTo>
                    <a:pt x="2665" y="1315"/>
                  </a:lnTo>
                  <a:cubicBezTo>
                    <a:pt x="2713" y="1455"/>
                    <a:pt x="2716" y="1606"/>
                    <a:pt x="2713" y="1754"/>
                  </a:cubicBezTo>
                  <a:lnTo>
                    <a:pt x="2713" y="1754"/>
                  </a:lnTo>
                  <a:cubicBezTo>
                    <a:pt x="2705" y="2063"/>
                    <a:pt x="2671" y="2371"/>
                    <a:pt x="2610" y="2674"/>
                  </a:cubicBezTo>
                  <a:lnTo>
                    <a:pt x="2610" y="2674"/>
                  </a:lnTo>
                  <a:cubicBezTo>
                    <a:pt x="2663" y="2600"/>
                    <a:pt x="2745" y="2536"/>
                    <a:pt x="2837" y="2541"/>
                  </a:cubicBezTo>
                  <a:lnTo>
                    <a:pt x="2837" y="2541"/>
                  </a:lnTo>
                  <a:cubicBezTo>
                    <a:pt x="3112" y="2557"/>
                    <a:pt x="2985" y="3132"/>
                    <a:pt x="2958" y="3287"/>
                  </a:cubicBezTo>
                  <a:lnTo>
                    <a:pt x="2958" y="3287"/>
                  </a:lnTo>
                  <a:cubicBezTo>
                    <a:pt x="2908" y="3581"/>
                    <a:pt x="2810" y="3896"/>
                    <a:pt x="2588" y="4108"/>
                  </a:cubicBezTo>
                  <a:lnTo>
                    <a:pt x="2588" y="4108"/>
                  </a:lnTo>
                  <a:cubicBezTo>
                    <a:pt x="2229" y="4452"/>
                    <a:pt x="1747" y="4451"/>
                    <a:pt x="1291" y="4432"/>
                  </a:cubicBezTo>
                  <a:lnTo>
                    <a:pt x="1291" y="4432"/>
                  </a:lnTo>
                  <a:cubicBezTo>
                    <a:pt x="1030" y="4422"/>
                    <a:pt x="727" y="4500"/>
                    <a:pt x="475" y="4408"/>
                  </a:cubicBezTo>
                  <a:lnTo>
                    <a:pt x="475" y="4408"/>
                  </a:lnTo>
                  <a:cubicBezTo>
                    <a:pt x="282" y="4338"/>
                    <a:pt x="169" y="4059"/>
                    <a:pt x="412" y="3959"/>
                  </a:cubicBezTo>
                  <a:lnTo>
                    <a:pt x="412" y="3959"/>
                  </a:lnTo>
                  <a:cubicBezTo>
                    <a:pt x="494" y="3926"/>
                    <a:pt x="587" y="3933"/>
                    <a:pt x="672" y="3960"/>
                  </a:cubicBezTo>
                  <a:lnTo>
                    <a:pt x="672" y="3960"/>
                  </a:lnTo>
                  <a:cubicBezTo>
                    <a:pt x="405" y="3769"/>
                    <a:pt x="119" y="3550"/>
                    <a:pt x="45" y="3230"/>
                  </a:cubicBezTo>
                  <a:lnTo>
                    <a:pt x="45" y="3230"/>
                  </a:lnTo>
                  <a:cubicBezTo>
                    <a:pt x="0" y="3035"/>
                    <a:pt x="82" y="2784"/>
                    <a:pt x="278" y="2741"/>
                  </a:cubicBezTo>
                  <a:lnTo>
                    <a:pt x="278" y="2741"/>
                  </a:lnTo>
                  <a:cubicBezTo>
                    <a:pt x="372" y="2720"/>
                    <a:pt x="460" y="2750"/>
                    <a:pt x="539" y="280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0"/>
            <p:cNvSpPr/>
            <p:nvPr/>
          </p:nvSpPr>
          <p:spPr>
            <a:xfrm>
              <a:off x="154958" y="1081454"/>
              <a:ext cx="188700" cy="188700"/>
            </a:xfrm>
            <a:prstGeom prst="mathPlus">
              <a:avLst>
                <a:gd fmla="val 23520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16" name="Google Shape;416;p20"/>
            <p:cNvSpPr/>
            <p:nvPr/>
          </p:nvSpPr>
          <p:spPr>
            <a:xfrm>
              <a:off x="449796" y="2878992"/>
              <a:ext cx="188700" cy="188700"/>
            </a:xfrm>
            <a:prstGeom prst="mathPlus">
              <a:avLst>
                <a:gd fmla="val 23520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17" name="Google Shape;417;p20"/>
            <p:cNvSpPr/>
            <p:nvPr/>
          </p:nvSpPr>
          <p:spPr>
            <a:xfrm rot="1638640">
              <a:off x="-107404" y="3390300"/>
              <a:ext cx="713402" cy="1402591"/>
            </a:xfrm>
            <a:custGeom>
              <a:rect b="b" l="l" r="r" t="t"/>
              <a:pathLst>
                <a:path extrusionOk="0" h="4596" w="2339">
                  <a:moveTo>
                    <a:pt x="2292" y="3917"/>
                  </a:moveTo>
                  <a:lnTo>
                    <a:pt x="2292" y="3917"/>
                  </a:lnTo>
                  <a:cubicBezTo>
                    <a:pt x="2273" y="3864"/>
                    <a:pt x="2167" y="3876"/>
                    <a:pt x="2127" y="3883"/>
                  </a:cubicBezTo>
                  <a:lnTo>
                    <a:pt x="2127" y="3883"/>
                  </a:lnTo>
                  <a:cubicBezTo>
                    <a:pt x="2013" y="3905"/>
                    <a:pt x="1941" y="4011"/>
                    <a:pt x="1831" y="4036"/>
                  </a:cubicBezTo>
                  <a:lnTo>
                    <a:pt x="1831" y="4036"/>
                  </a:lnTo>
                  <a:cubicBezTo>
                    <a:pt x="1831" y="3969"/>
                    <a:pt x="1830" y="3903"/>
                    <a:pt x="1828" y="3836"/>
                  </a:cubicBezTo>
                  <a:lnTo>
                    <a:pt x="1828" y="3836"/>
                  </a:lnTo>
                  <a:cubicBezTo>
                    <a:pt x="1890" y="3786"/>
                    <a:pt x="1956" y="3755"/>
                    <a:pt x="2036" y="3742"/>
                  </a:cubicBezTo>
                  <a:lnTo>
                    <a:pt x="2036" y="3742"/>
                  </a:lnTo>
                  <a:cubicBezTo>
                    <a:pt x="2085" y="3734"/>
                    <a:pt x="2142" y="3737"/>
                    <a:pt x="2185" y="3706"/>
                  </a:cubicBezTo>
                  <a:lnTo>
                    <a:pt x="2185" y="3706"/>
                  </a:lnTo>
                  <a:cubicBezTo>
                    <a:pt x="2221" y="3680"/>
                    <a:pt x="2234" y="3640"/>
                    <a:pt x="2201" y="3605"/>
                  </a:cubicBezTo>
                  <a:lnTo>
                    <a:pt x="2201" y="3605"/>
                  </a:lnTo>
                  <a:cubicBezTo>
                    <a:pt x="2153" y="3553"/>
                    <a:pt x="2071" y="3591"/>
                    <a:pt x="2019" y="3615"/>
                  </a:cubicBezTo>
                  <a:lnTo>
                    <a:pt x="2019" y="3615"/>
                  </a:lnTo>
                  <a:cubicBezTo>
                    <a:pt x="1944" y="3650"/>
                    <a:pt x="1881" y="3699"/>
                    <a:pt x="1825" y="3757"/>
                  </a:cubicBezTo>
                  <a:lnTo>
                    <a:pt x="1825" y="3757"/>
                  </a:lnTo>
                  <a:cubicBezTo>
                    <a:pt x="1822" y="3704"/>
                    <a:pt x="1812" y="3526"/>
                    <a:pt x="1809" y="3490"/>
                  </a:cubicBezTo>
                  <a:lnTo>
                    <a:pt x="1809" y="3490"/>
                  </a:lnTo>
                  <a:cubicBezTo>
                    <a:pt x="1913" y="3475"/>
                    <a:pt x="2277" y="3423"/>
                    <a:pt x="2232" y="3313"/>
                  </a:cubicBezTo>
                  <a:lnTo>
                    <a:pt x="2232" y="3313"/>
                  </a:lnTo>
                  <a:cubicBezTo>
                    <a:pt x="2183" y="3194"/>
                    <a:pt x="1903" y="3385"/>
                    <a:pt x="1805" y="3443"/>
                  </a:cubicBezTo>
                  <a:lnTo>
                    <a:pt x="1805" y="3443"/>
                  </a:lnTo>
                  <a:cubicBezTo>
                    <a:pt x="1797" y="3342"/>
                    <a:pt x="1787" y="3240"/>
                    <a:pt x="1776" y="3138"/>
                  </a:cubicBezTo>
                  <a:lnTo>
                    <a:pt x="1776" y="3138"/>
                  </a:lnTo>
                  <a:cubicBezTo>
                    <a:pt x="1911" y="3123"/>
                    <a:pt x="2304" y="3085"/>
                    <a:pt x="2249" y="2936"/>
                  </a:cubicBezTo>
                  <a:lnTo>
                    <a:pt x="2249" y="2936"/>
                  </a:lnTo>
                  <a:cubicBezTo>
                    <a:pt x="2224" y="2868"/>
                    <a:pt x="2138" y="2896"/>
                    <a:pt x="2089" y="2912"/>
                  </a:cubicBezTo>
                  <a:lnTo>
                    <a:pt x="2089" y="2912"/>
                  </a:lnTo>
                  <a:cubicBezTo>
                    <a:pt x="2070" y="2918"/>
                    <a:pt x="1847" y="3013"/>
                    <a:pt x="1768" y="3075"/>
                  </a:cubicBezTo>
                  <a:lnTo>
                    <a:pt x="1768" y="3075"/>
                  </a:lnTo>
                  <a:cubicBezTo>
                    <a:pt x="1761" y="3017"/>
                    <a:pt x="1734" y="2843"/>
                    <a:pt x="1730" y="2814"/>
                  </a:cubicBezTo>
                  <a:lnTo>
                    <a:pt x="1730" y="2814"/>
                  </a:lnTo>
                  <a:cubicBezTo>
                    <a:pt x="1726" y="2783"/>
                    <a:pt x="1767" y="2756"/>
                    <a:pt x="1787" y="2738"/>
                  </a:cubicBezTo>
                  <a:lnTo>
                    <a:pt x="1787" y="2738"/>
                  </a:lnTo>
                  <a:cubicBezTo>
                    <a:pt x="1818" y="2709"/>
                    <a:pt x="1855" y="2689"/>
                    <a:pt x="1894" y="2674"/>
                  </a:cubicBezTo>
                  <a:lnTo>
                    <a:pt x="1894" y="2674"/>
                  </a:lnTo>
                  <a:cubicBezTo>
                    <a:pt x="1975" y="2643"/>
                    <a:pt x="2064" y="2631"/>
                    <a:pt x="2141" y="2589"/>
                  </a:cubicBezTo>
                  <a:lnTo>
                    <a:pt x="2141" y="2589"/>
                  </a:lnTo>
                  <a:cubicBezTo>
                    <a:pt x="2184" y="2567"/>
                    <a:pt x="2218" y="2523"/>
                    <a:pt x="2170" y="2483"/>
                  </a:cubicBezTo>
                  <a:lnTo>
                    <a:pt x="2170" y="2483"/>
                  </a:lnTo>
                  <a:cubicBezTo>
                    <a:pt x="2110" y="2432"/>
                    <a:pt x="2006" y="2470"/>
                    <a:pt x="1949" y="2503"/>
                  </a:cubicBezTo>
                  <a:lnTo>
                    <a:pt x="1949" y="2503"/>
                  </a:lnTo>
                  <a:cubicBezTo>
                    <a:pt x="1853" y="2558"/>
                    <a:pt x="1775" y="2645"/>
                    <a:pt x="1717" y="2740"/>
                  </a:cubicBezTo>
                  <a:lnTo>
                    <a:pt x="1717" y="2740"/>
                  </a:lnTo>
                  <a:cubicBezTo>
                    <a:pt x="1695" y="2624"/>
                    <a:pt x="1670" y="2509"/>
                    <a:pt x="1640" y="2396"/>
                  </a:cubicBezTo>
                  <a:lnTo>
                    <a:pt x="1640" y="2396"/>
                  </a:lnTo>
                  <a:cubicBezTo>
                    <a:pt x="1722" y="2283"/>
                    <a:pt x="1841" y="2213"/>
                    <a:pt x="1945" y="2123"/>
                  </a:cubicBezTo>
                  <a:lnTo>
                    <a:pt x="1945" y="2123"/>
                  </a:lnTo>
                  <a:cubicBezTo>
                    <a:pt x="1974" y="2098"/>
                    <a:pt x="2085" y="2020"/>
                    <a:pt x="2018" y="1980"/>
                  </a:cubicBezTo>
                  <a:lnTo>
                    <a:pt x="2018" y="1980"/>
                  </a:lnTo>
                  <a:cubicBezTo>
                    <a:pt x="1931" y="1927"/>
                    <a:pt x="1804" y="2063"/>
                    <a:pt x="1754" y="2113"/>
                  </a:cubicBezTo>
                  <a:lnTo>
                    <a:pt x="1754" y="2113"/>
                  </a:lnTo>
                  <a:cubicBezTo>
                    <a:pt x="1698" y="2169"/>
                    <a:pt x="1645" y="2227"/>
                    <a:pt x="1612" y="2297"/>
                  </a:cubicBezTo>
                  <a:lnTo>
                    <a:pt x="1612" y="2297"/>
                  </a:lnTo>
                  <a:cubicBezTo>
                    <a:pt x="1584" y="2202"/>
                    <a:pt x="1552" y="2108"/>
                    <a:pt x="1515" y="2016"/>
                  </a:cubicBezTo>
                  <a:lnTo>
                    <a:pt x="1515" y="2016"/>
                  </a:lnTo>
                  <a:cubicBezTo>
                    <a:pt x="1539" y="1863"/>
                    <a:pt x="1704" y="1833"/>
                    <a:pt x="1792" y="1728"/>
                  </a:cubicBezTo>
                  <a:lnTo>
                    <a:pt x="1792" y="1728"/>
                  </a:lnTo>
                  <a:cubicBezTo>
                    <a:pt x="1824" y="1691"/>
                    <a:pt x="1836" y="1640"/>
                    <a:pt x="1777" y="1625"/>
                  </a:cubicBezTo>
                  <a:lnTo>
                    <a:pt x="1777" y="1625"/>
                  </a:lnTo>
                  <a:cubicBezTo>
                    <a:pt x="1694" y="1603"/>
                    <a:pt x="1613" y="1705"/>
                    <a:pt x="1568" y="1759"/>
                  </a:cubicBezTo>
                  <a:lnTo>
                    <a:pt x="1568" y="1759"/>
                  </a:lnTo>
                  <a:cubicBezTo>
                    <a:pt x="1531" y="1805"/>
                    <a:pt x="1491" y="1854"/>
                    <a:pt x="1470" y="1908"/>
                  </a:cubicBezTo>
                  <a:lnTo>
                    <a:pt x="1470" y="1908"/>
                  </a:lnTo>
                  <a:cubicBezTo>
                    <a:pt x="1467" y="1902"/>
                    <a:pt x="1438" y="1838"/>
                    <a:pt x="1425" y="1812"/>
                  </a:cubicBezTo>
                  <a:lnTo>
                    <a:pt x="1425" y="1812"/>
                  </a:lnTo>
                  <a:cubicBezTo>
                    <a:pt x="1428" y="1810"/>
                    <a:pt x="1609" y="1534"/>
                    <a:pt x="1721" y="1416"/>
                  </a:cubicBezTo>
                  <a:lnTo>
                    <a:pt x="1721" y="1416"/>
                  </a:lnTo>
                  <a:cubicBezTo>
                    <a:pt x="1758" y="1377"/>
                    <a:pt x="1806" y="1298"/>
                    <a:pt x="1722" y="1277"/>
                  </a:cubicBezTo>
                  <a:lnTo>
                    <a:pt x="1722" y="1277"/>
                  </a:lnTo>
                  <a:cubicBezTo>
                    <a:pt x="1630" y="1255"/>
                    <a:pt x="1543" y="1373"/>
                    <a:pt x="1499" y="1436"/>
                  </a:cubicBezTo>
                  <a:lnTo>
                    <a:pt x="1499" y="1436"/>
                  </a:lnTo>
                  <a:cubicBezTo>
                    <a:pt x="1439" y="1521"/>
                    <a:pt x="1390" y="1613"/>
                    <a:pt x="1376" y="1715"/>
                  </a:cubicBezTo>
                  <a:lnTo>
                    <a:pt x="1376" y="1715"/>
                  </a:lnTo>
                  <a:cubicBezTo>
                    <a:pt x="1342" y="1650"/>
                    <a:pt x="1306" y="1587"/>
                    <a:pt x="1268" y="1524"/>
                  </a:cubicBezTo>
                  <a:lnTo>
                    <a:pt x="1268" y="1524"/>
                  </a:lnTo>
                  <a:cubicBezTo>
                    <a:pt x="1263" y="1483"/>
                    <a:pt x="1285" y="1447"/>
                    <a:pt x="1312" y="1419"/>
                  </a:cubicBezTo>
                  <a:lnTo>
                    <a:pt x="1312" y="1419"/>
                  </a:lnTo>
                  <a:cubicBezTo>
                    <a:pt x="1346" y="1383"/>
                    <a:pt x="1388" y="1356"/>
                    <a:pt x="1430" y="1331"/>
                  </a:cubicBezTo>
                  <a:lnTo>
                    <a:pt x="1430" y="1331"/>
                  </a:lnTo>
                  <a:cubicBezTo>
                    <a:pt x="1468" y="1308"/>
                    <a:pt x="1507" y="1287"/>
                    <a:pt x="1544" y="1262"/>
                  </a:cubicBezTo>
                  <a:lnTo>
                    <a:pt x="1544" y="1262"/>
                  </a:lnTo>
                  <a:cubicBezTo>
                    <a:pt x="1577" y="1240"/>
                    <a:pt x="1611" y="1210"/>
                    <a:pt x="1619" y="1169"/>
                  </a:cubicBezTo>
                  <a:lnTo>
                    <a:pt x="1619" y="1169"/>
                  </a:lnTo>
                  <a:cubicBezTo>
                    <a:pt x="1625" y="1135"/>
                    <a:pt x="1612" y="1100"/>
                    <a:pt x="1580" y="1084"/>
                  </a:cubicBezTo>
                  <a:lnTo>
                    <a:pt x="1580" y="1084"/>
                  </a:lnTo>
                  <a:cubicBezTo>
                    <a:pt x="1547" y="1067"/>
                    <a:pt x="1505" y="1071"/>
                    <a:pt x="1471" y="1083"/>
                  </a:cubicBezTo>
                  <a:lnTo>
                    <a:pt x="1471" y="1083"/>
                  </a:lnTo>
                  <a:cubicBezTo>
                    <a:pt x="1387" y="1113"/>
                    <a:pt x="1338" y="1192"/>
                    <a:pt x="1296" y="1266"/>
                  </a:cubicBezTo>
                  <a:lnTo>
                    <a:pt x="1296" y="1266"/>
                  </a:lnTo>
                  <a:cubicBezTo>
                    <a:pt x="1275" y="1303"/>
                    <a:pt x="1257" y="1342"/>
                    <a:pt x="1251" y="1384"/>
                  </a:cubicBezTo>
                  <a:lnTo>
                    <a:pt x="1251" y="1384"/>
                  </a:lnTo>
                  <a:cubicBezTo>
                    <a:pt x="1246" y="1415"/>
                    <a:pt x="1245" y="1447"/>
                    <a:pt x="1241" y="1479"/>
                  </a:cubicBezTo>
                  <a:lnTo>
                    <a:pt x="1241" y="1479"/>
                  </a:lnTo>
                  <a:cubicBezTo>
                    <a:pt x="1192" y="1400"/>
                    <a:pt x="1141" y="1322"/>
                    <a:pt x="1087" y="1247"/>
                  </a:cubicBezTo>
                  <a:lnTo>
                    <a:pt x="1087" y="1247"/>
                  </a:lnTo>
                  <a:cubicBezTo>
                    <a:pt x="1137" y="1192"/>
                    <a:pt x="1509" y="846"/>
                    <a:pt x="1319" y="778"/>
                  </a:cubicBezTo>
                  <a:lnTo>
                    <a:pt x="1319" y="778"/>
                  </a:lnTo>
                  <a:cubicBezTo>
                    <a:pt x="1250" y="753"/>
                    <a:pt x="1180" y="841"/>
                    <a:pt x="1147" y="889"/>
                  </a:cubicBezTo>
                  <a:lnTo>
                    <a:pt x="1147" y="889"/>
                  </a:lnTo>
                  <a:cubicBezTo>
                    <a:pt x="1118" y="933"/>
                    <a:pt x="1094" y="982"/>
                    <a:pt x="1079" y="1032"/>
                  </a:cubicBezTo>
                  <a:lnTo>
                    <a:pt x="1079" y="1032"/>
                  </a:lnTo>
                  <a:cubicBezTo>
                    <a:pt x="1069" y="1064"/>
                    <a:pt x="1067" y="1153"/>
                    <a:pt x="1048" y="1192"/>
                  </a:cubicBezTo>
                  <a:lnTo>
                    <a:pt x="1048" y="1192"/>
                  </a:lnTo>
                  <a:cubicBezTo>
                    <a:pt x="994" y="1116"/>
                    <a:pt x="883" y="968"/>
                    <a:pt x="884" y="967"/>
                  </a:cubicBezTo>
                  <a:lnTo>
                    <a:pt x="884" y="967"/>
                  </a:lnTo>
                  <a:cubicBezTo>
                    <a:pt x="889" y="962"/>
                    <a:pt x="1013" y="607"/>
                    <a:pt x="1018" y="426"/>
                  </a:cubicBezTo>
                  <a:lnTo>
                    <a:pt x="1018" y="426"/>
                  </a:lnTo>
                  <a:cubicBezTo>
                    <a:pt x="1019" y="357"/>
                    <a:pt x="1003" y="181"/>
                    <a:pt x="890" y="268"/>
                  </a:cubicBezTo>
                  <a:lnTo>
                    <a:pt x="890" y="268"/>
                  </a:lnTo>
                  <a:cubicBezTo>
                    <a:pt x="777" y="354"/>
                    <a:pt x="814" y="583"/>
                    <a:pt x="818" y="704"/>
                  </a:cubicBezTo>
                  <a:lnTo>
                    <a:pt x="818" y="704"/>
                  </a:lnTo>
                  <a:cubicBezTo>
                    <a:pt x="819" y="718"/>
                    <a:pt x="816" y="829"/>
                    <a:pt x="828" y="905"/>
                  </a:cubicBezTo>
                  <a:lnTo>
                    <a:pt x="828" y="905"/>
                  </a:lnTo>
                  <a:cubicBezTo>
                    <a:pt x="750" y="807"/>
                    <a:pt x="586" y="608"/>
                    <a:pt x="582" y="605"/>
                  </a:cubicBezTo>
                  <a:lnTo>
                    <a:pt x="582" y="605"/>
                  </a:lnTo>
                  <a:cubicBezTo>
                    <a:pt x="519" y="446"/>
                    <a:pt x="458" y="255"/>
                    <a:pt x="342" y="125"/>
                  </a:cubicBezTo>
                  <a:lnTo>
                    <a:pt x="342" y="125"/>
                  </a:lnTo>
                  <a:cubicBezTo>
                    <a:pt x="276" y="52"/>
                    <a:pt x="149" y="0"/>
                    <a:pt x="70" y="85"/>
                  </a:cubicBezTo>
                  <a:lnTo>
                    <a:pt x="70" y="85"/>
                  </a:lnTo>
                  <a:cubicBezTo>
                    <a:pt x="0" y="160"/>
                    <a:pt x="42" y="272"/>
                    <a:pt x="104" y="335"/>
                  </a:cubicBezTo>
                  <a:lnTo>
                    <a:pt x="104" y="335"/>
                  </a:lnTo>
                  <a:cubicBezTo>
                    <a:pt x="164" y="396"/>
                    <a:pt x="247" y="437"/>
                    <a:pt x="318" y="482"/>
                  </a:cubicBezTo>
                  <a:lnTo>
                    <a:pt x="318" y="482"/>
                  </a:lnTo>
                  <a:cubicBezTo>
                    <a:pt x="397" y="531"/>
                    <a:pt x="476" y="580"/>
                    <a:pt x="555" y="630"/>
                  </a:cubicBezTo>
                  <a:lnTo>
                    <a:pt x="555" y="630"/>
                  </a:lnTo>
                  <a:lnTo>
                    <a:pt x="555" y="630"/>
                  </a:lnTo>
                  <a:lnTo>
                    <a:pt x="555" y="630"/>
                  </a:lnTo>
                  <a:cubicBezTo>
                    <a:pt x="556" y="631"/>
                    <a:pt x="665" y="760"/>
                    <a:pt x="718" y="824"/>
                  </a:cubicBezTo>
                  <a:lnTo>
                    <a:pt x="718" y="824"/>
                  </a:lnTo>
                  <a:cubicBezTo>
                    <a:pt x="648" y="785"/>
                    <a:pt x="572" y="760"/>
                    <a:pt x="494" y="742"/>
                  </a:cubicBezTo>
                  <a:lnTo>
                    <a:pt x="494" y="742"/>
                  </a:lnTo>
                  <a:cubicBezTo>
                    <a:pt x="380" y="716"/>
                    <a:pt x="155" y="667"/>
                    <a:pt x="82" y="801"/>
                  </a:cubicBezTo>
                  <a:lnTo>
                    <a:pt x="82" y="801"/>
                  </a:lnTo>
                  <a:cubicBezTo>
                    <a:pt x="11" y="929"/>
                    <a:pt x="216" y="977"/>
                    <a:pt x="301" y="978"/>
                  </a:cubicBezTo>
                  <a:lnTo>
                    <a:pt x="301" y="978"/>
                  </a:lnTo>
                  <a:cubicBezTo>
                    <a:pt x="462" y="980"/>
                    <a:pt x="699" y="869"/>
                    <a:pt x="841" y="976"/>
                  </a:cubicBezTo>
                  <a:lnTo>
                    <a:pt x="841" y="976"/>
                  </a:lnTo>
                  <a:cubicBezTo>
                    <a:pt x="895" y="1045"/>
                    <a:pt x="948" y="1114"/>
                    <a:pt x="999" y="1184"/>
                  </a:cubicBezTo>
                  <a:lnTo>
                    <a:pt x="999" y="1184"/>
                  </a:lnTo>
                  <a:cubicBezTo>
                    <a:pt x="871" y="1144"/>
                    <a:pt x="733" y="1116"/>
                    <a:pt x="601" y="1124"/>
                  </a:cubicBezTo>
                  <a:lnTo>
                    <a:pt x="601" y="1124"/>
                  </a:lnTo>
                  <a:cubicBezTo>
                    <a:pt x="519" y="1129"/>
                    <a:pt x="448" y="1161"/>
                    <a:pt x="378" y="1202"/>
                  </a:cubicBezTo>
                  <a:lnTo>
                    <a:pt x="378" y="1202"/>
                  </a:lnTo>
                  <a:cubicBezTo>
                    <a:pt x="339" y="1224"/>
                    <a:pt x="291" y="1249"/>
                    <a:pt x="279" y="1296"/>
                  </a:cubicBezTo>
                  <a:lnTo>
                    <a:pt x="279" y="1296"/>
                  </a:lnTo>
                  <a:cubicBezTo>
                    <a:pt x="244" y="1430"/>
                    <a:pt x="447" y="1397"/>
                    <a:pt x="513" y="1378"/>
                  </a:cubicBezTo>
                  <a:lnTo>
                    <a:pt x="513" y="1378"/>
                  </a:lnTo>
                  <a:cubicBezTo>
                    <a:pt x="694" y="1325"/>
                    <a:pt x="862" y="1250"/>
                    <a:pt x="1055" y="1261"/>
                  </a:cubicBezTo>
                  <a:lnTo>
                    <a:pt x="1055" y="1261"/>
                  </a:lnTo>
                  <a:cubicBezTo>
                    <a:pt x="1101" y="1327"/>
                    <a:pt x="1145" y="1393"/>
                    <a:pt x="1188" y="1460"/>
                  </a:cubicBezTo>
                  <a:lnTo>
                    <a:pt x="1188" y="1460"/>
                  </a:lnTo>
                  <a:cubicBezTo>
                    <a:pt x="1125" y="1418"/>
                    <a:pt x="1059" y="1382"/>
                    <a:pt x="985" y="1363"/>
                  </a:cubicBezTo>
                  <a:lnTo>
                    <a:pt x="985" y="1363"/>
                  </a:lnTo>
                  <a:cubicBezTo>
                    <a:pt x="917" y="1346"/>
                    <a:pt x="844" y="1345"/>
                    <a:pt x="777" y="1367"/>
                  </a:cubicBezTo>
                  <a:lnTo>
                    <a:pt x="777" y="1367"/>
                  </a:lnTo>
                  <a:cubicBezTo>
                    <a:pt x="761" y="1373"/>
                    <a:pt x="745" y="1380"/>
                    <a:pt x="731" y="1388"/>
                  </a:cubicBezTo>
                  <a:lnTo>
                    <a:pt x="731" y="1388"/>
                  </a:lnTo>
                  <a:cubicBezTo>
                    <a:pt x="716" y="1396"/>
                    <a:pt x="699" y="1406"/>
                    <a:pt x="698" y="1425"/>
                  </a:cubicBezTo>
                  <a:lnTo>
                    <a:pt x="698" y="1425"/>
                  </a:lnTo>
                  <a:cubicBezTo>
                    <a:pt x="697" y="1442"/>
                    <a:pt x="709" y="1457"/>
                    <a:pt x="720" y="1468"/>
                  </a:cubicBezTo>
                  <a:lnTo>
                    <a:pt x="720" y="1468"/>
                  </a:lnTo>
                  <a:cubicBezTo>
                    <a:pt x="733" y="1482"/>
                    <a:pt x="750" y="1491"/>
                    <a:pt x="767" y="1497"/>
                  </a:cubicBezTo>
                  <a:lnTo>
                    <a:pt x="767" y="1497"/>
                  </a:lnTo>
                  <a:cubicBezTo>
                    <a:pt x="804" y="1510"/>
                    <a:pt x="843" y="1511"/>
                    <a:pt x="881" y="1511"/>
                  </a:cubicBezTo>
                  <a:lnTo>
                    <a:pt x="881" y="1511"/>
                  </a:lnTo>
                  <a:cubicBezTo>
                    <a:pt x="922" y="1510"/>
                    <a:pt x="962" y="1508"/>
                    <a:pt x="1003" y="1507"/>
                  </a:cubicBezTo>
                  <a:lnTo>
                    <a:pt x="1003" y="1507"/>
                  </a:lnTo>
                  <a:cubicBezTo>
                    <a:pt x="1076" y="1504"/>
                    <a:pt x="1150" y="1504"/>
                    <a:pt x="1222" y="1516"/>
                  </a:cubicBezTo>
                  <a:lnTo>
                    <a:pt x="1222" y="1516"/>
                  </a:lnTo>
                  <a:cubicBezTo>
                    <a:pt x="1256" y="1573"/>
                    <a:pt x="1291" y="1631"/>
                    <a:pt x="1322" y="1689"/>
                  </a:cubicBezTo>
                  <a:lnTo>
                    <a:pt x="1322" y="1689"/>
                  </a:lnTo>
                  <a:cubicBezTo>
                    <a:pt x="1303" y="1679"/>
                    <a:pt x="1284" y="1670"/>
                    <a:pt x="1265" y="1660"/>
                  </a:cubicBezTo>
                  <a:lnTo>
                    <a:pt x="1265" y="1660"/>
                  </a:lnTo>
                  <a:cubicBezTo>
                    <a:pt x="1188" y="1622"/>
                    <a:pt x="1110" y="1588"/>
                    <a:pt x="1027" y="1568"/>
                  </a:cubicBezTo>
                  <a:lnTo>
                    <a:pt x="1027" y="1568"/>
                  </a:lnTo>
                  <a:cubicBezTo>
                    <a:pt x="899" y="1539"/>
                    <a:pt x="709" y="1541"/>
                    <a:pt x="615" y="1651"/>
                  </a:cubicBezTo>
                  <a:lnTo>
                    <a:pt x="615" y="1651"/>
                  </a:lnTo>
                  <a:cubicBezTo>
                    <a:pt x="590" y="1680"/>
                    <a:pt x="577" y="1718"/>
                    <a:pt x="603" y="1750"/>
                  </a:cubicBezTo>
                  <a:lnTo>
                    <a:pt x="603" y="1750"/>
                  </a:lnTo>
                  <a:cubicBezTo>
                    <a:pt x="640" y="1796"/>
                    <a:pt x="720" y="1785"/>
                    <a:pt x="770" y="1781"/>
                  </a:cubicBezTo>
                  <a:lnTo>
                    <a:pt x="770" y="1781"/>
                  </a:lnTo>
                  <a:cubicBezTo>
                    <a:pt x="976" y="1766"/>
                    <a:pt x="1197" y="1694"/>
                    <a:pt x="1386" y="1813"/>
                  </a:cubicBezTo>
                  <a:lnTo>
                    <a:pt x="1386" y="1813"/>
                  </a:lnTo>
                  <a:cubicBezTo>
                    <a:pt x="1411" y="1862"/>
                    <a:pt x="1433" y="1913"/>
                    <a:pt x="1455" y="1963"/>
                  </a:cubicBezTo>
                  <a:lnTo>
                    <a:pt x="1455" y="1963"/>
                  </a:lnTo>
                  <a:cubicBezTo>
                    <a:pt x="1454" y="1969"/>
                    <a:pt x="1199" y="1892"/>
                    <a:pt x="1095" y="1893"/>
                  </a:cubicBezTo>
                  <a:lnTo>
                    <a:pt x="1095" y="1893"/>
                  </a:lnTo>
                  <a:cubicBezTo>
                    <a:pt x="1029" y="1894"/>
                    <a:pt x="844" y="1915"/>
                    <a:pt x="821" y="1997"/>
                  </a:cubicBezTo>
                  <a:lnTo>
                    <a:pt x="821" y="1997"/>
                  </a:lnTo>
                  <a:cubicBezTo>
                    <a:pt x="798" y="2079"/>
                    <a:pt x="966" y="2088"/>
                    <a:pt x="1013" y="2085"/>
                  </a:cubicBezTo>
                  <a:lnTo>
                    <a:pt x="1013" y="2085"/>
                  </a:lnTo>
                  <a:cubicBezTo>
                    <a:pt x="1092" y="2080"/>
                    <a:pt x="1170" y="2058"/>
                    <a:pt x="1247" y="2042"/>
                  </a:cubicBezTo>
                  <a:lnTo>
                    <a:pt x="1247" y="2042"/>
                  </a:lnTo>
                  <a:cubicBezTo>
                    <a:pt x="1322" y="2026"/>
                    <a:pt x="1417" y="1994"/>
                    <a:pt x="1483" y="2049"/>
                  </a:cubicBezTo>
                  <a:lnTo>
                    <a:pt x="1483" y="2049"/>
                  </a:lnTo>
                  <a:cubicBezTo>
                    <a:pt x="1486" y="2051"/>
                    <a:pt x="1596" y="2359"/>
                    <a:pt x="1599" y="2387"/>
                  </a:cubicBezTo>
                  <a:lnTo>
                    <a:pt x="1599" y="2387"/>
                  </a:lnTo>
                  <a:cubicBezTo>
                    <a:pt x="1577" y="2374"/>
                    <a:pt x="1557" y="2350"/>
                    <a:pt x="1536" y="2334"/>
                  </a:cubicBezTo>
                  <a:lnTo>
                    <a:pt x="1536" y="2334"/>
                  </a:lnTo>
                  <a:cubicBezTo>
                    <a:pt x="1507" y="2311"/>
                    <a:pt x="1476" y="2296"/>
                    <a:pt x="1443" y="2281"/>
                  </a:cubicBezTo>
                  <a:lnTo>
                    <a:pt x="1443" y="2281"/>
                  </a:lnTo>
                  <a:cubicBezTo>
                    <a:pt x="1383" y="2252"/>
                    <a:pt x="1320" y="2230"/>
                    <a:pt x="1254" y="2222"/>
                  </a:cubicBezTo>
                  <a:lnTo>
                    <a:pt x="1254" y="2222"/>
                  </a:lnTo>
                  <a:cubicBezTo>
                    <a:pt x="1178" y="2213"/>
                    <a:pt x="1024" y="2216"/>
                    <a:pt x="991" y="2306"/>
                  </a:cubicBezTo>
                  <a:lnTo>
                    <a:pt x="991" y="2306"/>
                  </a:lnTo>
                  <a:cubicBezTo>
                    <a:pt x="962" y="2386"/>
                    <a:pt x="1048" y="2410"/>
                    <a:pt x="1109" y="2405"/>
                  </a:cubicBezTo>
                  <a:lnTo>
                    <a:pt x="1109" y="2405"/>
                  </a:lnTo>
                  <a:cubicBezTo>
                    <a:pt x="1178" y="2400"/>
                    <a:pt x="1242" y="2369"/>
                    <a:pt x="1310" y="2358"/>
                  </a:cubicBezTo>
                  <a:lnTo>
                    <a:pt x="1310" y="2358"/>
                  </a:lnTo>
                  <a:cubicBezTo>
                    <a:pt x="1374" y="2349"/>
                    <a:pt x="1441" y="2352"/>
                    <a:pt x="1504" y="2368"/>
                  </a:cubicBezTo>
                  <a:lnTo>
                    <a:pt x="1504" y="2368"/>
                  </a:lnTo>
                  <a:cubicBezTo>
                    <a:pt x="1520" y="2372"/>
                    <a:pt x="1536" y="2376"/>
                    <a:pt x="1551" y="2384"/>
                  </a:cubicBezTo>
                  <a:lnTo>
                    <a:pt x="1551" y="2384"/>
                  </a:lnTo>
                  <a:cubicBezTo>
                    <a:pt x="1575" y="2395"/>
                    <a:pt x="1603" y="2413"/>
                    <a:pt x="1610" y="2438"/>
                  </a:cubicBezTo>
                  <a:lnTo>
                    <a:pt x="1610" y="2438"/>
                  </a:lnTo>
                  <a:cubicBezTo>
                    <a:pt x="1620" y="2470"/>
                    <a:pt x="1626" y="2503"/>
                    <a:pt x="1633" y="2536"/>
                  </a:cubicBezTo>
                  <a:lnTo>
                    <a:pt x="1633" y="2536"/>
                  </a:lnTo>
                  <a:cubicBezTo>
                    <a:pt x="1648" y="2601"/>
                    <a:pt x="1661" y="2667"/>
                    <a:pt x="1673" y="2733"/>
                  </a:cubicBezTo>
                  <a:lnTo>
                    <a:pt x="1673" y="2733"/>
                  </a:lnTo>
                  <a:cubicBezTo>
                    <a:pt x="1600" y="2672"/>
                    <a:pt x="1484" y="2629"/>
                    <a:pt x="1400" y="2612"/>
                  </a:cubicBezTo>
                  <a:lnTo>
                    <a:pt x="1400" y="2612"/>
                  </a:lnTo>
                  <a:cubicBezTo>
                    <a:pt x="1322" y="2596"/>
                    <a:pt x="1156" y="2591"/>
                    <a:pt x="1105" y="2673"/>
                  </a:cubicBezTo>
                  <a:lnTo>
                    <a:pt x="1105" y="2673"/>
                  </a:lnTo>
                  <a:cubicBezTo>
                    <a:pt x="1063" y="2741"/>
                    <a:pt x="1149" y="2769"/>
                    <a:pt x="1200" y="2766"/>
                  </a:cubicBezTo>
                  <a:lnTo>
                    <a:pt x="1200" y="2766"/>
                  </a:lnTo>
                  <a:cubicBezTo>
                    <a:pt x="1267" y="2762"/>
                    <a:pt x="1333" y="2732"/>
                    <a:pt x="1399" y="2719"/>
                  </a:cubicBezTo>
                  <a:lnTo>
                    <a:pt x="1399" y="2719"/>
                  </a:lnTo>
                  <a:cubicBezTo>
                    <a:pt x="1463" y="2706"/>
                    <a:pt x="1528" y="2708"/>
                    <a:pt x="1589" y="2732"/>
                  </a:cubicBezTo>
                  <a:lnTo>
                    <a:pt x="1589" y="2732"/>
                  </a:lnTo>
                  <a:cubicBezTo>
                    <a:pt x="1617" y="2743"/>
                    <a:pt x="1646" y="2759"/>
                    <a:pt x="1669" y="2779"/>
                  </a:cubicBezTo>
                  <a:lnTo>
                    <a:pt x="1669" y="2779"/>
                  </a:lnTo>
                  <a:cubicBezTo>
                    <a:pt x="1694" y="2800"/>
                    <a:pt x="1691" y="2834"/>
                    <a:pt x="1696" y="2864"/>
                  </a:cubicBezTo>
                  <a:lnTo>
                    <a:pt x="1696" y="2864"/>
                  </a:lnTo>
                  <a:cubicBezTo>
                    <a:pt x="1708" y="2938"/>
                    <a:pt x="1719" y="3012"/>
                    <a:pt x="1729" y="3087"/>
                  </a:cubicBezTo>
                  <a:lnTo>
                    <a:pt x="1729" y="3087"/>
                  </a:lnTo>
                  <a:cubicBezTo>
                    <a:pt x="1620" y="3023"/>
                    <a:pt x="1505" y="2948"/>
                    <a:pt x="1383" y="2918"/>
                  </a:cubicBezTo>
                  <a:lnTo>
                    <a:pt x="1383" y="2918"/>
                  </a:lnTo>
                  <a:cubicBezTo>
                    <a:pt x="1317" y="2901"/>
                    <a:pt x="1154" y="2889"/>
                    <a:pt x="1125" y="2976"/>
                  </a:cubicBezTo>
                  <a:lnTo>
                    <a:pt x="1125" y="2976"/>
                  </a:lnTo>
                  <a:cubicBezTo>
                    <a:pt x="1095" y="3064"/>
                    <a:pt x="1227" y="3083"/>
                    <a:pt x="1282" y="3084"/>
                  </a:cubicBezTo>
                  <a:lnTo>
                    <a:pt x="1282" y="3084"/>
                  </a:lnTo>
                  <a:cubicBezTo>
                    <a:pt x="1356" y="3085"/>
                    <a:pt x="1427" y="3069"/>
                    <a:pt x="1501" y="3076"/>
                  </a:cubicBezTo>
                  <a:lnTo>
                    <a:pt x="1501" y="3076"/>
                  </a:lnTo>
                  <a:cubicBezTo>
                    <a:pt x="1583" y="3084"/>
                    <a:pt x="1735" y="3151"/>
                    <a:pt x="1737" y="3151"/>
                  </a:cubicBezTo>
                  <a:lnTo>
                    <a:pt x="1737" y="3151"/>
                  </a:lnTo>
                  <a:cubicBezTo>
                    <a:pt x="1749" y="3246"/>
                    <a:pt x="1760" y="3342"/>
                    <a:pt x="1768" y="3437"/>
                  </a:cubicBezTo>
                  <a:lnTo>
                    <a:pt x="1768" y="3437"/>
                  </a:lnTo>
                  <a:cubicBezTo>
                    <a:pt x="1765" y="3436"/>
                    <a:pt x="1582" y="3301"/>
                    <a:pt x="1467" y="3276"/>
                  </a:cubicBezTo>
                  <a:lnTo>
                    <a:pt x="1467" y="3276"/>
                  </a:lnTo>
                  <a:cubicBezTo>
                    <a:pt x="1414" y="3264"/>
                    <a:pt x="1254" y="3226"/>
                    <a:pt x="1222" y="3299"/>
                  </a:cubicBezTo>
                  <a:lnTo>
                    <a:pt x="1222" y="3299"/>
                  </a:lnTo>
                  <a:cubicBezTo>
                    <a:pt x="1191" y="3370"/>
                    <a:pt x="1307" y="3399"/>
                    <a:pt x="1355" y="3404"/>
                  </a:cubicBezTo>
                  <a:lnTo>
                    <a:pt x="1355" y="3404"/>
                  </a:lnTo>
                  <a:cubicBezTo>
                    <a:pt x="1413" y="3409"/>
                    <a:pt x="1471" y="3401"/>
                    <a:pt x="1529" y="3406"/>
                  </a:cubicBezTo>
                  <a:lnTo>
                    <a:pt x="1529" y="3406"/>
                  </a:lnTo>
                  <a:cubicBezTo>
                    <a:pt x="1604" y="3412"/>
                    <a:pt x="1771" y="3488"/>
                    <a:pt x="1772" y="3489"/>
                  </a:cubicBezTo>
                  <a:lnTo>
                    <a:pt x="1772" y="3489"/>
                  </a:lnTo>
                  <a:cubicBezTo>
                    <a:pt x="1780" y="3587"/>
                    <a:pt x="1786" y="3686"/>
                    <a:pt x="1790" y="3785"/>
                  </a:cubicBezTo>
                  <a:lnTo>
                    <a:pt x="1790" y="3785"/>
                  </a:lnTo>
                  <a:cubicBezTo>
                    <a:pt x="1729" y="3694"/>
                    <a:pt x="1668" y="3605"/>
                    <a:pt x="1570" y="3551"/>
                  </a:cubicBezTo>
                  <a:lnTo>
                    <a:pt x="1570" y="3551"/>
                  </a:lnTo>
                  <a:cubicBezTo>
                    <a:pt x="1511" y="3518"/>
                    <a:pt x="1363" y="3455"/>
                    <a:pt x="1301" y="3510"/>
                  </a:cubicBezTo>
                  <a:lnTo>
                    <a:pt x="1301" y="3510"/>
                  </a:lnTo>
                  <a:cubicBezTo>
                    <a:pt x="1238" y="3566"/>
                    <a:pt x="1346" y="3618"/>
                    <a:pt x="1388" y="3635"/>
                  </a:cubicBezTo>
                  <a:lnTo>
                    <a:pt x="1388" y="3635"/>
                  </a:lnTo>
                  <a:cubicBezTo>
                    <a:pt x="1447" y="3659"/>
                    <a:pt x="1511" y="3668"/>
                    <a:pt x="1571" y="3690"/>
                  </a:cubicBezTo>
                  <a:lnTo>
                    <a:pt x="1571" y="3690"/>
                  </a:lnTo>
                  <a:cubicBezTo>
                    <a:pt x="1653" y="3719"/>
                    <a:pt x="1789" y="3845"/>
                    <a:pt x="1792" y="3847"/>
                  </a:cubicBezTo>
                  <a:lnTo>
                    <a:pt x="1792" y="3847"/>
                  </a:lnTo>
                  <a:cubicBezTo>
                    <a:pt x="1794" y="3904"/>
                    <a:pt x="1795" y="3962"/>
                    <a:pt x="1795" y="4020"/>
                  </a:cubicBezTo>
                  <a:lnTo>
                    <a:pt x="1795" y="4020"/>
                  </a:lnTo>
                  <a:cubicBezTo>
                    <a:pt x="1772" y="3998"/>
                    <a:pt x="1745" y="3979"/>
                    <a:pt x="1720" y="3961"/>
                  </a:cubicBezTo>
                  <a:lnTo>
                    <a:pt x="1720" y="3961"/>
                  </a:lnTo>
                  <a:cubicBezTo>
                    <a:pt x="1668" y="3921"/>
                    <a:pt x="1612" y="3883"/>
                    <a:pt x="1552" y="3856"/>
                  </a:cubicBezTo>
                  <a:lnTo>
                    <a:pt x="1552" y="3856"/>
                  </a:lnTo>
                  <a:cubicBezTo>
                    <a:pt x="1483" y="3824"/>
                    <a:pt x="1341" y="3782"/>
                    <a:pt x="1282" y="3858"/>
                  </a:cubicBezTo>
                  <a:lnTo>
                    <a:pt x="1282" y="3858"/>
                  </a:lnTo>
                  <a:cubicBezTo>
                    <a:pt x="1224" y="3934"/>
                    <a:pt x="1330" y="3971"/>
                    <a:pt x="1387" y="3981"/>
                  </a:cubicBezTo>
                  <a:lnTo>
                    <a:pt x="1387" y="3981"/>
                  </a:lnTo>
                  <a:cubicBezTo>
                    <a:pt x="1463" y="3995"/>
                    <a:pt x="1541" y="4001"/>
                    <a:pt x="1615" y="4025"/>
                  </a:cubicBezTo>
                  <a:lnTo>
                    <a:pt x="1615" y="4025"/>
                  </a:lnTo>
                  <a:cubicBezTo>
                    <a:pt x="1679" y="4046"/>
                    <a:pt x="1732" y="4089"/>
                    <a:pt x="1795" y="4111"/>
                  </a:cubicBezTo>
                  <a:lnTo>
                    <a:pt x="1795" y="4111"/>
                  </a:lnTo>
                  <a:cubicBezTo>
                    <a:pt x="1795" y="4263"/>
                    <a:pt x="1790" y="4416"/>
                    <a:pt x="1781" y="4569"/>
                  </a:cubicBezTo>
                  <a:lnTo>
                    <a:pt x="1781" y="4569"/>
                  </a:lnTo>
                  <a:cubicBezTo>
                    <a:pt x="1779" y="4591"/>
                    <a:pt x="1814" y="4595"/>
                    <a:pt x="1816" y="4573"/>
                  </a:cubicBezTo>
                  <a:lnTo>
                    <a:pt x="1816" y="4573"/>
                  </a:lnTo>
                  <a:cubicBezTo>
                    <a:pt x="1826" y="4418"/>
                    <a:pt x="1842" y="4102"/>
                    <a:pt x="1843" y="4095"/>
                  </a:cubicBezTo>
                  <a:lnTo>
                    <a:pt x="1843" y="4095"/>
                  </a:lnTo>
                  <a:cubicBezTo>
                    <a:pt x="1964" y="4079"/>
                    <a:pt x="2338" y="4044"/>
                    <a:pt x="2292" y="391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0"/>
            <p:cNvSpPr/>
            <p:nvPr/>
          </p:nvSpPr>
          <p:spPr>
            <a:xfrm rot="3119606">
              <a:off x="350202" y="4216097"/>
              <a:ext cx="851426" cy="1304129"/>
            </a:xfrm>
            <a:custGeom>
              <a:rect b="b" l="l" r="r" t="t"/>
              <a:pathLst>
                <a:path extrusionOk="0" h="3940" w="2570">
                  <a:moveTo>
                    <a:pt x="521" y="2701"/>
                  </a:moveTo>
                  <a:lnTo>
                    <a:pt x="521" y="2701"/>
                  </a:lnTo>
                  <a:cubicBezTo>
                    <a:pt x="562" y="2678"/>
                    <a:pt x="607" y="2657"/>
                    <a:pt x="637" y="2620"/>
                  </a:cubicBezTo>
                  <a:lnTo>
                    <a:pt x="637" y="2620"/>
                  </a:lnTo>
                  <a:cubicBezTo>
                    <a:pt x="676" y="2573"/>
                    <a:pt x="686" y="2508"/>
                    <a:pt x="693" y="2447"/>
                  </a:cubicBezTo>
                  <a:lnTo>
                    <a:pt x="693" y="2447"/>
                  </a:lnTo>
                  <a:cubicBezTo>
                    <a:pt x="723" y="2165"/>
                    <a:pt x="735" y="1837"/>
                    <a:pt x="964" y="1669"/>
                  </a:cubicBezTo>
                  <a:lnTo>
                    <a:pt x="964" y="1669"/>
                  </a:lnTo>
                  <a:cubicBezTo>
                    <a:pt x="1039" y="1613"/>
                    <a:pt x="1129" y="1583"/>
                    <a:pt x="1205" y="1530"/>
                  </a:cubicBezTo>
                  <a:lnTo>
                    <a:pt x="1205" y="1530"/>
                  </a:lnTo>
                  <a:cubicBezTo>
                    <a:pt x="1387" y="1401"/>
                    <a:pt x="1455" y="1169"/>
                    <a:pt x="1530" y="960"/>
                  </a:cubicBezTo>
                  <a:lnTo>
                    <a:pt x="1530" y="960"/>
                  </a:lnTo>
                  <a:cubicBezTo>
                    <a:pt x="1613" y="726"/>
                    <a:pt x="1718" y="500"/>
                    <a:pt x="1843" y="285"/>
                  </a:cubicBezTo>
                  <a:lnTo>
                    <a:pt x="1843" y="285"/>
                  </a:lnTo>
                  <a:cubicBezTo>
                    <a:pt x="1924" y="148"/>
                    <a:pt x="2045" y="0"/>
                    <a:pt x="2203" y="15"/>
                  </a:cubicBezTo>
                  <a:lnTo>
                    <a:pt x="2203" y="15"/>
                  </a:lnTo>
                  <a:cubicBezTo>
                    <a:pt x="2387" y="34"/>
                    <a:pt x="2469" y="257"/>
                    <a:pt x="2477" y="442"/>
                  </a:cubicBezTo>
                  <a:lnTo>
                    <a:pt x="2477" y="442"/>
                  </a:lnTo>
                  <a:cubicBezTo>
                    <a:pt x="2487" y="676"/>
                    <a:pt x="2446" y="913"/>
                    <a:pt x="2356" y="1130"/>
                  </a:cubicBezTo>
                  <a:lnTo>
                    <a:pt x="2356" y="1130"/>
                  </a:lnTo>
                  <a:cubicBezTo>
                    <a:pt x="2275" y="1325"/>
                    <a:pt x="2157" y="1551"/>
                    <a:pt x="2267" y="1730"/>
                  </a:cubicBezTo>
                  <a:lnTo>
                    <a:pt x="2267" y="1730"/>
                  </a:lnTo>
                  <a:cubicBezTo>
                    <a:pt x="2332" y="1834"/>
                    <a:pt x="2462" y="1892"/>
                    <a:pt x="2501" y="2008"/>
                  </a:cubicBezTo>
                  <a:lnTo>
                    <a:pt x="2501" y="2008"/>
                  </a:lnTo>
                  <a:cubicBezTo>
                    <a:pt x="2569" y="2212"/>
                    <a:pt x="2309" y="2396"/>
                    <a:pt x="2322" y="2611"/>
                  </a:cubicBezTo>
                  <a:lnTo>
                    <a:pt x="2322" y="2611"/>
                  </a:lnTo>
                  <a:cubicBezTo>
                    <a:pt x="2327" y="2683"/>
                    <a:pt x="2363" y="2749"/>
                    <a:pt x="2380" y="2819"/>
                  </a:cubicBezTo>
                  <a:lnTo>
                    <a:pt x="2380" y="2819"/>
                  </a:lnTo>
                  <a:cubicBezTo>
                    <a:pt x="2421" y="2988"/>
                    <a:pt x="2350" y="3165"/>
                    <a:pt x="2253" y="3309"/>
                  </a:cubicBezTo>
                  <a:lnTo>
                    <a:pt x="2253" y="3309"/>
                  </a:lnTo>
                  <a:cubicBezTo>
                    <a:pt x="2038" y="3629"/>
                    <a:pt x="1681" y="3849"/>
                    <a:pt x="1299" y="3898"/>
                  </a:cubicBezTo>
                  <a:lnTo>
                    <a:pt x="1299" y="3898"/>
                  </a:lnTo>
                  <a:cubicBezTo>
                    <a:pt x="980" y="3939"/>
                    <a:pt x="564" y="3852"/>
                    <a:pt x="318" y="3636"/>
                  </a:cubicBezTo>
                  <a:lnTo>
                    <a:pt x="318" y="3636"/>
                  </a:lnTo>
                  <a:cubicBezTo>
                    <a:pt x="0" y="3356"/>
                    <a:pt x="197" y="2882"/>
                    <a:pt x="521" y="27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0"/>
            <p:cNvSpPr/>
            <p:nvPr/>
          </p:nvSpPr>
          <p:spPr>
            <a:xfrm rot="1775237">
              <a:off x="-41421" y="3729488"/>
              <a:ext cx="853540" cy="1604076"/>
            </a:xfrm>
            <a:custGeom>
              <a:rect b="b" l="l" r="r" t="t"/>
              <a:pathLst>
                <a:path extrusionOk="0" h="4600" w="2447">
                  <a:moveTo>
                    <a:pt x="476" y="4599"/>
                  </a:moveTo>
                  <a:lnTo>
                    <a:pt x="2244" y="4599"/>
                  </a:lnTo>
                  <a:lnTo>
                    <a:pt x="2244" y="4599"/>
                  </a:lnTo>
                  <a:cubicBezTo>
                    <a:pt x="2250" y="4591"/>
                    <a:pt x="2257" y="4583"/>
                    <a:pt x="2264" y="4575"/>
                  </a:cubicBezTo>
                  <a:lnTo>
                    <a:pt x="2264" y="4575"/>
                  </a:lnTo>
                  <a:cubicBezTo>
                    <a:pt x="2342" y="4482"/>
                    <a:pt x="2423" y="4381"/>
                    <a:pt x="2435" y="4260"/>
                  </a:cubicBezTo>
                  <a:lnTo>
                    <a:pt x="2435" y="4260"/>
                  </a:lnTo>
                  <a:cubicBezTo>
                    <a:pt x="2446" y="4157"/>
                    <a:pt x="2405" y="4057"/>
                    <a:pt x="2355" y="3967"/>
                  </a:cubicBezTo>
                  <a:lnTo>
                    <a:pt x="2355" y="3967"/>
                  </a:lnTo>
                  <a:cubicBezTo>
                    <a:pt x="2270" y="3817"/>
                    <a:pt x="2155" y="3683"/>
                    <a:pt x="2018" y="3577"/>
                  </a:cubicBezTo>
                  <a:lnTo>
                    <a:pt x="2018" y="3577"/>
                  </a:lnTo>
                  <a:cubicBezTo>
                    <a:pt x="1961" y="3534"/>
                    <a:pt x="1898" y="3490"/>
                    <a:pt x="1874" y="3423"/>
                  </a:cubicBezTo>
                  <a:lnTo>
                    <a:pt x="1874" y="3423"/>
                  </a:lnTo>
                  <a:cubicBezTo>
                    <a:pt x="1840" y="3327"/>
                    <a:pt x="1898" y="3227"/>
                    <a:pt x="1956" y="3144"/>
                  </a:cubicBezTo>
                  <a:lnTo>
                    <a:pt x="1956" y="3144"/>
                  </a:lnTo>
                  <a:cubicBezTo>
                    <a:pt x="2164" y="2847"/>
                    <a:pt x="2417" y="2529"/>
                    <a:pt x="2378" y="2169"/>
                  </a:cubicBezTo>
                  <a:lnTo>
                    <a:pt x="2378" y="2169"/>
                  </a:lnTo>
                  <a:cubicBezTo>
                    <a:pt x="2355" y="1953"/>
                    <a:pt x="2227" y="1761"/>
                    <a:pt x="2073" y="1608"/>
                  </a:cubicBezTo>
                  <a:lnTo>
                    <a:pt x="2073" y="1608"/>
                  </a:lnTo>
                  <a:cubicBezTo>
                    <a:pt x="2019" y="1554"/>
                    <a:pt x="1959" y="1500"/>
                    <a:pt x="1935" y="1427"/>
                  </a:cubicBezTo>
                  <a:lnTo>
                    <a:pt x="1935" y="1427"/>
                  </a:lnTo>
                  <a:cubicBezTo>
                    <a:pt x="1917" y="1369"/>
                    <a:pt x="1923" y="1307"/>
                    <a:pt x="1933" y="1247"/>
                  </a:cubicBezTo>
                  <a:lnTo>
                    <a:pt x="1933" y="1247"/>
                  </a:lnTo>
                  <a:cubicBezTo>
                    <a:pt x="1990" y="895"/>
                    <a:pt x="2142" y="523"/>
                    <a:pt x="1996" y="197"/>
                  </a:cubicBezTo>
                  <a:lnTo>
                    <a:pt x="1996" y="197"/>
                  </a:lnTo>
                  <a:cubicBezTo>
                    <a:pt x="1955" y="106"/>
                    <a:pt x="1881" y="18"/>
                    <a:pt x="1782" y="7"/>
                  </a:cubicBezTo>
                  <a:lnTo>
                    <a:pt x="1782" y="7"/>
                  </a:lnTo>
                  <a:cubicBezTo>
                    <a:pt x="1726" y="0"/>
                    <a:pt x="1670" y="18"/>
                    <a:pt x="1619" y="43"/>
                  </a:cubicBezTo>
                  <a:lnTo>
                    <a:pt x="1619" y="43"/>
                  </a:lnTo>
                  <a:cubicBezTo>
                    <a:pt x="1428" y="137"/>
                    <a:pt x="1296" y="327"/>
                    <a:pt x="1226" y="529"/>
                  </a:cubicBezTo>
                  <a:lnTo>
                    <a:pt x="1226" y="529"/>
                  </a:lnTo>
                  <a:cubicBezTo>
                    <a:pt x="1155" y="730"/>
                    <a:pt x="1138" y="946"/>
                    <a:pt x="1121" y="1159"/>
                  </a:cubicBezTo>
                  <a:lnTo>
                    <a:pt x="1121" y="1159"/>
                  </a:lnTo>
                  <a:cubicBezTo>
                    <a:pt x="1098" y="1451"/>
                    <a:pt x="1076" y="1744"/>
                    <a:pt x="1053" y="2036"/>
                  </a:cubicBezTo>
                  <a:lnTo>
                    <a:pt x="1053" y="2036"/>
                  </a:lnTo>
                  <a:cubicBezTo>
                    <a:pt x="1044" y="2142"/>
                    <a:pt x="1034" y="2254"/>
                    <a:pt x="975" y="2343"/>
                  </a:cubicBezTo>
                  <a:lnTo>
                    <a:pt x="975" y="2343"/>
                  </a:lnTo>
                  <a:cubicBezTo>
                    <a:pt x="909" y="2442"/>
                    <a:pt x="790" y="2500"/>
                    <a:pt x="737" y="2607"/>
                  </a:cubicBezTo>
                  <a:lnTo>
                    <a:pt x="737" y="2607"/>
                  </a:lnTo>
                  <a:cubicBezTo>
                    <a:pt x="640" y="2807"/>
                    <a:pt x="823" y="3066"/>
                    <a:pt x="717" y="3262"/>
                  </a:cubicBezTo>
                  <a:lnTo>
                    <a:pt x="717" y="3262"/>
                  </a:lnTo>
                  <a:cubicBezTo>
                    <a:pt x="658" y="3371"/>
                    <a:pt x="530" y="3418"/>
                    <a:pt x="420" y="3476"/>
                  </a:cubicBezTo>
                  <a:lnTo>
                    <a:pt x="420" y="3476"/>
                  </a:lnTo>
                  <a:cubicBezTo>
                    <a:pt x="195" y="3594"/>
                    <a:pt x="0" y="3829"/>
                    <a:pt x="39" y="4081"/>
                  </a:cubicBezTo>
                  <a:lnTo>
                    <a:pt x="39" y="4081"/>
                  </a:lnTo>
                  <a:cubicBezTo>
                    <a:pt x="73" y="4297"/>
                    <a:pt x="258" y="4479"/>
                    <a:pt x="476" y="459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0"/>
            <p:cNvSpPr/>
            <p:nvPr/>
          </p:nvSpPr>
          <p:spPr>
            <a:xfrm rot="1775233">
              <a:off x="19673" y="4193577"/>
              <a:ext cx="527507" cy="1041174"/>
            </a:xfrm>
            <a:custGeom>
              <a:rect b="b" l="l" r="r" t="t"/>
              <a:pathLst>
                <a:path extrusionOk="0" h="2986" w="1513">
                  <a:moveTo>
                    <a:pt x="772" y="2985"/>
                  </a:moveTo>
                  <a:lnTo>
                    <a:pt x="772" y="2985"/>
                  </a:lnTo>
                  <a:cubicBezTo>
                    <a:pt x="554" y="2517"/>
                    <a:pt x="693" y="1969"/>
                    <a:pt x="839" y="1492"/>
                  </a:cubicBezTo>
                  <a:lnTo>
                    <a:pt x="844" y="1477"/>
                  </a:lnTo>
                  <a:lnTo>
                    <a:pt x="844" y="1477"/>
                  </a:lnTo>
                  <a:cubicBezTo>
                    <a:pt x="994" y="987"/>
                    <a:pt x="1150" y="480"/>
                    <a:pt x="992" y="5"/>
                  </a:cubicBezTo>
                  <a:lnTo>
                    <a:pt x="1005" y="0"/>
                  </a:lnTo>
                  <a:lnTo>
                    <a:pt x="1005" y="0"/>
                  </a:lnTo>
                  <a:cubicBezTo>
                    <a:pt x="1165" y="480"/>
                    <a:pt x="1008" y="989"/>
                    <a:pt x="857" y="1482"/>
                  </a:cubicBezTo>
                  <a:lnTo>
                    <a:pt x="853" y="1496"/>
                  </a:lnTo>
                  <a:lnTo>
                    <a:pt x="853" y="1496"/>
                  </a:lnTo>
                  <a:cubicBezTo>
                    <a:pt x="707" y="1971"/>
                    <a:pt x="570" y="2516"/>
                    <a:pt x="785" y="2980"/>
                  </a:cubicBezTo>
                  <a:lnTo>
                    <a:pt x="772" y="2985"/>
                  </a:lnTo>
                  <a:close/>
                  <a:moveTo>
                    <a:pt x="1350" y="2427"/>
                  </a:moveTo>
                  <a:lnTo>
                    <a:pt x="1340" y="2416"/>
                  </a:lnTo>
                  <a:lnTo>
                    <a:pt x="1340" y="2416"/>
                  </a:lnTo>
                  <a:cubicBezTo>
                    <a:pt x="1255" y="2500"/>
                    <a:pt x="1163" y="2579"/>
                    <a:pt x="1067" y="2649"/>
                  </a:cubicBezTo>
                  <a:lnTo>
                    <a:pt x="1075" y="2660"/>
                  </a:lnTo>
                  <a:lnTo>
                    <a:pt x="1075" y="2660"/>
                  </a:lnTo>
                  <a:cubicBezTo>
                    <a:pt x="1172" y="2589"/>
                    <a:pt x="1264" y="2511"/>
                    <a:pt x="1350" y="2427"/>
                  </a:cubicBezTo>
                  <a:close/>
                  <a:moveTo>
                    <a:pt x="1158" y="2134"/>
                  </a:moveTo>
                  <a:lnTo>
                    <a:pt x="1150" y="2122"/>
                  </a:lnTo>
                  <a:lnTo>
                    <a:pt x="1014" y="2208"/>
                  </a:lnTo>
                  <a:lnTo>
                    <a:pt x="1022" y="2220"/>
                  </a:lnTo>
                  <a:lnTo>
                    <a:pt x="1158" y="2134"/>
                  </a:lnTo>
                  <a:close/>
                  <a:moveTo>
                    <a:pt x="1235" y="1524"/>
                  </a:moveTo>
                  <a:lnTo>
                    <a:pt x="1235" y="1524"/>
                  </a:lnTo>
                  <a:cubicBezTo>
                    <a:pt x="1321" y="1481"/>
                    <a:pt x="1410" y="1436"/>
                    <a:pt x="1454" y="1351"/>
                  </a:cubicBezTo>
                  <a:lnTo>
                    <a:pt x="1442" y="1345"/>
                  </a:lnTo>
                  <a:lnTo>
                    <a:pt x="1442" y="1345"/>
                  </a:lnTo>
                  <a:cubicBezTo>
                    <a:pt x="1400" y="1426"/>
                    <a:pt x="1317" y="1467"/>
                    <a:pt x="1229" y="1511"/>
                  </a:cubicBezTo>
                  <a:lnTo>
                    <a:pt x="1229" y="1511"/>
                  </a:lnTo>
                  <a:cubicBezTo>
                    <a:pt x="1151" y="1550"/>
                    <a:pt x="1070" y="1591"/>
                    <a:pt x="1021" y="1662"/>
                  </a:cubicBezTo>
                  <a:lnTo>
                    <a:pt x="1032" y="1670"/>
                  </a:lnTo>
                  <a:lnTo>
                    <a:pt x="1032" y="1670"/>
                  </a:lnTo>
                  <a:cubicBezTo>
                    <a:pt x="1079" y="1602"/>
                    <a:pt x="1159" y="1562"/>
                    <a:pt x="1235" y="1524"/>
                  </a:cubicBezTo>
                  <a:close/>
                  <a:moveTo>
                    <a:pt x="1512" y="996"/>
                  </a:moveTo>
                  <a:lnTo>
                    <a:pt x="1508" y="983"/>
                  </a:lnTo>
                  <a:lnTo>
                    <a:pt x="1326" y="1041"/>
                  </a:lnTo>
                  <a:lnTo>
                    <a:pt x="1330" y="1054"/>
                  </a:lnTo>
                  <a:lnTo>
                    <a:pt x="1512" y="996"/>
                  </a:lnTo>
                  <a:close/>
                  <a:moveTo>
                    <a:pt x="486" y="2605"/>
                  </a:moveTo>
                  <a:lnTo>
                    <a:pt x="482" y="2592"/>
                  </a:lnTo>
                  <a:lnTo>
                    <a:pt x="482" y="2592"/>
                  </a:lnTo>
                  <a:cubicBezTo>
                    <a:pt x="365" y="2626"/>
                    <a:pt x="234" y="2607"/>
                    <a:pt x="132" y="2542"/>
                  </a:cubicBezTo>
                  <a:lnTo>
                    <a:pt x="132" y="2542"/>
                  </a:lnTo>
                  <a:cubicBezTo>
                    <a:pt x="119" y="2534"/>
                    <a:pt x="106" y="2525"/>
                    <a:pt x="94" y="2516"/>
                  </a:cubicBezTo>
                  <a:lnTo>
                    <a:pt x="94" y="2516"/>
                  </a:lnTo>
                  <a:cubicBezTo>
                    <a:pt x="66" y="2496"/>
                    <a:pt x="38" y="2476"/>
                    <a:pt x="5" y="2463"/>
                  </a:cubicBezTo>
                  <a:lnTo>
                    <a:pt x="0" y="2477"/>
                  </a:lnTo>
                  <a:lnTo>
                    <a:pt x="0" y="2477"/>
                  </a:lnTo>
                  <a:cubicBezTo>
                    <a:pt x="31" y="2488"/>
                    <a:pt x="59" y="2508"/>
                    <a:pt x="86" y="2527"/>
                  </a:cubicBezTo>
                  <a:lnTo>
                    <a:pt x="86" y="2527"/>
                  </a:lnTo>
                  <a:cubicBezTo>
                    <a:pt x="98" y="2536"/>
                    <a:pt x="111" y="2545"/>
                    <a:pt x="124" y="2554"/>
                  </a:cubicBezTo>
                  <a:lnTo>
                    <a:pt x="124" y="2554"/>
                  </a:lnTo>
                  <a:cubicBezTo>
                    <a:pt x="195" y="2599"/>
                    <a:pt x="280" y="2623"/>
                    <a:pt x="364" y="2623"/>
                  </a:cubicBezTo>
                  <a:lnTo>
                    <a:pt x="364" y="2623"/>
                  </a:lnTo>
                  <a:cubicBezTo>
                    <a:pt x="405" y="2623"/>
                    <a:pt x="447" y="2617"/>
                    <a:pt x="486" y="2605"/>
                  </a:cubicBezTo>
                  <a:close/>
                  <a:moveTo>
                    <a:pt x="408" y="2139"/>
                  </a:moveTo>
                  <a:lnTo>
                    <a:pt x="408" y="2139"/>
                  </a:lnTo>
                  <a:cubicBezTo>
                    <a:pt x="359" y="2113"/>
                    <a:pt x="314" y="2076"/>
                    <a:pt x="280" y="2032"/>
                  </a:cubicBezTo>
                  <a:lnTo>
                    <a:pt x="269" y="2041"/>
                  </a:lnTo>
                  <a:lnTo>
                    <a:pt x="269" y="2041"/>
                  </a:lnTo>
                  <a:cubicBezTo>
                    <a:pt x="304" y="2087"/>
                    <a:pt x="350" y="2125"/>
                    <a:pt x="402" y="2151"/>
                  </a:cubicBezTo>
                  <a:lnTo>
                    <a:pt x="408" y="2139"/>
                  </a:lnTo>
                  <a:close/>
                  <a:moveTo>
                    <a:pt x="624" y="1533"/>
                  </a:moveTo>
                  <a:lnTo>
                    <a:pt x="624" y="1533"/>
                  </a:lnTo>
                  <a:cubicBezTo>
                    <a:pt x="533" y="1477"/>
                    <a:pt x="457" y="1398"/>
                    <a:pt x="403" y="1305"/>
                  </a:cubicBezTo>
                  <a:lnTo>
                    <a:pt x="391" y="1313"/>
                  </a:lnTo>
                  <a:lnTo>
                    <a:pt x="391" y="1313"/>
                  </a:lnTo>
                  <a:cubicBezTo>
                    <a:pt x="446" y="1407"/>
                    <a:pt x="524" y="1488"/>
                    <a:pt x="617" y="1545"/>
                  </a:cubicBezTo>
                  <a:lnTo>
                    <a:pt x="624" y="1533"/>
                  </a:lnTo>
                  <a:close/>
                  <a:moveTo>
                    <a:pt x="861" y="757"/>
                  </a:moveTo>
                  <a:lnTo>
                    <a:pt x="861" y="757"/>
                  </a:lnTo>
                  <a:cubicBezTo>
                    <a:pt x="823" y="735"/>
                    <a:pt x="788" y="704"/>
                    <a:pt x="763" y="668"/>
                  </a:cubicBezTo>
                  <a:lnTo>
                    <a:pt x="751" y="676"/>
                  </a:lnTo>
                  <a:lnTo>
                    <a:pt x="751" y="676"/>
                  </a:lnTo>
                  <a:cubicBezTo>
                    <a:pt x="778" y="714"/>
                    <a:pt x="814" y="746"/>
                    <a:pt x="854" y="769"/>
                  </a:cubicBezTo>
                  <a:lnTo>
                    <a:pt x="861" y="757"/>
                  </a:lnTo>
                  <a:close/>
                  <a:moveTo>
                    <a:pt x="1378" y="314"/>
                  </a:moveTo>
                  <a:lnTo>
                    <a:pt x="1373" y="300"/>
                  </a:lnTo>
                  <a:lnTo>
                    <a:pt x="1373" y="300"/>
                  </a:lnTo>
                  <a:cubicBezTo>
                    <a:pt x="1337" y="311"/>
                    <a:pt x="1304" y="336"/>
                    <a:pt x="1283" y="367"/>
                  </a:cubicBezTo>
                  <a:lnTo>
                    <a:pt x="1294" y="375"/>
                  </a:lnTo>
                  <a:lnTo>
                    <a:pt x="1294" y="375"/>
                  </a:lnTo>
                  <a:cubicBezTo>
                    <a:pt x="1314" y="346"/>
                    <a:pt x="1344" y="324"/>
                    <a:pt x="1378" y="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1" name="Google Shape;421;p20"/>
            <p:cNvGrpSpPr/>
            <p:nvPr/>
          </p:nvGrpSpPr>
          <p:grpSpPr>
            <a:xfrm rot="9782733">
              <a:off x="105158" y="1671917"/>
              <a:ext cx="560375" cy="301902"/>
              <a:chOff x="580113" y="742368"/>
              <a:chExt cx="560397" cy="301914"/>
            </a:xfrm>
          </p:grpSpPr>
          <p:sp>
            <p:nvSpPr>
              <p:cNvPr id="422" name="Google Shape;422;p20"/>
              <p:cNvSpPr/>
              <p:nvPr/>
            </p:nvSpPr>
            <p:spPr>
              <a:xfrm>
                <a:off x="580113" y="742368"/>
                <a:ext cx="474581" cy="301914"/>
              </a:xfrm>
              <a:custGeom>
                <a:rect b="b" l="l" r="r" t="t"/>
                <a:pathLst>
                  <a:path extrusionOk="0" h="1287" w="2023">
                    <a:moveTo>
                      <a:pt x="0" y="1175"/>
                    </a:moveTo>
                    <a:lnTo>
                      <a:pt x="0" y="1175"/>
                    </a:lnTo>
                    <a:cubicBezTo>
                      <a:pt x="37" y="1185"/>
                      <a:pt x="123" y="1096"/>
                      <a:pt x="151" y="1075"/>
                    </a:cubicBezTo>
                    <a:lnTo>
                      <a:pt x="151" y="1075"/>
                    </a:lnTo>
                    <a:cubicBezTo>
                      <a:pt x="412" y="875"/>
                      <a:pt x="607" y="614"/>
                      <a:pt x="852" y="397"/>
                    </a:cubicBezTo>
                    <a:lnTo>
                      <a:pt x="852" y="397"/>
                    </a:lnTo>
                    <a:cubicBezTo>
                      <a:pt x="1174" y="113"/>
                      <a:pt x="1604" y="0"/>
                      <a:pt x="1978" y="259"/>
                    </a:cubicBezTo>
                    <a:lnTo>
                      <a:pt x="1978" y="259"/>
                    </a:lnTo>
                    <a:cubicBezTo>
                      <a:pt x="2022" y="290"/>
                      <a:pt x="1887" y="595"/>
                      <a:pt x="1867" y="635"/>
                    </a:cubicBezTo>
                    <a:lnTo>
                      <a:pt x="1867" y="635"/>
                    </a:lnTo>
                    <a:cubicBezTo>
                      <a:pt x="1808" y="752"/>
                      <a:pt x="1728" y="858"/>
                      <a:pt x="1631" y="946"/>
                    </a:cubicBezTo>
                    <a:lnTo>
                      <a:pt x="1631" y="946"/>
                    </a:lnTo>
                    <a:cubicBezTo>
                      <a:pt x="1406" y="1150"/>
                      <a:pt x="1096" y="1246"/>
                      <a:pt x="798" y="1267"/>
                    </a:cubicBezTo>
                    <a:lnTo>
                      <a:pt x="798" y="1267"/>
                    </a:lnTo>
                    <a:cubicBezTo>
                      <a:pt x="529" y="1286"/>
                      <a:pt x="260" y="1245"/>
                      <a:pt x="0" y="1175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20"/>
              <p:cNvSpPr/>
              <p:nvPr/>
            </p:nvSpPr>
            <p:spPr>
              <a:xfrm>
                <a:off x="580113" y="801303"/>
                <a:ext cx="474584" cy="242978"/>
              </a:xfrm>
              <a:custGeom>
                <a:rect b="b" l="l" r="r" t="t"/>
                <a:pathLst>
                  <a:path extrusionOk="0" h="1036" w="2022">
                    <a:moveTo>
                      <a:pt x="0" y="924"/>
                    </a:moveTo>
                    <a:lnTo>
                      <a:pt x="0" y="924"/>
                    </a:lnTo>
                    <a:cubicBezTo>
                      <a:pt x="5" y="925"/>
                      <a:pt x="11" y="925"/>
                      <a:pt x="18" y="923"/>
                    </a:cubicBezTo>
                    <a:lnTo>
                      <a:pt x="18" y="923"/>
                    </a:lnTo>
                    <a:cubicBezTo>
                      <a:pt x="666" y="885"/>
                      <a:pt x="1587" y="56"/>
                      <a:pt x="1964" y="0"/>
                    </a:cubicBezTo>
                    <a:lnTo>
                      <a:pt x="1964" y="0"/>
                    </a:lnTo>
                    <a:cubicBezTo>
                      <a:pt x="1969" y="3"/>
                      <a:pt x="1973" y="5"/>
                      <a:pt x="1977" y="9"/>
                    </a:cubicBezTo>
                    <a:lnTo>
                      <a:pt x="1977" y="9"/>
                    </a:lnTo>
                    <a:cubicBezTo>
                      <a:pt x="2021" y="39"/>
                      <a:pt x="1887" y="344"/>
                      <a:pt x="1867" y="385"/>
                    </a:cubicBezTo>
                    <a:lnTo>
                      <a:pt x="1867" y="385"/>
                    </a:lnTo>
                    <a:cubicBezTo>
                      <a:pt x="1808" y="502"/>
                      <a:pt x="1727" y="607"/>
                      <a:pt x="1630" y="695"/>
                    </a:cubicBezTo>
                    <a:lnTo>
                      <a:pt x="1630" y="695"/>
                    </a:lnTo>
                    <a:cubicBezTo>
                      <a:pt x="1405" y="899"/>
                      <a:pt x="1096" y="996"/>
                      <a:pt x="797" y="1016"/>
                    </a:cubicBezTo>
                    <a:lnTo>
                      <a:pt x="797" y="1016"/>
                    </a:lnTo>
                    <a:cubicBezTo>
                      <a:pt x="529" y="1035"/>
                      <a:pt x="260" y="994"/>
                      <a:pt x="0" y="924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20"/>
              <p:cNvSpPr/>
              <p:nvPr/>
            </p:nvSpPr>
            <p:spPr>
              <a:xfrm>
                <a:off x="629742" y="771319"/>
                <a:ext cx="510768" cy="237811"/>
              </a:xfrm>
              <a:custGeom>
                <a:rect b="b" l="l" r="r" t="t"/>
                <a:pathLst>
                  <a:path extrusionOk="0" h="1014" w="2179">
                    <a:moveTo>
                      <a:pt x="2088" y="0"/>
                    </a:moveTo>
                    <a:lnTo>
                      <a:pt x="2088" y="0"/>
                    </a:lnTo>
                    <a:cubicBezTo>
                      <a:pt x="1881" y="12"/>
                      <a:pt x="1684" y="75"/>
                      <a:pt x="1506" y="162"/>
                    </a:cubicBezTo>
                    <a:lnTo>
                      <a:pt x="1506" y="162"/>
                    </a:lnTo>
                    <a:cubicBezTo>
                      <a:pt x="1327" y="248"/>
                      <a:pt x="1164" y="357"/>
                      <a:pt x="1006" y="468"/>
                    </a:cubicBezTo>
                    <a:lnTo>
                      <a:pt x="1006" y="468"/>
                    </a:lnTo>
                    <a:cubicBezTo>
                      <a:pt x="847" y="579"/>
                      <a:pt x="693" y="692"/>
                      <a:pt x="528" y="790"/>
                    </a:cubicBezTo>
                    <a:lnTo>
                      <a:pt x="528" y="790"/>
                    </a:lnTo>
                    <a:cubicBezTo>
                      <a:pt x="364" y="887"/>
                      <a:pt x="188" y="969"/>
                      <a:pt x="0" y="1013"/>
                    </a:cubicBezTo>
                    <a:lnTo>
                      <a:pt x="0" y="1013"/>
                    </a:lnTo>
                    <a:cubicBezTo>
                      <a:pt x="191" y="983"/>
                      <a:pt x="375" y="914"/>
                      <a:pt x="548" y="827"/>
                    </a:cubicBezTo>
                    <a:lnTo>
                      <a:pt x="548" y="827"/>
                    </a:lnTo>
                    <a:cubicBezTo>
                      <a:pt x="722" y="740"/>
                      <a:pt x="887" y="637"/>
                      <a:pt x="1052" y="539"/>
                    </a:cubicBezTo>
                    <a:lnTo>
                      <a:pt x="1052" y="539"/>
                    </a:lnTo>
                    <a:cubicBezTo>
                      <a:pt x="1217" y="440"/>
                      <a:pt x="1383" y="346"/>
                      <a:pt x="1557" y="278"/>
                    </a:cubicBezTo>
                    <a:lnTo>
                      <a:pt x="1557" y="278"/>
                    </a:lnTo>
                    <a:cubicBezTo>
                      <a:pt x="1731" y="208"/>
                      <a:pt x="1913" y="166"/>
                      <a:pt x="2091" y="169"/>
                    </a:cubicBezTo>
                    <a:lnTo>
                      <a:pt x="2091" y="169"/>
                    </a:lnTo>
                    <a:cubicBezTo>
                      <a:pt x="2138" y="170"/>
                      <a:pt x="2177" y="133"/>
                      <a:pt x="2178" y="86"/>
                    </a:cubicBezTo>
                    <a:lnTo>
                      <a:pt x="2178" y="86"/>
                    </a:lnTo>
                    <a:cubicBezTo>
                      <a:pt x="2178" y="39"/>
                      <a:pt x="2141" y="0"/>
                      <a:pt x="2094" y="0"/>
                    </a:cubicBezTo>
                    <a:lnTo>
                      <a:pt x="2094" y="0"/>
                    </a:lnTo>
                    <a:cubicBezTo>
                      <a:pt x="2093" y="0"/>
                      <a:pt x="2090" y="0"/>
                      <a:pt x="2088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25" name="Google Shape;425;p20"/>
          <p:cNvGrpSpPr/>
          <p:nvPr/>
        </p:nvGrpSpPr>
        <p:grpSpPr>
          <a:xfrm>
            <a:off x="7226251" y="-867500"/>
            <a:ext cx="2327829" cy="4935420"/>
            <a:chOff x="7126927" y="-861624"/>
            <a:chExt cx="2327829" cy="4935420"/>
          </a:xfrm>
        </p:grpSpPr>
        <p:sp>
          <p:nvSpPr>
            <p:cNvPr id="426" name="Google Shape;426;p20"/>
            <p:cNvSpPr/>
            <p:nvPr/>
          </p:nvSpPr>
          <p:spPr>
            <a:xfrm rot="10800000">
              <a:off x="7126927" y="-861624"/>
              <a:ext cx="1745100" cy="1745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27" name="Google Shape;427;p20"/>
            <p:cNvSpPr/>
            <p:nvPr/>
          </p:nvSpPr>
          <p:spPr>
            <a:xfrm rot="10799978">
              <a:off x="8247988" y="-108524"/>
              <a:ext cx="1206762" cy="1745173"/>
            </a:xfrm>
            <a:custGeom>
              <a:rect b="b" l="l" r="r" t="t"/>
              <a:pathLst>
                <a:path extrusionOk="0" h="4501" w="3113">
                  <a:moveTo>
                    <a:pt x="539" y="2806"/>
                  </a:moveTo>
                  <a:lnTo>
                    <a:pt x="539" y="2806"/>
                  </a:lnTo>
                  <a:cubicBezTo>
                    <a:pt x="627" y="2867"/>
                    <a:pt x="704" y="2959"/>
                    <a:pt x="768" y="3045"/>
                  </a:cubicBezTo>
                  <a:lnTo>
                    <a:pt x="768" y="3045"/>
                  </a:lnTo>
                  <a:cubicBezTo>
                    <a:pt x="683" y="2912"/>
                    <a:pt x="598" y="2778"/>
                    <a:pt x="514" y="2645"/>
                  </a:cubicBezTo>
                  <a:lnTo>
                    <a:pt x="514" y="2645"/>
                  </a:lnTo>
                  <a:cubicBezTo>
                    <a:pt x="411" y="2483"/>
                    <a:pt x="307" y="2318"/>
                    <a:pt x="255" y="2133"/>
                  </a:cubicBezTo>
                  <a:lnTo>
                    <a:pt x="255" y="2133"/>
                  </a:lnTo>
                  <a:cubicBezTo>
                    <a:pt x="158" y="1790"/>
                    <a:pt x="268" y="1373"/>
                    <a:pt x="705" y="1508"/>
                  </a:cubicBezTo>
                  <a:lnTo>
                    <a:pt x="705" y="1508"/>
                  </a:lnTo>
                  <a:cubicBezTo>
                    <a:pt x="877" y="1561"/>
                    <a:pt x="1008" y="1702"/>
                    <a:pt x="1174" y="1769"/>
                  </a:cubicBezTo>
                  <a:lnTo>
                    <a:pt x="1174" y="1769"/>
                  </a:lnTo>
                  <a:cubicBezTo>
                    <a:pt x="1076" y="1334"/>
                    <a:pt x="977" y="886"/>
                    <a:pt x="1048" y="446"/>
                  </a:cubicBezTo>
                  <a:lnTo>
                    <a:pt x="1048" y="446"/>
                  </a:lnTo>
                  <a:cubicBezTo>
                    <a:pt x="1077" y="269"/>
                    <a:pt x="1160" y="69"/>
                    <a:pt x="1334" y="29"/>
                  </a:cubicBezTo>
                  <a:lnTo>
                    <a:pt x="1334" y="29"/>
                  </a:lnTo>
                  <a:cubicBezTo>
                    <a:pt x="1456" y="0"/>
                    <a:pt x="1586" y="65"/>
                    <a:pt x="1667" y="162"/>
                  </a:cubicBezTo>
                  <a:lnTo>
                    <a:pt x="1667" y="162"/>
                  </a:lnTo>
                  <a:cubicBezTo>
                    <a:pt x="1747" y="259"/>
                    <a:pt x="1787" y="382"/>
                    <a:pt x="1819" y="504"/>
                  </a:cubicBezTo>
                  <a:lnTo>
                    <a:pt x="1819" y="504"/>
                  </a:lnTo>
                  <a:cubicBezTo>
                    <a:pt x="1898" y="799"/>
                    <a:pt x="1897" y="1103"/>
                    <a:pt x="1958" y="1397"/>
                  </a:cubicBezTo>
                  <a:lnTo>
                    <a:pt x="1958" y="1397"/>
                  </a:lnTo>
                  <a:cubicBezTo>
                    <a:pt x="2050" y="1345"/>
                    <a:pt x="2109" y="1219"/>
                    <a:pt x="2210" y="1155"/>
                  </a:cubicBezTo>
                  <a:lnTo>
                    <a:pt x="2210" y="1155"/>
                  </a:lnTo>
                  <a:cubicBezTo>
                    <a:pt x="2314" y="1089"/>
                    <a:pt x="2458" y="1071"/>
                    <a:pt x="2556" y="1145"/>
                  </a:cubicBezTo>
                  <a:lnTo>
                    <a:pt x="2556" y="1145"/>
                  </a:lnTo>
                  <a:cubicBezTo>
                    <a:pt x="2610" y="1186"/>
                    <a:pt x="2643" y="1250"/>
                    <a:pt x="2665" y="1315"/>
                  </a:cubicBezTo>
                  <a:lnTo>
                    <a:pt x="2665" y="1315"/>
                  </a:lnTo>
                  <a:cubicBezTo>
                    <a:pt x="2713" y="1455"/>
                    <a:pt x="2716" y="1606"/>
                    <a:pt x="2713" y="1754"/>
                  </a:cubicBezTo>
                  <a:lnTo>
                    <a:pt x="2713" y="1754"/>
                  </a:lnTo>
                  <a:cubicBezTo>
                    <a:pt x="2705" y="2063"/>
                    <a:pt x="2671" y="2371"/>
                    <a:pt x="2610" y="2674"/>
                  </a:cubicBezTo>
                  <a:lnTo>
                    <a:pt x="2610" y="2674"/>
                  </a:lnTo>
                  <a:cubicBezTo>
                    <a:pt x="2663" y="2600"/>
                    <a:pt x="2745" y="2536"/>
                    <a:pt x="2837" y="2541"/>
                  </a:cubicBezTo>
                  <a:lnTo>
                    <a:pt x="2837" y="2541"/>
                  </a:lnTo>
                  <a:cubicBezTo>
                    <a:pt x="3112" y="2557"/>
                    <a:pt x="2985" y="3132"/>
                    <a:pt x="2958" y="3287"/>
                  </a:cubicBezTo>
                  <a:lnTo>
                    <a:pt x="2958" y="3287"/>
                  </a:lnTo>
                  <a:cubicBezTo>
                    <a:pt x="2908" y="3581"/>
                    <a:pt x="2810" y="3896"/>
                    <a:pt x="2588" y="4108"/>
                  </a:cubicBezTo>
                  <a:lnTo>
                    <a:pt x="2588" y="4108"/>
                  </a:lnTo>
                  <a:cubicBezTo>
                    <a:pt x="2229" y="4452"/>
                    <a:pt x="1747" y="4451"/>
                    <a:pt x="1291" y="4432"/>
                  </a:cubicBezTo>
                  <a:lnTo>
                    <a:pt x="1291" y="4432"/>
                  </a:lnTo>
                  <a:cubicBezTo>
                    <a:pt x="1030" y="4422"/>
                    <a:pt x="727" y="4500"/>
                    <a:pt x="475" y="4408"/>
                  </a:cubicBezTo>
                  <a:lnTo>
                    <a:pt x="475" y="4408"/>
                  </a:lnTo>
                  <a:cubicBezTo>
                    <a:pt x="282" y="4338"/>
                    <a:pt x="169" y="4059"/>
                    <a:pt x="412" y="3959"/>
                  </a:cubicBezTo>
                  <a:lnTo>
                    <a:pt x="412" y="3959"/>
                  </a:lnTo>
                  <a:cubicBezTo>
                    <a:pt x="494" y="3926"/>
                    <a:pt x="587" y="3933"/>
                    <a:pt x="672" y="3960"/>
                  </a:cubicBezTo>
                  <a:lnTo>
                    <a:pt x="672" y="3960"/>
                  </a:lnTo>
                  <a:cubicBezTo>
                    <a:pt x="405" y="3769"/>
                    <a:pt x="119" y="3550"/>
                    <a:pt x="45" y="3230"/>
                  </a:cubicBezTo>
                  <a:lnTo>
                    <a:pt x="45" y="3230"/>
                  </a:lnTo>
                  <a:cubicBezTo>
                    <a:pt x="0" y="3035"/>
                    <a:pt x="82" y="2784"/>
                    <a:pt x="278" y="2741"/>
                  </a:cubicBezTo>
                  <a:lnTo>
                    <a:pt x="278" y="2741"/>
                  </a:lnTo>
                  <a:cubicBezTo>
                    <a:pt x="372" y="2720"/>
                    <a:pt x="460" y="2750"/>
                    <a:pt x="539" y="280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0"/>
            <p:cNvSpPr/>
            <p:nvPr/>
          </p:nvSpPr>
          <p:spPr>
            <a:xfrm rot="10800000">
              <a:off x="8601694" y="3885096"/>
              <a:ext cx="188700" cy="188700"/>
            </a:xfrm>
            <a:prstGeom prst="mathPlus">
              <a:avLst>
                <a:gd fmla="val 23520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29" name="Google Shape;429;p20"/>
            <p:cNvSpPr/>
            <p:nvPr/>
          </p:nvSpPr>
          <p:spPr>
            <a:xfrm rot="10800000">
              <a:off x="8306857" y="2087559"/>
              <a:ext cx="188700" cy="188700"/>
            </a:xfrm>
            <a:prstGeom prst="mathPlus">
              <a:avLst>
                <a:gd fmla="val 23520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30" name="Google Shape;430;p20"/>
            <p:cNvSpPr/>
            <p:nvPr/>
          </p:nvSpPr>
          <p:spPr>
            <a:xfrm rot="-9161360">
              <a:off x="8339354" y="362360"/>
              <a:ext cx="713402" cy="1402591"/>
            </a:xfrm>
            <a:custGeom>
              <a:rect b="b" l="l" r="r" t="t"/>
              <a:pathLst>
                <a:path extrusionOk="0" h="4596" w="2339">
                  <a:moveTo>
                    <a:pt x="2292" y="3917"/>
                  </a:moveTo>
                  <a:lnTo>
                    <a:pt x="2292" y="3917"/>
                  </a:lnTo>
                  <a:cubicBezTo>
                    <a:pt x="2273" y="3864"/>
                    <a:pt x="2167" y="3876"/>
                    <a:pt x="2127" y="3883"/>
                  </a:cubicBezTo>
                  <a:lnTo>
                    <a:pt x="2127" y="3883"/>
                  </a:lnTo>
                  <a:cubicBezTo>
                    <a:pt x="2013" y="3905"/>
                    <a:pt x="1941" y="4011"/>
                    <a:pt x="1831" y="4036"/>
                  </a:cubicBezTo>
                  <a:lnTo>
                    <a:pt x="1831" y="4036"/>
                  </a:lnTo>
                  <a:cubicBezTo>
                    <a:pt x="1831" y="3969"/>
                    <a:pt x="1830" y="3903"/>
                    <a:pt x="1828" y="3836"/>
                  </a:cubicBezTo>
                  <a:lnTo>
                    <a:pt x="1828" y="3836"/>
                  </a:lnTo>
                  <a:cubicBezTo>
                    <a:pt x="1890" y="3786"/>
                    <a:pt x="1956" y="3755"/>
                    <a:pt x="2036" y="3742"/>
                  </a:cubicBezTo>
                  <a:lnTo>
                    <a:pt x="2036" y="3742"/>
                  </a:lnTo>
                  <a:cubicBezTo>
                    <a:pt x="2085" y="3734"/>
                    <a:pt x="2142" y="3737"/>
                    <a:pt x="2185" y="3706"/>
                  </a:cubicBezTo>
                  <a:lnTo>
                    <a:pt x="2185" y="3706"/>
                  </a:lnTo>
                  <a:cubicBezTo>
                    <a:pt x="2221" y="3680"/>
                    <a:pt x="2234" y="3640"/>
                    <a:pt x="2201" y="3605"/>
                  </a:cubicBezTo>
                  <a:lnTo>
                    <a:pt x="2201" y="3605"/>
                  </a:lnTo>
                  <a:cubicBezTo>
                    <a:pt x="2153" y="3553"/>
                    <a:pt x="2071" y="3591"/>
                    <a:pt x="2019" y="3615"/>
                  </a:cubicBezTo>
                  <a:lnTo>
                    <a:pt x="2019" y="3615"/>
                  </a:lnTo>
                  <a:cubicBezTo>
                    <a:pt x="1944" y="3650"/>
                    <a:pt x="1881" y="3699"/>
                    <a:pt x="1825" y="3757"/>
                  </a:cubicBezTo>
                  <a:lnTo>
                    <a:pt x="1825" y="3757"/>
                  </a:lnTo>
                  <a:cubicBezTo>
                    <a:pt x="1822" y="3704"/>
                    <a:pt x="1812" y="3526"/>
                    <a:pt x="1809" y="3490"/>
                  </a:cubicBezTo>
                  <a:lnTo>
                    <a:pt x="1809" y="3490"/>
                  </a:lnTo>
                  <a:cubicBezTo>
                    <a:pt x="1913" y="3475"/>
                    <a:pt x="2277" y="3423"/>
                    <a:pt x="2232" y="3313"/>
                  </a:cubicBezTo>
                  <a:lnTo>
                    <a:pt x="2232" y="3313"/>
                  </a:lnTo>
                  <a:cubicBezTo>
                    <a:pt x="2183" y="3194"/>
                    <a:pt x="1903" y="3385"/>
                    <a:pt x="1805" y="3443"/>
                  </a:cubicBezTo>
                  <a:lnTo>
                    <a:pt x="1805" y="3443"/>
                  </a:lnTo>
                  <a:cubicBezTo>
                    <a:pt x="1797" y="3342"/>
                    <a:pt x="1787" y="3240"/>
                    <a:pt x="1776" y="3138"/>
                  </a:cubicBezTo>
                  <a:lnTo>
                    <a:pt x="1776" y="3138"/>
                  </a:lnTo>
                  <a:cubicBezTo>
                    <a:pt x="1911" y="3123"/>
                    <a:pt x="2304" y="3085"/>
                    <a:pt x="2249" y="2936"/>
                  </a:cubicBezTo>
                  <a:lnTo>
                    <a:pt x="2249" y="2936"/>
                  </a:lnTo>
                  <a:cubicBezTo>
                    <a:pt x="2224" y="2868"/>
                    <a:pt x="2138" y="2896"/>
                    <a:pt x="2089" y="2912"/>
                  </a:cubicBezTo>
                  <a:lnTo>
                    <a:pt x="2089" y="2912"/>
                  </a:lnTo>
                  <a:cubicBezTo>
                    <a:pt x="2070" y="2918"/>
                    <a:pt x="1847" y="3013"/>
                    <a:pt x="1768" y="3075"/>
                  </a:cubicBezTo>
                  <a:lnTo>
                    <a:pt x="1768" y="3075"/>
                  </a:lnTo>
                  <a:cubicBezTo>
                    <a:pt x="1761" y="3017"/>
                    <a:pt x="1734" y="2843"/>
                    <a:pt x="1730" y="2814"/>
                  </a:cubicBezTo>
                  <a:lnTo>
                    <a:pt x="1730" y="2814"/>
                  </a:lnTo>
                  <a:cubicBezTo>
                    <a:pt x="1726" y="2783"/>
                    <a:pt x="1767" y="2756"/>
                    <a:pt x="1787" y="2738"/>
                  </a:cubicBezTo>
                  <a:lnTo>
                    <a:pt x="1787" y="2738"/>
                  </a:lnTo>
                  <a:cubicBezTo>
                    <a:pt x="1818" y="2709"/>
                    <a:pt x="1855" y="2689"/>
                    <a:pt x="1894" y="2674"/>
                  </a:cubicBezTo>
                  <a:lnTo>
                    <a:pt x="1894" y="2674"/>
                  </a:lnTo>
                  <a:cubicBezTo>
                    <a:pt x="1975" y="2643"/>
                    <a:pt x="2064" y="2631"/>
                    <a:pt x="2141" y="2589"/>
                  </a:cubicBezTo>
                  <a:lnTo>
                    <a:pt x="2141" y="2589"/>
                  </a:lnTo>
                  <a:cubicBezTo>
                    <a:pt x="2184" y="2567"/>
                    <a:pt x="2218" y="2523"/>
                    <a:pt x="2170" y="2483"/>
                  </a:cubicBezTo>
                  <a:lnTo>
                    <a:pt x="2170" y="2483"/>
                  </a:lnTo>
                  <a:cubicBezTo>
                    <a:pt x="2110" y="2432"/>
                    <a:pt x="2006" y="2470"/>
                    <a:pt x="1949" y="2503"/>
                  </a:cubicBezTo>
                  <a:lnTo>
                    <a:pt x="1949" y="2503"/>
                  </a:lnTo>
                  <a:cubicBezTo>
                    <a:pt x="1853" y="2558"/>
                    <a:pt x="1775" y="2645"/>
                    <a:pt x="1717" y="2740"/>
                  </a:cubicBezTo>
                  <a:lnTo>
                    <a:pt x="1717" y="2740"/>
                  </a:lnTo>
                  <a:cubicBezTo>
                    <a:pt x="1695" y="2624"/>
                    <a:pt x="1670" y="2509"/>
                    <a:pt x="1640" y="2396"/>
                  </a:cubicBezTo>
                  <a:lnTo>
                    <a:pt x="1640" y="2396"/>
                  </a:lnTo>
                  <a:cubicBezTo>
                    <a:pt x="1722" y="2283"/>
                    <a:pt x="1841" y="2213"/>
                    <a:pt x="1945" y="2123"/>
                  </a:cubicBezTo>
                  <a:lnTo>
                    <a:pt x="1945" y="2123"/>
                  </a:lnTo>
                  <a:cubicBezTo>
                    <a:pt x="1974" y="2098"/>
                    <a:pt x="2085" y="2020"/>
                    <a:pt x="2018" y="1980"/>
                  </a:cubicBezTo>
                  <a:lnTo>
                    <a:pt x="2018" y="1980"/>
                  </a:lnTo>
                  <a:cubicBezTo>
                    <a:pt x="1931" y="1927"/>
                    <a:pt x="1804" y="2063"/>
                    <a:pt x="1754" y="2113"/>
                  </a:cubicBezTo>
                  <a:lnTo>
                    <a:pt x="1754" y="2113"/>
                  </a:lnTo>
                  <a:cubicBezTo>
                    <a:pt x="1698" y="2169"/>
                    <a:pt x="1645" y="2227"/>
                    <a:pt x="1612" y="2297"/>
                  </a:cubicBezTo>
                  <a:lnTo>
                    <a:pt x="1612" y="2297"/>
                  </a:lnTo>
                  <a:cubicBezTo>
                    <a:pt x="1584" y="2202"/>
                    <a:pt x="1552" y="2108"/>
                    <a:pt x="1515" y="2016"/>
                  </a:cubicBezTo>
                  <a:lnTo>
                    <a:pt x="1515" y="2016"/>
                  </a:lnTo>
                  <a:cubicBezTo>
                    <a:pt x="1539" y="1863"/>
                    <a:pt x="1704" y="1833"/>
                    <a:pt x="1792" y="1728"/>
                  </a:cubicBezTo>
                  <a:lnTo>
                    <a:pt x="1792" y="1728"/>
                  </a:lnTo>
                  <a:cubicBezTo>
                    <a:pt x="1824" y="1691"/>
                    <a:pt x="1836" y="1640"/>
                    <a:pt x="1777" y="1625"/>
                  </a:cubicBezTo>
                  <a:lnTo>
                    <a:pt x="1777" y="1625"/>
                  </a:lnTo>
                  <a:cubicBezTo>
                    <a:pt x="1694" y="1603"/>
                    <a:pt x="1613" y="1705"/>
                    <a:pt x="1568" y="1759"/>
                  </a:cubicBezTo>
                  <a:lnTo>
                    <a:pt x="1568" y="1759"/>
                  </a:lnTo>
                  <a:cubicBezTo>
                    <a:pt x="1531" y="1805"/>
                    <a:pt x="1491" y="1854"/>
                    <a:pt x="1470" y="1908"/>
                  </a:cubicBezTo>
                  <a:lnTo>
                    <a:pt x="1470" y="1908"/>
                  </a:lnTo>
                  <a:cubicBezTo>
                    <a:pt x="1467" y="1902"/>
                    <a:pt x="1438" y="1838"/>
                    <a:pt x="1425" y="1812"/>
                  </a:cubicBezTo>
                  <a:lnTo>
                    <a:pt x="1425" y="1812"/>
                  </a:lnTo>
                  <a:cubicBezTo>
                    <a:pt x="1428" y="1810"/>
                    <a:pt x="1609" y="1534"/>
                    <a:pt x="1721" y="1416"/>
                  </a:cubicBezTo>
                  <a:lnTo>
                    <a:pt x="1721" y="1416"/>
                  </a:lnTo>
                  <a:cubicBezTo>
                    <a:pt x="1758" y="1377"/>
                    <a:pt x="1806" y="1298"/>
                    <a:pt x="1722" y="1277"/>
                  </a:cubicBezTo>
                  <a:lnTo>
                    <a:pt x="1722" y="1277"/>
                  </a:lnTo>
                  <a:cubicBezTo>
                    <a:pt x="1630" y="1255"/>
                    <a:pt x="1543" y="1373"/>
                    <a:pt x="1499" y="1436"/>
                  </a:cubicBezTo>
                  <a:lnTo>
                    <a:pt x="1499" y="1436"/>
                  </a:lnTo>
                  <a:cubicBezTo>
                    <a:pt x="1439" y="1521"/>
                    <a:pt x="1390" y="1613"/>
                    <a:pt x="1376" y="1715"/>
                  </a:cubicBezTo>
                  <a:lnTo>
                    <a:pt x="1376" y="1715"/>
                  </a:lnTo>
                  <a:cubicBezTo>
                    <a:pt x="1342" y="1650"/>
                    <a:pt x="1306" y="1587"/>
                    <a:pt x="1268" y="1524"/>
                  </a:cubicBezTo>
                  <a:lnTo>
                    <a:pt x="1268" y="1524"/>
                  </a:lnTo>
                  <a:cubicBezTo>
                    <a:pt x="1263" y="1483"/>
                    <a:pt x="1285" y="1447"/>
                    <a:pt x="1312" y="1419"/>
                  </a:cubicBezTo>
                  <a:lnTo>
                    <a:pt x="1312" y="1419"/>
                  </a:lnTo>
                  <a:cubicBezTo>
                    <a:pt x="1346" y="1383"/>
                    <a:pt x="1388" y="1356"/>
                    <a:pt x="1430" y="1331"/>
                  </a:cubicBezTo>
                  <a:lnTo>
                    <a:pt x="1430" y="1331"/>
                  </a:lnTo>
                  <a:cubicBezTo>
                    <a:pt x="1468" y="1308"/>
                    <a:pt x="1507" y="1287"/>
                    <a:pt x="1544" y="1262"/>
                  </a:cubicBezTo>
                  <a:lnTo>
                    <a:pt x="1544" y="1262"/>
                  </a:lnTo>
                  <a:cubicBezTo>
                    <a:pt x="1577" y="1240"/>
                    <a:pt x="1611" y="1210"/>
                    <a:pt x="1619" y="1169"/>
                  </a:cubicBezTo>
                  <a:lnTo>
                    <a:pt x="1619" y="1169"/>
                  </a:lnTo>
                  <a:cubicBezTo>
                    <a:pt x="1625" y="1135"/>
                    <a:pt x="1612" y="1100"/>
                    <a:pt x="1580" y="1084"/>
                  </a:cubicBezTo>
                  <a:lnTo>
                    <a:pt x="1580" y="1084"/>
                  </a:lnTo>
                  <a:cubicBezTo>
                    <a:pt x="1547" y="1067"/>
                    <a:pt x="1505" y="1071"/>
                    <a:pt x="1471" y="1083"/>
                  </a:cubicBezTo>
                  <a:lnTo>
                    <a:pt x="1471" y="1083"/>
                  </a:lnTo>
                  <a:cubicBezTo>
                    <a:pt x="1387" y="1113"/>
                    <a:pt x="1338" y="1192"/>
                    <a:pt x="1296" y="1266"/>
                  </a:cubicBezTo>
                  <a:lnTo>
                    <a:pt x="1296" y="1266"/>
                  </a:lnTo>
                  <a:cubicBezTo>
                    <a:pt x="1275" y="1303"/>
                    <a:pt x="1257" y="1342"/>
                    <a:pt x="1251" y="1384"/>
                  </a:cubicBezTo>
                  <a:lnTo>
                    <a:pt x="1251" y="1384"/>
                  </a:lnTo>
                  <a:cubicBezTo>
                    <a:pt x="1246" y="1415"/>
                    <a:pt x="1245" y="1447"/>
                    <a:pt x="1241" y="1479"/>
                  </a:cubicBezTo>
                  <a:lnTo>
                    <a:pt x="1241" y="1479"/>
                  </a:lnTo>
                  <a:cubicBezTo>
                    <a:pt x="1192" y="1400"/>
                    <a:pt x="1141" y="1322"/>
                    <a:pt x="1087" y="1247"/>
                  </a:cubicBezTo>
                  <a:lnTo>
                    <a:pt x="1087" y="1247"/>
                  </a:lnTo>
                  <a:cubicBezTo>
                    <a:pt x="1137" y="1192"/>
                    <a:pt x="1509" y="846"/>
                    <a:pt x="1319" y="778"/>
                  </a:cubicBezTo>
                  <a:lnTo>
                    <a:pt x="1319" y="778"/>
                  </a:lnTo>
                  <a:cubicBezTo>
                    <a:pt x="1250" y="753"/>
                    <a:pt x="1180" y="841"/>
                    <a:pt x="1147" y="889"/>
                  </a:cubicBezTo>
                  <a:lnTo>
                    <a:pt x="1147" y="889"/>
                  </a:lnTo>
                  <a:cubicBezTo>
                    <a:pt x="1118" y="933"/>
                    <a:pt x="1094" y="982"/>
                    <a:pt x="1079" y="1032"/>
                  </a:cubicBezTo>
                  <a:lnTo>
                    <a:pt x="1079" y="1032"/>
                  </a:lnTo>
                  <a:cubicBezTo>
                    <a:pt x="1069" y="1064"/>
                    <a:pt x="1067" y="1153"/>
                    <a:pt x="1048" y="1192"/>
                  </a:cubicBezTo>
                  <a:lnTo>
                    <a:pt x="1048" y="1192"/>
                  </a:lnTo>
                  <a:cubicBezTo>
                    <a:pt x="994" y="1116"/>
                    <a:pt x="883" y="968"/>
                    <a:pt x="884" y="967"/>
                  </a:cubicBezTo>
                  <a:lnTo>
                    <a:pt x="884" y="967"/>
                  </a:lnTo>
                  <a:cubicBezTo>
                    <a:pt x="889" y="962"/>
                    <a:pt x="1013" y="607"/>
                    <a:pt x="1018" y="426"/>
                  </a:cubicBezTo>
                  <a:lnTo>
                    <a:pt x="1018" y="426"/>
                  </a:lnTo>
                  <a:cubicBezTo>
                    <a:pt x="1019" y="357"/>
                    <a:pt x="1003" y="181"/>
                    <a:pt x="890" y="268"/>
                  </a:cubicBezTo>
                  <a:lnTo>
                    <a:pt x="890" y="268"/>
                  </a:lnTo>
                  <a:cubicBezTo>
                    <a:pt x="777" y="354"/>
                    <a:pt x="814" y="583"/>
                    <a:pt x="818" y="704"/>
                  </a:cubicBezTo>
                  <a:lnTo>
                    <a:pt x="818" y="704"/>
                  </a:lnTo>
                  <a:cubicBezTo>
                    <a:pt x="819" y="718"/>
                    <a:pt x="816" y="829"/>
                    <a:pt x="828" y="905"/>
                  </a:cubicBezTo>
                  <a:lnTo>
                    <a:pt x="828" y="905"/>
                  </a:lnTo>
                  <a:cubicBezTo>
                    <a:pt x="750" y="807"/>
                    <a:pt x="586" y="608"/>
                    <a:pt x="582" y="605"/>
                  </a:cubicBezTo>
                  <a:lnTo>
                    <a:pt x="582" y="605"/>
                  </a:lnTo>
                  <a:cubicBezTo>
                    <a:pt x="519" y="446"/>
                    <a:pt x="458" y="255"/>
                    <a:pt x="342" y="125"/>
                  </a:cubicBezTo>
                  <a:lnTo>
                    <a:pt x="342" y="125"/>
                  </a:lnTo>
                  <a:cubicBezTo>
                    <a:pt x="276" y="52"/>
                    <a:pt x="149" y="0"/>
                    <a:pt x="70" y="85"/>
                  </a:cubicBezTo>
                  <a:lnTo>
                    <a:pt x="70" y="85"/>
                  </a:lnTo>
                  <a:cubicBezTo>
                    <a:pt x="0" y="160"/>
                    <a:pt x="42" y="272"/>
                    <a:pt x="104" y="335"/>
                  </a:cubicBezTo>
                  <a:lnTo>
                    <a:pt x="104" y="335"/>
                  </a:lnTo>
                  <a:cubicBezTo>
                    <a:pt x="164" y="396"/>
                    <a:pt x="247" y="437"/>
                    <a:pt x="318" y="482"/>
                  </a:cubicBezTo>
                  <a:lnTo>
                    <a:pt x="318" y="482"/>
                  </a:lnTo>
                  <a:cubicBezTo>
                    <a:pt x="397" y="531"/>
                    <a:pt x="476" y="580"/>
                    <a:pt x="555" y="630"/>
                  </a:cubicBezTo>
                  <a:lnTo>
                    <a:pt x="555" y="630"/>
                  </a:lnTo>
                  <a:lnTo>
                    <a:pt x="555" y="630"/>
                  </a:lnTo>
                  <a:lnTo>
                    <a:pt x="555" y="630"/>
                  </a:lnTo>
                  <a:cubicBezTo>
                    <a:pt x="556" y="631"/>
                    <a:pt x="665" y="760"/>
                    <a:pt x="718" y="824"/>
                  </a:cubicBezTo>
                  <a:lnTo>
                    <a:pt x="718" y="824"/>
                  </a:lnTo>
                  <a:cubicBezTo>
                    <a:pt x="648" y="785"/>
                    <a:pt x="572" y="760"/>
                    <a:pt x="494" y="742"/>
                  </a:cubicBezTo>
                  <a:lnTo>
                    <a:pt x="494" y="742"/>
                  </a:lnTo>
                  <a:cubicBezTo>
                    <a:pt x="380" y="716"/>
                    <a:pt x="155" y="667"/>
                    <a:pt x="82" y="801"/>
                  </a:cubicBezTo>
                  <a:lnTo>
                    <a:pt x="82" y="801"/>
                  </a:lnTo>
                  <a:cubicBezTo>
                    <a:pt x="11" y="929"/>
                    <a:pt x="216" y="977"/>
                    <a:pt x="301" y="978"/>
                  </a:cubicBezTo>
                  <a:lnTo>
                    <a:pt x="301" y="978"/>
                  </a:lnTo>
                  <a:cubicBezTo>
                    <a:pt x="462" y="980"/>
                    <a:pt x="699" y="869"/>
                    <a:pt x="841" y="976"/>
                  </a:cubicBezTo>
                  <a:lnTo>
                    <a:pt x="841" y="976"/>
                  </a:lnTo>
                  <a:cubicBezTo>
                    <a:pt x="895" y="1045"/>
                    <a:pt x="948" y="1114"/>
                    <a:pt x="999" y="1184"/>
                  </a:cubicBezTo>
                  <a:lnTo>
                    <a:pt x="999" y="1184"/>
                  </a:lnTo>
                  <a:cubicBezTo>
                    <a:pt x="871" y="1144"/>
                    <a:pt x="733" y="1116"/>
                    <a:pt x="601" y="1124"/>
                  </a:cubicBezTo>
                  <a:lnTo>
                    <a:pt x="601" y="1124"/>
                  </a:lnTo>
                  <a:cubicBezTo>
                    <a:pt x="519" y="1129"/>
                    <a:pt x="448" y="1161"/>
                    <a:pt x="378" y="1202"/>
                  </a:cubicBezTo>
                  <a:lnTo>
                    <a:pt x="378" y="1202"/>
                  </a:lnTo>
                  <a:cubicBezTo>
                    <a:pt x="339" y="1224"/>
                    <a:pt x="291" y="1249"/>
                    <a:pt x="279" y="1296"/>
                  </a:cubicBezTo>
                  <a:lnTo>
                    <a:pt x="279" y="1296"/>
                  </a:lnTo>
                  <a:cubicBezTo>
                    <a:pt x="244" y="1430"/>
                    <a:pt x="447" y="1397"/>
                    <a:pt x="513" y="1378"/>
                  </a:cubicBezTo>
                  <a:lnTo>
                    <a:pt x="513" y="1378"/>
                  </a:lnTo>
                  <a:cubicBezTo>
                    <a:pt x="694" y="1325"/>
                    <a:pt x="862" y="1250"/>
                    <a:pt x="1055" y="1261"/>
                  </a:cubicBezTo>
                  <a:lnTo>
                    <a:pt x="1055" y="1261"/>
                  </a:lnTo>
                  <a:cubicBezTo>
                    <a:pt x="1101" y="1327"/>
                    <a:pt x="1145" y="1393"/>
                    <a:pt x="1188" y="1460"/>
                  </a:cubicBezTo>
                  <a:lnTo>
                    <a:pt x="1188" y="1460"/>
                  </a:lnTo>
                  <a:cubicBezTo>
                    <a:pt x="1125" y="1418"/>
                    <a:pt x="1059" y="1382"/>
                    <a:pt x="985" y="1363"/>
                  </a:cubicBezTo>
                  <a:lnTo>
                    <a:pt x="985" y="1363"/>
                  </a:lnTo>
                  <a:cubicBezTo>
                    <a:pt x="917" y="1346"/>
                    <a:pt x="844" y="1345"/>
                    <a:pt x="777" y="1367"/>
                  </a:cubicBezTo>
                  <a:lnTo>
                    <a:pt x="777" y="1367"/>
                  </a:lnTo>
                  <a:cubicBezTo>
                    <a:pt x="761" y="1373"/>
                    <a:pt x="745" y="1380"/>
                    <a:pt x="731" y="1388"/>
                  </a:cubicBezTo>
                  <a:lnTo>
                    <a:pt x="731" y="1388"/>
                  </a:lnTo>
                  <a:cubicBezTo>
                    <a:pt x="716" y="1396"/>
                    <a:pt x="699" y="1406"/>
                    <a:pt x="698" y="1425"/>
                  </a:cubicBezTo>
                  <a:lnTo>
                    <a:pt x="698" y="1425"/>
                  </a:lnTo>
                  <a:cubicBezTo>
                    <a:pt x="697" y="1442"/>
                    <a:pt x="709" y="1457"/>
                    <a:pt x="720" y="1468"/>
                  </a:cubicBezTo>
                  <a:lnTo>
                    <a:pt x="720" y="1468"/>
                  </a:lnTo>
                  <a:cubicBezTo>
                    <a:pt x="733" y="1482"/>
                    <a:pt x="750" y="1491"/>
                    <a:pt x="767" y="1497"/>
                  </a:cubicBezTo>
                  <a:lnTo>
                    <a:pt x="767" y="1497"/>
                  </a:lnTo>
                  <a:cubicBezTo>
                    <a:pt x="804" y="1510"/>
                    <a:pt x="843" y="1511"/>
                    <a:pt x="881" y="1511"/>
                  </a:cubicBezTo>
                  <a:lnTo>
                    <a:pt x="881" y="1511"/>
                  </a:lnTo>
                  <a:cubicBezTo>
                    <a:pt x="922" y="1510"/>
                    <a:pt x="962" y="1508"/>
                    <a:pt x="1003" y="1507"/>
                  </a:cubicBezTo>
                  <a:lnTo>
                    <a:pt x="1003" y="1507"/>
                  </a:lnTo>
                  <a:cubicBezTo>
                    <a:pt x="1076" y="1504"/>
                    <a:pt x="1150" y="1504"/>
                    <a:pt x="1222" y="1516"/>
                  </a:cubicBezTo>
                  <a:lnTo>
                    <a:pt x="1222" y="1516"/>
                  </a:lnTo>
                  <a:cubicBezTo>
                    <a:pt x="1256" y="1573"/>
                    <a:pt x="1291" y="1631"/>
                    <a:pt x="1322" y="1689"/>
                  </a:cubicBezTo>
                  <a:lnTo>
                    <a:pt x="1322" y="1689"/>
                  </a:lnTo>
                  <a:cubicBezTo>
                    <a:pt x="1303" y="1679"/>
                    <a:pt x="1284" y="1670"/>
                    <a:pt x="1265" y="1660"/>
                  </a:cubicBezTo>
                  <a:lnTo>
                    <a:pt x="1265" y="1660"/>
                  </a:lnTo>
                  <a:cubicBezTo>
                    <a:pt x="1188" y="1622"/>
                    <a:pt x="1110" y="1588"/>
                    <a:pt x="1027" y="1568"/>
                  </a:cubicBezTo>
                  <a:lnTo>
                    <a:pt x="1027" y="1568"/>
                  </a:lnTo>
                  <a:cubicBezTo>
                    <a:pt x="899" y="1539"/>
                    <a:pt x="709" y="1541"/>
                    <a:pt x="615" y="1651"/>
                  </a:cubicBezTo>
                  <a:lnTo>
                    <a:pt x="615" y="1651"/>
                  </a:lnTo>
                  <a:cubicBezTo>
                    <a:pt x="590" y="1680"/>
                    <a:pt x="577" y="1718"/>
                    <a:pt x="603" y="1750"/>
                  </a:cubicBezTo>
                  <a:lnTo>
                    <a:pt x="603" y="1750"/>
                  </a:lnTo>
                  <a:cubicBezTo>
                    <a:pt x="640" y="1796"/>
                    <a:pt x="720" y="1785"/>
                    <a:pt x="770" y="1781"/>
                  </a:cubicBezTo>
                  <a:lnTo>
                    <a:pt x="770" y="1781"/>
                  </a:lnTo>
                  <a:cubicBezTo>
                    <a:pt x="976" y="1766"/>
                    <a:pt x="1197" y="1694"/>
                    <a:pt x="1386" y="1813"/>
                  </a:cubicBezTo>
                  <a:lnTo>
                    <a:pt x="1386" y="1813"/>
                  </a:lnTo>
                  <a:cubicBezTo>
                    <a:pt x="1411" y="1862"/>
                    <a:pt x="1433" y="1913"/>
                    <a:pt x="1455" y="1963"/>
                  </a:cubicBezTo>
                  <a:lnTo>
                    <a:pt x="1455" y="1963"/>
                  </a:lnTo>
                  <a:cubicBezTo>
                    <a:pt x="1454" y="1969"/>
                    <a:pt x="1199" y="1892"/>
                    <a:pt x="1095" y="1893"/>
                  </a:cubicBezTo>
                  <a:lnTo>
                    <a:pt x="1095" y="1893"/>
                  </a:lnTo>
                  <a:cubicBezTo>
                    <a:pt x="1029" y="1894"/>
                    <a:pt x="844" y="1915"/>
                    <a:pt x="821" y="1997"/>
                  </a:cubicBezTo>
                  <a:lnTo>
                    <a:pt x="821" y="1997"/>
                  </a:lnTo>
                  <a:cubicBezTo>
                    <a:pt x="798" y="2079"/>
                    <a:pt x="966" y="2088"/>
                    <a:pt x="1013" y="2085"/>
                  </a:cubicBezTo>
                  <a:lnTo>
                    <a:pt x="1013" y="2085"/>
                  </a:lnTo>
                  <a:cubicBezTo>
                    <a:pt x="1092" y="2080"/>
                    <a:pt x="1170" y="2058"/>
                    <a:pt x="1247" y="2042"/>
                  </a:cubicBezTo>
                  <a:lnTo>
                    <a:pt x="1247" y="2042"/>
                  </a:lnTo>
                  <a:cubicBezTo>
                    <a:pt x="1322" y="2026"/>
                    <a:pt x="1417" y="1994"/>
                    <a:pt x="1483" y="2049"/>
                  </a:cubicBezTo>
                  <a:lnTo>
                    <a:pt x="1483" y="2049"/>
                  </a:lnTo>
                  <a:cubicBezTo>
                    <a:pt x="1486" y="2051"/>
                    <a:pt x="1596" y="2359"/>
                    <a:pt x="1599" y="2387"/>
                  </a:cubicBezTo>
                  <a:lnTo>
                    <a:pt x="1599" y="2387"/>
                  </a:lnTo>
                  <a:cubicBezTo>
                    <a:pt x="1577" y="2374"/>
                    <a:pt x="1557" y="2350"/>
                    <a:pt x="1536" y="2334"/>
                  </a:cubicBezTo>
                  <a:lnTo>
                    <a:pt x="1536" y="2334"/>
                  </a:lnTo>
                  <a:cubicBezTo>
                    <a:pt x="1507" y="2311"/>
                    <a:pt x="1476" y="2296"/>
                    <a:pt x="1443" y="2281"/>
                  </a:cubicBezTo>
                  <a:lnTo>
                    <a:pt x="1443" y="2281"/>
                  </a:lnTo>
                  <a:cubicBezTo>
                    <a:pt x="1383" y="2252"/>
                    <a:pt x="1320" y="2230"/>
                    <a:pt x="1254" y="2222"/>
                  </a:cubicBezTo>
                  <a:lnTo>
                    <a:pt x="1254" y="2222"/>
                  </a:lnTo>
                  <a:cubicBezTo>
                    <a:pt x="1178" y="2213"/>
                    <a:pt x="1024" y="2216"/>
                    <a:pt x="991" y="2306"/>
                  </a:cubicBezTo>
                  <a:lnTo>
                    <a:pt x="991" y="2306"/>
                  </a:lnTo>
                  <a:cubicBezTo>
                    <a:pt x="962" y="2386"/>
                    <a:pt x="1048" y="2410"/>
                    <a:pt x="1109" y="2405"/>
                  </a:cubicBezTo>
                  <a:lnTo>
                    <a:pt x="1109" y="2405"/>
                  </a:lnTo>
                  <a:cubicBezTo>
                    <a:pt x="1178" y="2400"/>
                    <a:pt x="1242" y="2369"/>
                    <a:pt x="1310" y="2358"/>
                  </a:cubicBezTo>
                  <a:lnTo>
                    <a:pt x="1310" y="2358"/>
                  </a:lnTo>
                  <a:cubicBezTo>
                    <a:pt x="1374" y="2349"/>
                    <a:pt x="1441" y="2352"/>
                    <a:pt x="1504" y="2368"/>
                  </a:cubicBezTo>
                  <a:lnTo>
                    <a:pt x="1504" y="2368"/>
                  </a:lnTo>
                  <a:cubicBezTo>
                    <a:pt x="1520" y="2372"/>
                    <a:pt x="1536" y="2376"/>
                    <a:pt x="1551" y="2384"/>
                  </a:cubicBezTo>
                  <a:lnTo>
                    <a:pt x="1551" y="2384"/>
                  </a:lnTo>
                  <a:cubicBezTo>
                    <a:pt x="1575" y="2395"/>
                    <a:pt x="1603" y="2413"/>
                    <a:pt x="1610" y="2438"/>
                  </a:cubicBezTo>
                  <a:lnTo>
                    <a:pt x="1610" y="2438"/>
                  </a:lnTo>
                  <a:cubicBezTo>
                    <a:pt x="1620" y="2470"/>
                    <a:pt x="1626" y="2503"/>
                    <a:pt x="1633" y="2536"/>
                  </a:cubicBezTo>
                  <a:lnTo>
                    <a:pt x="1633" y="2536"/>
                  </a:lnTo>
                  <a:cubicBezTo>
                    <a:pt x="1648" y="2601"/>
                    <a:pt x="1661" y="2667"/>
                    <a:pt x="1673" y="2733"/>
                  </a:cubicBezTo>
                  <a:lnTo>
                    <a:pt x="1673" y="2733"/>
                  </a:lnTo>
                  <a:cubicBezTo>
                    <a:pt x="1600" y="2672"/>
                    <a:pt x="1484" y="2629"/>
                    <a:pt x="1400" y="2612"/>
                  </a:cubicBezTo>
                  <a:lnTo>
                    <a:pt x="1400" y="2612"/>
                  </a:lnTo>
                  <a:cubicBezTo>
                    <a:pt x="1322" y="2596"/>
                    <a:pt x="1156" y="2591"/>
                    <a:pt x="1105" y="2673"/>
                  </a:cubicBezTo>
                  <a:lnTo>
                    <a:pt x="1105" y="2673"/>
                  </a:lnTo>
                  <a:cubicBezTo>
                    <a:pt x="1063" y="2741"/>
                    <a:pt x="1149" y="2769"/>
                    <a:pt x="1200" y="2766"/>
                  </a:cubicBezTo>
                  <a:lnTo>
                    <a:pt x="1200" y="2766"/>
                  </a:lnTo>
                  <a:cubicBezTo>
                    <a:pt x="1267" y="2762"/>
                    <a:pt x="1333" y="2732"/>
                    <a:pt x="1399" y="2719"/>
                  </a:cubicBezTo>
                  <a:lnTo>
                    <a:pt x="1399" y="2719"/>
                  </a:lnTo>
                  <a:cubicBezTo>
                    <a:pt x="1463" y="2706"/>
                    <a:pt x="1528" y="2708"/>
                    <a:pt x="1589" y="2732"/>
                  </a:cubicBezTo>
                  <a:lnTo>
                    <a:pt x="1589" y="2732"/>
                  </a:lnTo>
                  <a:cubicBezTo>
                    <a:pt x="1617" y="2743"/>
                    <a:pt x="1646" y="2759"/>
                    <a:pt x="1669" y="2779"/>
                  </a:cubicBezTo>
                  <a:lnTo>
                    <a:pt x="1669" y="2779"/>
                  </a:lnTo>
                  <a:cubicBezTo>
                    <a:pt x="1694" y="2800"/>
                    <a:pt x="1691" y="2834"/>
                    <a:pt x="1696" y="2864"/>
                  </a:cubicBezTo>
                  <a:lnTo>
                    <a:pt x="1696" y="2864"/>
                  </a:lnTo>
                  <a:cubicBezTo>
                    <a:pt x="1708" y="2938"/>
                    <a:pt x="1719" y="3012"/>
                    <a:pt x="1729" y="3087"/>
                  </a:cubicBezTo>
                  <a:lnTo>
                    <a:pt x="1729" y="3087"/>
                  </a:lnTo>
                  <a:cubicBezTo>
                    <a:pt x="1620" y="3023"/>
                    <a:pt x="1505" y="2948"/>
                    <a:pt x="1383" y="2918"/>
                  </a:cubicBezTo>
                  <a:lnTo>
                    <a:pt x="1383" y="2918"/>
                  </a:lnTo>
                  <a:cubicBezTo>
                    <a:pt x="1317" y="2901"/>
                    <a:pt x="1154" y="2889"/>
                    <a:pt x="1125" y="2976"/>
                  </a:cubicBezTo>
                  <a:lnTo>
                    <a:pt x="1125" y="2976"/>
                  </a:lnTo>
                  <a:cubicBezTo>
                    <a:pt x="1095" y="3064"/>
                    <a:pt x="1227" y="3083"/>
                    <a:pt x="1282" y="3084"/>
                  </a:cubicBezTo>
                  <a:lnTo>
                    <a:pt x="1282" y="3084"/>
                  </a:lnTo>
                  <a:cubicBezTo>
                    <a:pt x="1356" y="3085"/>
                    <a:pt x="1427" y="3069"/>
                    <a:pt x="1501" y="3076"/>
                  </a:cubicBezTo>
                  <a:lnTo>
                    <a:pt x="1501" y="3076"/>
                  </a:lnTo>
                  <a:cubicBezTo>
                    <a:pt x="1583" y="3084"/>
                    <a:pt x="1735" y="3151"/>
                    <a:pt x="1737" y="3151"/>
                  </a:cubicBezTo>
                  <a:lnTo>
                    <a:pt x="1737" y="3151"/>
                  </a:lnTo>
                  <a:cubicBezTo>
                    <a:pt x="1749" y="3246"/>
                    <a:pt x="1760" y="3342"/>
                    <a:pt x="1768" y="3437"/>
                  </a:cubicBezTo>
                  <a:lnTo>
                    <a:pt x="1768" y="3437"/>
                  </a:lnTo>
                  <a:cubicBezTo>
                    <a:pt x="1765" y="3436"/>
                    <a:pt x="1582" y="3301"/>
                    <a:pt x="1467" y="3276"/>
                  </a:cubicBezTo>
                  <a:lnTo>
                    <a:pt x="1467" y="3276"/>
                  </a:lnTo>
                  <a:cubicBezTo>
                    <a:pt x="1414" y="3264"/>
                    <a:pt x="1254" y="3226"/>
                    <a:pt x="1222" y="3299"/>
                  </a:cubicBezTo>
                  <a:lnTo>
                    <a:pt x="1222" y="3299"/>
                  </a:lnTo>
                  <a:cubicBezTo>
                    <a:pt x="1191" y="3370"/>
                    <a:pt x="1307" y="3399"/>
                    <a:pt x="1355" y="3404"/>
                  </a:cubicBezTo>
                  <a:lnTo>
                    <a:pt x="1355" y="3404"/>
                  </a:lnTo>
                  <a:cubicBezTo>
                    <a:pt x="1413" y="3409"/>
                    <a:pt x="1471" y="3401"/>
                    <a:pt x="1529" y="3406"/>
                  </a:cubicBezTo>
                  <a:lnTo>
                    <a:pt x="1529" y="3406"/>
                  </a:lnTo>
                  <a:cubicBezTo>
                    <a:pt x="1604" y="3412"/>
                    <a:pt x="1771" y="3488"/>
                    <a:pt x="1772" y="3489"/>
                  </a:cubicBezTo>
                  <a:lnTo>
                    <a:pt x="1772" y="3489"/>
                  </a:lnTo>
                  <a:cubicBezTo>
                    <a:pt x="1780" y="3587"/>
                    <a:pt x="1786" y="3686"/>
                    <a:pt x="1790" y="3785"/>
                  </a:cubicBezTo>
                  <a:lnTo>
                    <a:pt x="1790" y="3785"/>
                  </a:lnTo>
                  <a:cubicBezTo>
                    <a:pt x="1729" y="3694"/>
                    <a:pt x="1668" y="3605"/>
                    <a:pt x="1570" y="3551"/>
                  </a:cubicBezTo>
                  <a:lnTo>
                    <a:pt x="1570" y="3551"/>
                  </a:lnTo>
                  <a:cubicBezTo>
                    <a:pt x="1511" y="3518"/>
                    <a:pt x="1363" y="3455"/>
                    <a:pt x="1301" y="3510"/>
                  </a:cubicBezTo>
                  <a:lnTo>
                    <a:pt x="1301" y="3510"/>
                  </a:lnTo>
                  <a:cubicBezTo>
                    <a:pt x="1238" y="3566"/>
                    <a:pt x="1346" y="3618"/>
                    <a:pt x="1388" y="3635"/>
                  </a:cubicBezTo>
                  <a:lnTo>
                    <a:pt x="1388" y="3635"/>
                  </a:lnTo>
                  <a:cubicBezTo>
                    <a:pt x="1447" y="3659"/>
                    <a:pt x="1511" y="3668"/>
                    <a:pt x="1571" y="3690"/>
                  </a:cubicBezTo>
                  <a:lnTo>
                    <a:pt x="1571" y="3690"/>
                  </a:lnTo>
                  <a:cubicBezTo>
                    <a:pt x="1653" y="3719"/>
                    <a:pt x="1789" y="3845"/>
                    <a:pt x="1792" y="3847"/>
                  </a:cubicBezTo>
                  <a:lnTo>
                    <a:pt x="1792" y="3847"/>
                  </a:lnTo>
                  <a:cubicBezTo>
                    <a:pt x="1794" y="3904"/>
                    <a:pt x="1795" y="3962"/>
                    <a:pt x="1795" y="4020"/>
                  </a:cubicBezTo>
                  <a:lnTo>
                    <a:pt x="1795" y="4020"/>
                  </a:lnTo>
                  <a:cubicBezTo>
                    <a:pt x="1772" y="3998"/>
                    <a:pt x="1745" y="3979"/>
                    <a:pt x="1720" y="3961"/>
                  </a:cubicBezTo>
                  <a:lnTo>
                    <a:pt x="1720" y="3961"/>
                  </a:lnTo>
                  <a:cubicBezTo>
                    <a:pt x="1668" y="3921"/>
                    <a:pt x="1612" y="3883"/>
                    <a:pt x="1552" y="3856"/>
                  </a:cubicBezTo>
                  <a:lnTo>
                    <a:pt x="1552" y="3856"/>
                  </a:lnTo>
                  <a:cubicBezTo>
                    <a:pt x="1483" y="3824"/>
                    <a:pt x="1341" y="3782"/>
                    <a:pt x="1282" y="3858"/>
                  </a:cubicBezTo>
                  <a:lnTo>
                    <a:pt x="1282" y="3858"/>
                  </a:lnTo>
                  <a:cubicBezTo>
                    <a:pt x="1224" y="3934"/>
                    <a:pt x="1330" y="3971"/>
                    <a:pt x="1387" y="3981"/>
                  </a:cubicBezTo>
                  <a:lnTo>
                    <a:pt x="1387" y="3981"/>
                  </a:lnTo>
                  <a:cubicBezTo>
                    <a:pt x="1463" y="3995"/>
                    <a:pt x="1541" y="4001"/>
                    <a:pt x="1615" y="4025"/>
                  </a:cubicBezTo>
                  <a:lnTo>
                    <a:pt x="1615" y="4025"/>
                  </a:lnTo>
                  <a:cubicBezTo>
                    <a:pt x="1679" y="4046"/>
                    <a:pt x="1732" y="4089"/>
                    <a:pt x="1795" y="4111"/>
                  </a:cubicBezTo>
                  <a:lnTo>
                    <a:pt x="1795" y="4111"/>
                  </a:lnTo>
                  <a:cubicBezTo>
                    <a:pt x="1795" y="4263"/>
                    <a:pt x="1790" y="4416"/>
                    <a:pt x="1781" y="4569"/>
                  </a:cubicBezTo>
                  <a:lnTo>
                    <a:pt x="1781" y="4569"/>
                  </a:lnTo>
                  <a:cubicBezTo>
                    <a:pt x="1779" y="4591"/>
                    <a:pt x="1814" y="4595"/>
                    <a:pt x="1816" y="4573"/>
                  </a:cubicBezTo>
                  <a:lnTo>
                    <a:pt x="1816" y="4573"/>
                  </a:lnTo>
                  <a:cubicBezTo>
                    <a:pt x="1826" y="4418"/>
                    <a:pt x="1842" y="4102"/>
                    <a:pt x="1843" y="4095"/>
                  </a:cubicBezTo>
                  <a:lnTo>
                    <a:pt x="1843" y="4095"/>
                  </a:lnTo>
                  <a:cubicBezTo>
                    <a:pt x="1964" y="4079"/>
                    <a:pt x="2338" y="4044"/>
                    <a:pt x="2292" y="391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0"/>
            <p:cNvSpPr/>
            <p:nvPr/>
          </p:nvSpPr>
          <p:spPr>
            <a:xfrm rot="-7680394">
              <a:off x="7743724" y="-364974"/>
              <a:ext cx="851426" cy="1304129"/>
            </a:xfrm>
            <a:custGeom>
              <a:rect b="b" l="l" r="r" t="t"/>
              <a:pathLst>
                <a:path extrusionOk="0" h="3940" w="2570">
                  <a:moveTo>
                    <a:pt x="521" y="2701"/>
                  </a:moveTo>
                  <a:lnTo>
                    <a:pt x="521" y="2701"/>
                  </a:lnTo>
                  <a:cubicBezTo>
                    <a:pt x="562" y="2678"/>
                    <a:pt x="607" y="2657"/>
                    <a:pt x="637" y="2620"/>
                  </a:cubicBezTo>
                  <a:lnTo>
                    <a:pt x="637" y="2620"/>
                  </a:lnTo>
                  <a:cubicBezTo>
                    <a:pt x="676" y="2573"/>
                    <a:pt x="686" y="2508"/>
                    <a:pt x="693" y="2447"/>
                  </a:cubicBezTo>
                  <a:lnTo>
                    <a:pt x="693" y="2447"/>
                  </a:lnTo>
                  <a:cubicBezTo>
                    <a:pt x="723" y="2165"/>
                    <a:pt x="735" y="1837"/>
                    <a:pt x="964" y="1669"/>
                  </a:cubicBezTo>
                  <a:lnTo>
                    <a:pt x="964" y="1669"/>
                  </a:lnTo>
                  <a:cubicBezTo>
                    <a:pt x="1039" y="1613"/>
                    <a:pt x="1129" y="1583"/>
                    <a:pt x="1205" y="1530"/>
                  </a:cubicBezTo>
                  <a:lnTo>
                    <a:pt x="1205" y="1530"/>
                  </a:lnTo>
                  <a:cubicBezTo>
                    <a:pt x="1387" y="1401"/>
                    <a:pt x="1455" y="1169"/>
                    <a:pt x="1530" y="960"/>
                  </a:cubicBezTo>
                  <a:lnTo>
                    <a:pt x="1530" y="960"/>
                  </a:lnTo>
                  <a:cubicBezTo>
                    <a:pt x="1613" y="726"/>
                    <a:pt x="1718" y="500"/>
                    <a:pt x="1843" y="285"/>
                  </a:cubicBezTo>
                  <a:lnTo>
                    <a:pt x="1843" y="285"/>
                  </a:lnTo>
                  <a:cubicBezTo>
                    <a:pt x="1924" y="148"/>
                    <a:pt x="2045" y="0"/>
                    <a:pt x="2203" y="15"/>
                  </a:cubicBezTo>
                  <a:lnTo>
                    <a:pt x="2203" y="15"/>
                  </a:lnTo>
                  <a:cubicBezTo>
                    <a:pt x="2387" y="34"/>
                    <a:pt x="2469" y="257"/>
                    <a:pt x="2477" y="442"/>
                  </a:cubicBezTo>
                  <a:lnTo>
                    <a:pt x="2477" y="442"/>
                  </a:lnTo>
                  <a:cubicBezTo>
                    <a:pt x="2487" y="676"/>
                    <a:pt x="2446" y="913"/>
                    <a:pt x="2356" y="1130"/>
                  </a:cubicBezTo>
                  <a:lnTo>
                    <a:pt x="2356" y="1130"/>
                  </a:lnTo>
                  <a:cubicBezTo>
                    <a:pt x="2275" y="1325"/>
                    <a:pt x="2157" y="1551"/>
                    <a:pt x="2267" y="1730"/>
                  </a:cubicBezTo>
                  <a:lnTo>
                    <a:pt x="2267" y="1730"/>
                  </a:lnTo>
                  <a:cubicBezTo>
                    <a:pt x="2332" y="1834"/>
                    <a:pt x="2462" y="1892"/>
                    <a:pt x="2501" y="2008"/>
                  </a:cubicBezTo>
                  <a:lnTo>
                    <a:pt x="2501" y="2008"/>
                  </a:lnTo>
                  <a:cubicBezTo>
                    <a:pt x="2569" y="2212"/>
                    <a:pt x="2309" y="2396"/>
                    <a:pt x="2322" y="2611"/>
                  </a:cubicBezTo>
                  <a:lnTo>
                    <a:pt x="2322" y="2611"/>
                  </a:lnTo>
                  <a:cubicBezTo>
                    <a:pt x="2327" y="2683"/>
                    <a:pt x="2363" y="2749"/>
                    <a:pt x="2380" y="2819"/>
                  </a:cubicBezTo>
                  <a:lnTo>
                    <a:pt x="2380" y="2819"/>
                  </a:lnTo>
                  <a:cubicBezTo>
                    <a:pt x="2421" y="2988"/>
                    <a:pt x="2350" y="3165"/>
                    <a:pt x="2253" y="3309"/>
                  </a:cubicBezTo>
                  <a:lnTo>
                    <a:pt x="2253" y="3309"/>
                  </a:lnTo>
                  <a:cubicBezTo>
                    <a:pt x="2038" y="3629"/>
                    <a:pt x="1681" y="3849"/>
                    <a:pt x="1299" y="3898"/>
                  </a:cubicBezTo>
                  <a:lnTo>
                    <a:pt x="1299" y="3898"/>
                  </a:lnTo>
                  <a:cubicBezTo>
                    <a:pt x="980" y="3939"/>
                    <a:pt x="564" y="3852"/>
                    <a:pt x="318" y="3636"/>
                  </a:cubicBezTo>
                  <a:lnTo>
                    <a:pt x="318" y="3636"/>
                  </a:lnTo>
                  <a:cubicBezTo>
                    <a:pt x="0" y="3356"/>
                    <a:pt x="197" y="2882"/>
                    <a:pt x="521" y="27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0"/>
            <p:cNvSpPr/>
            <p:nvPr/>
          </p:nvSpPr>
          <p:spPr>
            <a:xfrm rot="-9024763">
              <a:off x="8133233" y="-178314"/>
              <a:ext cx="853540" cy="1604076"/>
            </a:xfrm>
            <a:custGeom>
              <a:rect b="b" l="l" r="r" t="t"/>
              <a:pathLst>
                <a:path extrusionOk="0" h="4600" w="2447">
                  <a:moveTo>
                    <a:pt x="476" y="4599"/>
                  </a:moveTo>
                  <a:lnTo>
                    <a:pt x="2244" y="4599"/>
                  </a:lnTo>
                  <a:lnTo>
                    <a:pt x="2244" y="4599"/>
                  </a:lnTo>
                  <a:cubicBezTo>
                    <a:pt x="2250" y="4591"/>
                    <a:pt x="2257" y="4583"/>
                    <a:pt x="2264" y="4575"/>
                  </a:cubicBezTo>
                  <a:lnTo>
                    <a:pt x="2264" y="4575"/>
                  </a:lnTo>
                  <a:cubicBezTo>
                    <a:pt x="2342" y="4482"/>
                    <a:pt x="2423" y="4381"/>
                    <a:pt x="2435" y="4260"/>
                  </a:cubicBezTo>
                  <a:lnTo>
                    <a:pt x="2435" y="4260"/>
                  </a:lnTo>
                  <a:cubicBezTo>
                    <a:pt x="2446" y="4157"/>
                    <a:pt x="2405" y="4057"/>
                    <a:pt x="2355" y="3967"/>
                  </a:cubicBezTo>
                  <a:lnTo>
                    <a:pt x="2355" y="3967"/>
                  </a:lnTo>
                  <a:cubicBezTo>
                    <a:pt x="2270" y="3817"/>
                    <a:pt x="2155" y="3683"/>
                    <a:pt x="2018" y="3577"/>
                  </a:cubicBezTo>
                  <a:lnTo>
                    <a:pt x="2018" y="3577"/>
                  </a:lnTo>
                  <a:cubicBezTo>
                    <a:pt x="1961" y="3534"/>
                    <a:pt x="1898" y="3490"/>
                    <a:pt x="1874" y="3423"/>
                  </a:cubicBezTo>
                  <a:lnTo>
                    <a:pt x="1874" y="3423"/>
                  </a:lnTo>
                  <a:cubicBezTo>
                    <a:pt x="1840" y="3327"/>
                    <a:pt x="1898" y="3227"/>
                    <a:pt x="1956" y="3144"/>
                  </a:cubicBezTo>
                  <a:lnTo>
                    <a:pt x="1956" y="3144"/>
                  </a:lnTo>
                  <a:cubicBezTo>
                    <a:pt x="2164" y="2847"/>
                    <a:pt x="2417" y="2529"/>
                    <a:pt x="2378" y="2169"/>
                  </a:cubicBezTo>
                  <a:lnTo>
                    <a:pt x="2378" y="2169"/>
                  </a:lnTo>
                  <a:cubicBezTo>
                    <a:pt x="2355" y="1953"/>
                    <a:pt x="2227" y="1761"/>
                    <a:pt x="2073" y="1608"/>
                  </a:cubicBezTo>
                  <a:lnTo>
                    <a:pt x="2073" y="1608"/>
                  </a:lnTo>
                  <a:cubicBezTo>
                    <a:pt x="2019" y="1554"/>
                    <a:pt x="1959" y="1500"/>
                    <a:pt x="1935" y="1427"/>
                  </a:cubicBezTo>
                  <a:lnTo>
                    <a:pt x="1935" y="1427"/>
                  </a:lnTo>
                  <a:cubicBezTo>
                    <a:pt x="1917" y="1369"/>
                    <a:pt x="1923" y="1307"/>
                    <a:pt x="1933" y="1247"/>
                  </a:cubicBezTo>
                  <a:lnTo>
                    <a:pt x="1933" y="1247"/>
                  </a:lnTo>
                  <a:cubicBezTo>
                    <a:pt x="1990" y="895"/>
                    <a:pt x="2142" y="523"/>
                    <a:pt x="1996" y="197"/>
                  </a:cubicBezTo>
                  <a:lnTo>
                    <a:pt x="1996" y="197"/>
                  </a:lnTo>
                  <a:cubicBezTo>
                    <a:pt x="1955" y="106"/>
                    <a:pt x="1881" y="18"/>
                    <a:pt x="1782" y="7"/>
                  </a:cubicBezTo>
                  <a:lnTo>
                    <a:pt x="1782" y="7"/>
                  </a:lnTo>
                  <a:cubicBezTo>
                    <a:pt x="1726" y="0"/>
                    <a:pt x="1670" y="18"/>
                    <a:pt x="1619" y="43"/>
                  </a:cubicBezTo>
                  <a:lnTo>
                    <a:pt x="1619" y="43"/>
                  </a:lnTo>
                  <a:cubicBezTo>
                    <a:pt x="1428" y="137"/>
                    <a:pt x="1296" y="327"/>
                    <a:pt x="1226" y="529"/>
                  </a:cubicBezTo>
                  <a:lnTo>
                    <a:pt x="1226" y="529"/>
                  </a:lnTo>
                  <a:cubicBezTo>
                    <a:pt x="1155" y="730"/>
                    <a:pt x="1138" y="946"/>
                    <a:pt x="1121" y="1159"/>
                  </a:cubicBezTo>
                  <a:lnTo>
                    <a:pt x="1121" y="1159"/>
                  </a:lnTo>
                  <a:cubicBezTo>
                    <a:pt x="1098" y="1451"/>
                    <a:pt x="1076" y="1744"/>
                    <a:pt x="1053" y="2036"/>
                  </a:cubicBezTo>
                  <a:lnTo>
                    <a:pt x="1053" y="2036"/>
                  </a:lnTo>
                  <a:cubicBezTo>
                    <a:pt x="1044" y="2142"/>
                    <a:pt x="1034" y="2254"/>
                    <a:pt x="975" y="2343"/>
                  </a:cubicBezTo>
                  <a:lnTo>
                    <a:pt x="975" y="2343"/>
                  </a:lnTo>
                  <a:cubicBezTo>
                    <a:pt x="909" y="2442"/>
                    <a:pt x="790" y="2500"/>
                    <a:pt x="737" y="2607"/>
                  </a:cubicBezTo>
                  <a:lnTo>
                    <a:pt x="737" y="2607"/>
                  </a:lnTo>
                  <a:cubicBezTo>
                    <a:pt x="640" y="2807"/>
                    <a:pt x="823" y="3066"/>
                    <a:pt x="717" y="3262"/>
                  </a:cubicBezTo>
                  <a:lnTo>
                    <a:pt x="717" y="3262"/>
                  </a:lnTo>
                  <a:cubicBezTo>
                    <a:pt x="658" y="3371"/>
                    <a:pt x="530" y="3418"/>
                    <a:pt x="420" y="3476"/>
                  </a:cubicBezTo>
                  <a:lnTo>
                    <a:pt x="420" y="3476"/>
                  </a:lnTo>
                  <a:cubicBezTo>
                    <a:pt x="195" y="3594"/>
                    <a:pt x="0" y="3829"/>
                    <a:pt x="39" y="4081"/>
                  </a:cubicBezTo>
                  <a:lnTo>
                    <a:pt x="39" y="4081"/>
                  </a:lnTo>
                  <a:cubicBezTo>
                    <a:pt x="73" y="4297"/>
                    <a:pt x="258" y="4479"/>
                    <a:pt x="476" y="459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0"/>
            <p:cNvSpPr/>
            <p:nvPr/>
          </p:nvSpPr>
          <p:spPr>
            <a:xfrm rot="-9024767">
              <a:off x="8398173" y="-79500"/>
              <a:ext cx="527507" cy="1041174"/>
            </a:xfrm>
            <a:custGeom>
              <a:rect b="b" l="l" r="r" t="t"/>
              <a:pathLst>
                <a:path extrusionOk="0" h="2986" w="1513">
                  <a:moveTo>
                    <a:pt x="772" y="2985"/>
                  </a:moveTo>
                  <a:lnTo>
                    <a:pt x="772" y="2985"/>
                  </a:lnTo>
                  <a:cubicBezTo>
                    <a:pt x="554" y="2517"/>
                    <a:pt x="693" y="1969"/>
                    <a:pt x="839" y="1492"/>
                  </a:cubicBezTo>
                  <a:lnTo>
                    <a:pt x="844" y="1477"/>
                  </a:lnTo>
                  <a:lnTo>
                    <a:pt x="844" y="1477"/>
                  </a:lnTo>
                  <a:cubicBezTo>
                    <a:pt x="994" y="987"/>
                    <a:pt x="1150" y="480"/>
                    <a:pt x="992" y="5"/>
                  </a:cubicBezTo>
                  <a:lnTo>
                    <a:pt x="1005" y="0"/>
                  </a:lnTo>
                  <a:lnTo>
                    <a:pt x="1005" y="0"/>
                  </a:lnTo>
                  <a:cubicBezTo>
                    <a:pt x="1165" y="480"/>
                    <a:pt x="1008" y="989"/>
                    <a:pt x="857" y="1482"/>
                  </a:cubicBezTo>
                  <a:lnTo>
                    <a:pt x="853" y="1496"/>
                  </a:lnTo>
                  <a:lnTo>
                    <a:pt x="853" y="1496"/>
                  </a:lnTo>
                  <a:cubicBezTo>
                    <a:pt x="707" y="1971"/>
                    <a:pt x="570" y="2516"/>
                    <a:pt x="785" y="2980"/>
                  </a:cubicBezTo>
                  <a:lnTo>
                    <a:pt x="772" y="2985"/>
                  </a:lnTo>
                  <a:close/>
                  <a:moveTo>
                    <a:pt x="1350" y="2427"/>
                  </a:moveTo>
                  <a:lnTo>
                    <a:pt x="1340" y="2416"/>
                  </a:lnTo>
                  <a:lnTo>
                    <a:pt x="1340" y="2416"/>
                  </a:lnTo>
                  <a:cubicBezTo>
                    <a:pt x="1255" y="2500"/>
                    <a:pt x="1163" y="2579"/>
                    <a:pt x="1067" y="2649"/>
                  </a:cubicBezTo>
                  <a:lnTo>
                    <a:pt x="1075" y="2660"/>
                  </a:lnTo>
                  <a:lnTo>
                    <a:pt x="1075" y="2660"/>
                  </a:lnTo>
                  <a:cubicBezTo>
                    <a:pt x="1172" y="2589"/>
                    <a:pt x="1264" y="2511"/>
                    <a:pt x="1350" y="2427"/>
                  </a:cubicBezTo>
                  <a:close/>
                  <a:moveTo>
                    <a:pt x="1158" y="2134"/>
                  </a:moveTo>
                  <a:lnTo>
                    <a:pt x="1150" y="2122"/>
                  </a:lnTo>
                  <a:lnTo>
                    <a:pt x="1014" y="2208"/>
                  </a:lnTo>
                  <a:lnTo>
                    <a:pt x="1022" y="2220"/>
                  </a:lnTo>
                  <a:lnTo>
                    <a:pt x="1158" y="2134"/>
                  </a:lnTo>
                  <a:close/>
                  <a:moveTo>
                    <a:pt x="1235" y="1524"/>
                  </a:moveTo>
                  <a:lnTo>
                    <a:pt x="1235" y="1524"/>
                  </a:lnTo>
                  <a:cubicBezTo>
                    <a:pt x="1321" y="1481"/>
                    <a:pt x="1410" y="1436"/>
                    <a:pt x="1454" y="1351"/>
                  </a:cubicBezTo>
                  <a:lnTo>
                    <a:pt x="1442" y="1345"/>
                  </a:lnTo>
                  <a:lnTo>
                    <a:pt x="1442" y="1345"/>
                  </a:lnTo>
                  <a:cubicBezTo>
                    <a:pt x="1400" y="1426"/>
                    <a:pt x="1317" y="1467"/>
                    <a:pt x="1229" y="1511"/>
                  </a:cubicBezTo>
                  <a:lnTo>
                    <a:pt x="1229" y="1511"/>
                  </a:lnTo>
                  <a:cubicBezTo>
                    <a:pt x="1151" y="1550"/>
                    <a:pt x="1070" y="1591"/>
                    <a:pt x="1021" y="1662"/>
                  </a:cubicBezTo>
                  <a:lnTo>
                    <a:pt x="1032" y="1670"/>
                  </a:lnTo>
                  <a:lnTo>
                    <a:pt x="1032" y="1670"/>
                  </a:lnTo>
                  <a:cubicBezTo>
                    <a:pt x="1079" y="1602"/>
                    <a:pt x="1159" y="1562"/>
                    <a:pt x="1235" y="1524"/>
                  </a:cubicBezTo>
                  <a:close/>
                  <a:moveTo>
                    <a:pt x="1512" y="996"/>
                  </a:moveTo>
                  <a:lnTo>
                    <a:pt x="1508" y="983"/>
                  </a:lnTo>
                  <a:lnTo>
                    <a:pt x="1326" y="1041"/>
                  </a:lnTo>
                  <a:lnTo>
                    <a:pt x="1330" y="1054"/>
                  </a:lnTo>
                  <a:lnTo>
                    <a:pt x="1512" y="996"/>
                  </a:lnTo>
                  <a:close/>
                  <a:moveTo>
                    <a:pt x="486" y="2605"/>
                  </a:moveTo>
                  <a:lnTo>
                    <a:pt x="482" y="2592"/>
                  </a:lnTo>
                  <a:lnTo>
                    <a:pt x="482" y="2592"/>
                  </a:lnTo>
                  <a:cubicBezTo>
                    <a:pt x="365" y="2626"/>
                    <a:pt x="234" y="2607"/>
                    <a:pt x="132" y="2542"/>
                  </a:cubicBezTo>
                  <a:lnTo>
                    <a:pt x="132" y="2542"/>
                  </a:lnTo>
                  <a:cubicBezTo>
                    <a:pt x="119" y="2534"/>
                    <a:pt x="106" y="2525"/>
                    <a:pt x="94" y="2516"/>
                  </a:cubicBezTo>
                  <a:lnTo>
                    <a:pt x="94" y="2516"/>
                  </a:lnTo>
                  <a:cubicBezTo>
                    <a:pt x="66" y="2496"/>
                    <a:pt x="38" y="2476"/>
                    <a:pt x="5" y="2463"/>
                  </a:cubicBezTo>
                  <a:lnTo>
                    <a:pt x="0" y="2477"/>
                  </a:lnTo>
                  <a:lnTo>
                    <a:pt x="0" y="2477"/>
                  </a:lnTo>
                  <a:cubicBezTo>
                    <a:pt x="31" y="2488"/>
                    <a:pt x="59" y="2508"/>
                    <a:pt x="86" y="2527"/>
                  </a:cubicBezTo>
                  <a:lnTo>
                    <a:pt x="86" y="2527"/>
                  </a:lnTo>
                  <a:cubicBezTo>
                    <a:pt x="98" y="2536"/>
                    <a:pt x="111" y="2545"/>
                    <a:pt x="124" y="2554"/>
                  </a:cubicBezTo>
                  <a:lnTo>
                    <a:pt x="124" y="2554"/>
                  </a:lnTo>
                  <a:cubicBezTo>
                    <a:pt x="195" y="2599"/>
                    <a:pt x="280" y="2623"/>
                    <a:pt x="364" y="2623"/>
                  </a:cubicBezTo>
                  <a:lnTo>
                    <a:pt x="364" y="2623"/>
                  </a:lnTo>
                  <a:cubicBezTo>
                    <a:pt x="405" y="2623"/>
                    <a:pt x="447" y="2617"/>
                    <a:pt x="486" y="2605"/>
                  </a:cubicBezTo>
                  <a:close/>
                  <a:moveTo>
                    <a:pt x="408" y="2139"/>
                  </a:moveTo>
                  <a:lnTo>
                    <a:pt x="408" y="2139"/>
                  </a:lnTo>
                  <a:cubicBezTo>
                    <a:pt x="359" y="2113"/>
                    <a:pt x="314" y="2076"/>
                    <a:pt x="280" y="2032"/>
                  </a:cubicBezTo>
                  <a:lnTo>
                    <a:pt x="269" y="2041"/>
                  </a:lnTo>
                  <a:lnTo>
                    <a:pt x="269" y="2041"/>
                  </a:lnTo>
                  <a:cubicBezTo>
                    <a:pt x="304" y="2087"/>
                    <a:pt x="350" y="2125"/>
                    <a:pt x="402" y="2151"/>
                  </a:cubicBezTo>
                  <a:lnTo>
                    <a:pt x="408" y="2139"/>
                  </a:lnTo>
                  <a:close/>
                  <a:moveTo>
                    <a:pt x="624" y="1533"/>
                  </a:moveTo>
                  <a:lnTo>
                    <a:pt x="624" y="1533"/>
                  </a:lnTo>
                  <a:cubicBezTo>
                    <a:pt x="533" y="1477"/>
                    <a:pt x="457" y="1398"/>
                    <a:pt x="403" y="1305"/>
                  </a:cubicBezTo>
                  <a:lnTo>
                    <a:pt x="391" y="1313"/>
                  </a:lnTo>
                  <a:lnTo>
                    <a:pt x="391" y="1313"/>
                  </a:lnTo>
                  <a:cubicBezTo>
                    <a:pt x="446" y="1407"/>
                    <a:pt x="524" y="1488"/>
                    <a:pt x="617" y="1545"/>
                  </a:cubicBezTo>
                  <a:lnTo>
                    <a:pt x="624" y="1533"/>
                  </a:lnTo>
                  <a:close/>
                  <a:moveTo>
                    <a:pt x="861" y="757"/>
                  </a:moveTo>
                  <a:lnTo>
                    <a:pt x="861" y="757"/>
                  </a:lnTo>
                  <a:cubicBezTo>
                    <a:pt x="823" y="735"/>
                    <a:pt x="788" y="704"/>
                    <a:pt x="763" y="668"/>
                  </a:cubicBezTo>
                  <a:lnTo>
                    <a:pt x="751" y="676"/>
                  </a:lnTo>
                  <a:lnTo>
                    <a:pt x="751" y="676"/>
                  </a:lnTo>
                  <a:cubicBezTo>
                    <a:pt x="778" y="714"/>
                    <a:pt x="814" y="746"/>
                    <a:pt x="854" y="769"/>
                  </a:cubicBezTo>
                  <a:lnTo>
                    <a:pt x="861" y="757"/>
                  </a:lnTo>
                  <a:close/>
                  <a:moveTo>
                    <a:pt x="1378" y="314"/>
                  </a:moveTo>
                  <a:lnTo>
                    <a:pt x="1373" y="300"/>
                  </a:lnTo>
                  <a:lnTo>
                    <a:pt x="1373" y="300"/>
                  </a:lnTo>
                  <a:cubicBezTo>
                    <a:pt x="1337" y="311"/>
                    <a:pt x="1304" y="336"/>
                    <a:pt x="1283" y="367"/>
                  </a:cubicBezTo>
                  <a:lnTo>
                    <a:pt x="1294" y="375"/>
                  </a:lnTo>
                  <a:lnTo>
                    <a:pt x="1294" y="375"/>
                  </a:lnTo>
                  <a:cubicBezTo>
                    <a:pt x="1314" y="346"/>
                    <a:pt x="1344" y="324"/>
                    <a:pt x="1378" y="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4" name="Google Shape;434;p20"/>
            <p:cNvGrpSpPr/>
            <p:nvPr/>
          </p:nvGrpSpPr>
          <p:grpSpPr>
            <a:xfrm rot="-1017267">
              <a:off x="8279819" y="3181432"/>
              <a:ext cx="560375" cy="301902"/>
              <a:chOff x="580113" y="742368"/>
              <a:chExt cx="560397" cy="301914"/>
            </a:xfrm>
          </p:grpSpPr>
          <p:sp>
            <p:nvSpPr>
              <p:cNvPr id="435" name="Google Shape;435;p20"/>
              <p:cNvSpPr/>
              <p:nvPr/>
            </p:nvSpPr>
            <p:spPr>
              <a:xfrm>
                <a:off x="580113" y="742368"/>
                <a:ext cx="474581" cy="301914"/>
              </a:xfrm>
              <a:custGeom>
                <a:rect b="b" l="l" r="r" t="t"/>
                <a:pathLst>
                  <a:path extrusionOk="0" h="1287" w="2023">
                    <a:moveTo>
                      <a:pt x="0" y="1175"/>
                    </a:moveTo>
                    <a:lnTo>
                      <a:pt x="0" y="1175"/>
                    </a:lnTo>
                    <a:cubicBezTo>
                      <a:pt x="37" y="1185"/>
                      <a:pt x="123" y="1096"/>
                      <a:pt x="151" y="1075"/>
                    </a:cubicBezTo>
                    <a:lnTo>
                      <a:pt x="151" y="1075"/>
                    </a:lnTo>
                    <a:cubicBezTo>
                      <a:pt x="412" y="875"/>
                      <a:pt x="607" y="614"/>
                      <a:pt x="852" y="397"/>
                    </a:cubicBezTo>
                    <a:lnTo>
                      <a:pt x="852" y="397"/>
                    </a:lnTo>
                    <a:cubicBezTo>
                      <a:pt x="1174" y="113"/>
                      <a:pt x="1604" y="0"/>
                      <a:pt x="1978" y="259"/>
                    </a:cubicBezTo>
                    <a:lnTo>
                      <a:pt x="1978" y="259"/>
                    </a:lnTo>
                    <a:cubicBezTo>
                      <a:pt x="2022" y="290"/>
                      <a:pt x="1887" y="595"/>
                      <a:pt x="1867" y="635"/>
                    </a:cubicBezTo>
                    <a:lnTo>
                      <a:pt x="1867" y="635"/>
                    </a:lnTo>
                    <a:cubicBezTo>
                      <a:pt x="1808" y="752"/>
                      <a:pt x="1728" y="858"/>
                      <a:pt x="1631" y="946"/>
                    </a:cubicBezTo>
                    <a:lnTo>
                      <a:pt x="1631" y="946"/>
                    </a:lnTo>
                    <a:cubicBezTo>
                      <a:pt x="1406" y="1150"/>
                      <a:pt x="1096" y="1246"/>
                      <a:pt x="798" y="1267"/>
                    </a:cubicBezTo>
                    <a:lnTo>
                      <a:pt x="798" y="1267"/>
                    </a:lnTo>
                    <a:cubicBezTo>
                      <a:pt x="529" y="1286"/>
                      <a:pt x="260" y="1245"/>
                      <a:pt x="0" y="1175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20"/>
              <p:cNvSpPr/>
              <p:nvPr/>
            </p:nvSpPr>
            <p:spPr>
              <a:xfrm>
                <a:off x="580113" y="801303"/>
                <a:ext cx="474584" cy="242978"/>
              </a:xfrm>
              <a:custGeom>
                <a:rect b="b" l="l" r="r" t="t"/>
                <a:pathLst>
                  <a:path extrusionOk="0" h="1036" w="2022">
                    <a:moveTo>
                      <a:pt x="0" y="924"/>
                    </a:moveTo>
                    <a:lnTo>
                      <a:pt x="0" y="924"/>
                    </a:lnTo>
                    <a:cubicBezTo>
                      <a:pt x="5" y="925"/>
                      <a:pt x="11" y="925"/>
                      <a:pt x="18" y="923"/>
                    </a:cubicBezTo>
                    <a:lnTo>
                      <a:pt x="18" y="923"/>
                    </a:lnTo>
                    <a:cubicBezTo>
                      <a:pt x="666" y="885"/>
                      <a:pt x="1587" y="56"/>
                      <a:pt x="1964" y="0"/>
                    </a:cubicBezTo>
                    <a:lnTo>
                      <a:pt x="1964" y="0"/>
                    </a:lnTo>
                    <a:cubicBezTo>
                      <a:pt x="1969" y="3"/>
                      <a:pt x="1973" y="5"/>
                      <a:pt x="1977" y="9"/>
                    </a:cubicBezTo>
                    <a:lnTo>
                      <a:pt x="1977" y="9"/>
                    </a:lnTo>
                    <a:cubicBezTo>
                      <a:pt x="2021" y="39"/>
                      <a:pt x="1887" y="344"/>
                      <a:pt x="1867" y="385"/>
                    </a:cubicBezTo>
                    <a:lnTo>
                      <a:pt x="1867" y="385"/>
                    </a:lnTo>
                    <a:cubicBezTo>
                      <a:pt x="1808" y="502"/>
                      <a:pt x="1727" y="607"/>
                      <a:pt x="1630" y="695"/>
                    </a:cubicBezTo>
                    <a:lnTo>
                      <a:pt x="1630" y="695"/>
                    </a:lnTo>
                    <a:cubicBezTo>
                      <a:pt x="1405" y="899"/>
                      <a:pt x="1096" y="996"/>
                      <a:pt x="797" y="1016"/>
                    </a:cubicBezTo>
                    <a:lnTo>
                      <a:pt x="797" y="1016"/>
                    </a:lnTo>
                    <a:cubicBezTo>
                      <a:pt x="529" y="1035"/>
                      <a:pt x="260" y="994"/>
                      <a:pt x="0" y="924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20"/>
              <p:cNvSpPr/>
              <p:nvPr/>
            </p:nvSpPr>
            <p:spPr>
              <a:xfrm>
                <a:off x="629742" y="771319"/>
                <a:ext cx="510768" cy="237811"/>
              </a:xfrm>
              <a:custGeom>
                <a:rect b="b" l="l" r="r" t="t"/>
                <a:pathLst>
                  <a:path extrusionOk="0" h="1014" w="2179">
                    <a:moveTo>
                      <a:pt x="2088" y="0"/>
                    </a:moveTo>
                    <a:lnTo>
                      <a:pt x="2088" y="0"/>
                    </a:lnTo>
                    <a:cubicBezTo>
                      <a:pt x="1881" y="12"/>
                      <a:pt x="1684" y="75"/>
                      <a:pt x="1506" y="162"/>
                    </a:cubicBezTo>
                    <a:lnTo>
                      <a:pt x="1506" y="162"/>
                    </a:lnTo>
                    <a:cubicBezTo>
                      <a:pt x="1327" y="248"/>
                      <a:pt x="1164" y="357"/>
                      <a:pt x="1006" y="468"/>
                    </a:cubicBezTo>
                    <a:lnTo>
                      <a:pt x="1006" y="468"/>
                    </a:lnTo>
                    <a:cubicBezTo>
                      <a:pt x="847" y="579"/>
                      <a:pt x="693" y="692"/>
                      <a:pt x="528" y="790"/>
                    </a:cubicBezTo>
                    <a:lnTo>
                      <a:pt x="528" y="790"/>
                    </a:lnTo>
                    <a:cubicBezTo>
                      <a:pt x="364" y="887"/>
                      <a:pt x="188" y="969"/>
                      <a:pt x="0" y="1013"/>
                    </a:cubicBezTo>
                    <a:lnTo>
                      <a:pt x="0" y="1013"/>
                    </a:lnTo>
                    <a:cubicBezTo>
                      <a:pt x="191" y="983"/>
                      <a:pt x="375" y="914"/>
                      <a:pt x="548" y="827"/>
                    </a:cubicBezTo>
                    <a:lnTo>
                      <a:pt x="548" y="827"/>
                    </a:lnTo>
                    <a:cubicBezTo>
                      <a:pt x="722" y="740"/>
                      <a:pt x="887" y="637"/>
                      <a:pt x="1052" y="539"/>
                    </a:cubicBezTo>
                    <a:lnTo>
                      <a:pt x="1052" y="539"/>
                    </a:lnTo>
                    <a:cubicBezTo>
                      <a:pt x="1217" y="440"/>
                      <a:pt x="1383" y="346"/>
                      <a:pt x="1557" y="278"/>
                    </a:cubicBezTo>
                    <a:lnTo>
                      <a:pt x="1557" y="278"/>
                    </a:lnTo>
                    <a:cubicBezTo>
                      <a:pt x="1731" y="208"/>
                      <a:pt x="1913" y="166"/>
                      <a:pt x="2091" y="169"/>
                    </a:cubicBezTo>
                    <a:lnTo>
                      <a:pt x="2091" y="169"/>
                    </a:lnTo>
                    <a:cubicBezTo>
                      <a:pt x="2138" y="170"/>
                      <a:pt x="2177" y="133"/>
                      <a:pt x="2178" y="86"/>
                    </a:cubicBezTo>
                    <a:lnTo>
                      <a:pt x="2178" y="86"/>
                    </a:lnTo>
                    <a:cubicBezTo>
                      <a:pt x="2178" y="39"/>
                      <a:pt x="2141" y="0"/>
                      <a:pt x="2094" y="0"/>
                    </a:cubicBezTo>
                    <a:lnTo>
                      <a:pt x="2094" y="0"/>
                    </a:lnTo>
                    <a:cubicBezTo>
                      <a:pt x="2093" y="0"/>
                      <a:pt x="2090" y="0"/>
                      <a:pt x="2088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2" name="Google Shape;52;p3"/>
          <p:cNvSpPr txBox="1"/>
          <p:nvPr>
            <p:ph idx="1" type="body"/>
          </p:nvPr>
        </p:nvSpPr>
        <p:spPr>
          <a:xfrm>
            <a:off x="720000" y="1215750"/>
            <a:ext cx="77040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ctor"/>
              <a:buChar char="●"/>
              <a:defRPr>
                <a:latin typeface="Actor"/>
                <a:ea typeface="Actor"/>
                <a:cs typeface="Actor"/>
                <a:sym typeface="Actor"/>
              </a:defRPr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53" name="Google Shape;53;p3"/>
          <p:cNvGrpSpPr/>
          <p:nvPr/>
        </p:nvGrpSpPr>
        <p:grpSpPr>
          <a:xfrm>
            <a:off x="-1544225" y="911375"/>
            <a:ext cx="11569475" cy="5194075"/>
            <a:chOff x="-1544225" y="911375"/>
            <a:chExt cx="11569475" cy="5194075"/>
          </a:xfrm>
        </p:grpSpPr>
        <p:sp>
          <p:nvSpPr>
            <p:cNvPr id="54" name="Google Shape;54;p3"/>
            <p:cNvSpPr/>
            <p:nvPr/>
          </p:nvSpPr>
          <p:spPr>
            <a:xfrm>
              <a:off x="-1544225" y="911375"/>
              <a:ext cx="2103000" cy="2103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7922250" y="4002450"/>
              <a:ext cx="2103000" cy="2103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56" name="Google Shape;56;p3"/>
          <p:cNvGrpSpPr/>
          <p:nvPr/>
        </p:nvGrpSpPr>
        <p:grpSpPr>
          <a:xfrm>
            <a:off x="85313" y="660434"/>
            <a:ext cx="8635583" cy="3094633"/>
            <a:chOff x="85313" y="660434"/>
            <a:chExt cx="8635583" cy="3094633"/>
          </a:xfrm>
        </p:grpSpPr>
        <p:sp>
          <p:nvSpPr>
            <p:cNvPr id="57" name="Google Shape;57;p3"/>
            <p:cNvSpPr/>
            <p:nvPr/>
          </p:nvSpPr>
          <p:spPr>
            <a:xfrm>
              <a:off x="85313" y="660434"/>
              <a:ext cx="357300" cy="357300"/>
            </a:xfrm>
            <a:prstGeom prst="mathPlus">
              <a:avLst>
                <a:gd fmla="val 2352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8532196" y="3566367"/>
              <a:ext cx="188700" cy="188700"/>
            </a:xfrm>
            <a:prstGeom prst="mathPlus">
              <a:avLst>
                <a:gd fmla="val 2352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59" name="Google Shape;59;p3"/>
          <p:cNvGrpSpPr/>
          <p:nvPr/>
        </p:nvGrpSpPr>
        <p:grpSpPr>
          <a:xfrm>
            <a:off x="-330974" y="1017728"/>
            <a:ext cx="9355229" cy="4244667"/>
            <a:chOff x="-330974" y="1017728"/>
            <a:chExt cx="9355229" cy="4244667"/>
          </a:xfrm>
        </p:grpSpPr>
        <p:grpSp>
          <p:nvGrpSpPr>
            <p:cNvPr id="60" name="Google Shape;60;p3"/>
            <p:cNvGrpSpPr/>
            <p:nvPr/>
          </p:nvGrpSpPr>
          <p:grpSpPr>
            <a:xfrm>
              <a:off x="-330974" y="1017728"/>
              <a:ext cx="9259336" cy="4244667"/>
              <a:chOff x="-330974" y="1017728"/>
              <a:chExt cx="9259336" cy="4244667"/>
            </a:xfrm>
          </p:grpSpPr>
          <p:sp>
            <p:nvSpPr>
              <p:cNvPr id="61" name="Google Shape;61;p3"/>
              <p:cNvSpPr/>
              <p:nvPr/>
            </p:nvSpPr>
            <p:spPr>
              <a:xfrm flipH="1" rot="1676887">
                <a:off x="-98158" y="1086974"/>
                <a:ext cx="578559" cy="1137488"/>
              </a:xfrm>
              <a:custGeom>
                <a:rect b="b" l="l" r="r" t="t"/>
                <a:pathLst>
                  <a:path extrusionOk="0" h="4596" w="2339">
                    <a:moveTo>
                      <a:pt x="2292" y="3917"/>
                    </a:moveTo>
                    <a:lnTo>
                      <a:pt x="2292" y="3917"/>
                    </a:lnTo>
                    <a:cubicBezTo>
                      <a:pt x="2273" y="3864"/>
                      <a:pt x="2167" y="3876"/>
                      <a:pt x="2127" y="3883"/>
                    </a:cubicBezTo>
                    <a:lnTo>
                      <a:pt x="2127" y="3883"/>
                    </a:lnTo>
                    <a:cubicBezTo>
                      <a:pt x="2013" y="3905"/>
                      <a:pt x="1941" y="4011"/>
                      <a:pt x="1831" y="4036"/>
                    </a:cubicBezTo>
                    <a:lnTo>
                      <a:pt x="1831" y="4036"/>
                    </a:lnTo>
                    <a:cubicBezTo>
                      <a:pt x="1831" y="3969"/>
                      <a:pt x="1830" y="3903"/>
                      <a:pt x="1828" y="3836"/>
                    </a:cubicBezTo>
                    <a:lnTo>
                      <a:pt x="1828" y="3836"/>
                    </a:lnTo>
                    <a:cubicBezTo>
                      <a:pt x="1890" y="3786"/>
                      <a:pt x="1956" y="3755"/>
                      <a:pt x="2036" y="3742"/>
                    </a:cubicBezTo>
                    <a:lnTo>
                      <a:pt x="2036" y="3742"/>
                    </a:lnTo>
                    <a:cubicBezTo>
                      <a:pt x="2085" y="3734"/>
                      <a:pt x="2142" y="3737"/>
                      <a:pt x="2185" y="3706"/>
                    </a:cubicBezTo>
                    <a:lnTo>
                      <a:pt x="2185" y="3706"/>
                    </a:lnTo>
                    <a:cubicBezTo>
                      <a:pt x="2221" y="3680"/>
                      <a:pt x="2234" y="3640"/>
                      <a:pt x="2201" y="3605"/>
                    </a:cubicBezTo>
                    <a:lnTo>
                      <a:pt x="2201" y="3605"/>
                    </a:lnTo>
                    <a:cubicBezTo>
                      <a:pt x="2153" y="3553"/>
                      <a:pt x="2071" y="3591"/>
                      <a:pt x="2019" y="3615"/>
                    </a:cubicBezTo>
                    <a:lnTo>
                      <a:pt x="2019" y="3615"/>
                    </a:lnTo>
                    <a:cubicBezTo>
                      <a:pt x="1944" y="3650"/>
                      <a:pt x="1881" y="3699"/>
                      <a:pt x="1825" y="3757"/>
                    </a:cubicBezTo>
                    <a:lnTo>
                      <a:pt x="1825" y="3757"/>
                    </a:lnTo>
                    <a:cubicBezTo>
                      <a:pt x="1822" y="3704"/>
                      <a:pt x="1812" y="3526"/>
                      <a:pt x="1809" y="3490"/>
                    </a:cubicBezTo>
                    <a:lnTo>
                      <a:pt x="1809" y="3490"/>
                    </a:lnTo>
                    <a:cubicBezTo>
                      <a:pt x="1913" y="3475"/>
                      <a:pt x="2277" y="3423"/>
                      <a:pt x="2232" y="3313"/>
                    </a:cubicBezTo>
                    <a:lnTo>
                      <a:pt x="2232" y="3313"/>
                    </a:lnTo>
                    <a:cubicBezTo>
                      <a:pt x="2183" y="3194"/>
                      <a:pt x="1903" y="3385"/>
                      <a:pt x="1805" y="3443"/>
                    </a:cubicBezTo>
                    <a:lnTo>
                      <a:pt x="1805" y="3443"/>
                    </a:lnTo>
                    <a:cubicBezTo>
                      <a:pt x="1797" y="3342"/>
                      <a:pt x="1787" y="3240"/>
                      <a:pt x="1776" y="3138"/>
                    </a:cubicBezTo>
                    <a:lnTo>
                      <a:pt x="1776" y="3138"/>
                    </a:lnTo>
                    <a:cubicBezTo>
                      <a:pt x="1911" y="3123"/>
                      <a:pt x="2304" y="3085"/>
                      <a:pt x="2249" y="2936"/>
                    </a:cubicBezTo>
                    <a:lnTo>
                      <a:pt x="2249" y="2936"/>
                    </a:lnTo>
                    <a:cubicBezTo>
                      <a:pt x="2224" y="2868"/>
                      <a:pt x="2138" y="2896"/>
                      <a:pt x="2089" y="2912"/>
                    </a:cubicBezTo>
                    <a:lnTo>
                      <a:pt x="2089" y="2912"/>
                    </a:lnTo>
                    <a:cubicBezTo>
                      <a:pt x="2070" y="2918"/>
                      <a:pt x="1847" y="3013"/>
                      <a:pt x="1768" y="3075"/>
                    </a:cubicBezTo>
                    <a:lnTo>
                      <a:pt x="1768" y="3075"/>
                    </a:lnTo>
                    <a:cubicBezTo>
                      <a:pt x="1761" y="3017"/>
                      <a:pt x="1734" y="2843"/>
                      <a:pt x="1730" y="2814"/>
                    </a:cubicBezTo>
                    <a:lnTo>
                      <a:pt x="1730" y="2814"/>
                    </a:lnTo>
                    <a:cubicBezTo>
                      <a:pt x="1726" y="2783"/>
                      <a:pt x="1767" y="2756"/>
                      <a:pt x="1787" y="2738"/>
                    </a:cubicBezTo>
                    <a:lnTo>
                      <a:pt x="1787" y="2738"/>
                    </a:lnTo>
                    <a:cubicBezTo>
                      <a:pt x="1818" y="2709"/>
                      <a:pt x="1855" y="2689"/>
                      <a:pt x="1894" y="2674"/>
                    </a:cubicBezTo>
                    <a:lnTo>
                      <a:pt x="1894" y="2674"/>
                    </a:lnTo>
                    <a:cubicBezTo>
                      <a:pt x="1975" y="2643"/>
                      <a:pt x="2064" y="2631"/>
                      <a:pt x="2141" y="2589"/>
                    </a:cubicBezTo>
                    <a:lnTo>
                      <a:pt x="2141" y="2589"/>
                    </a:lnTo>
                    <a:cubicBezTo>
                      <a:pt x="2184" y="2567"/>
                      <a:pt x="2218" y="2523"/>
                      <a:pt x="2170" y="2483"/>
                    </a:cubicBezTo>
                    <a:lnTo>
                      <a:pt x="2170" y="2483"/>
                    </a:lnTo>
                    <a:cubicBezTo>
                      <a:pt x="2110" y="2432"/>
                      <a:pt x="2006" y="2470"/>
                      <a:pt x="1949" y="2503"/>
                    </a:cubicBezTo>
                    <a:lnTo>
                      <a:pt x="1949" y="2503"/>
                    </a:lnTo>
                    <a:cubicBezTo>
                      <a:pt x="1853" y="2558"/>
                      <a:pt x="1775" y="2645"/>
                      <a:pt x="1717" y="2740"/>
                    </a:cubicBezTo>
                    <a:lnTo>
                      <a:pt x="1717" y="2740"/>
                    </a:lnTo>
                    <a:cubicBezTo>
                      <a:pt x="1695" y="2624"/>
                      <a:pt x="1670" y="2509"/>
                      <a:pt x="1640" y="2396"/>
                    </a:cubicBezTo>
                    <a:lnTo>
                      <a:pt x="1640" y="2396"/>
                    </a:lnTo>
                    <a:cubicBezTo>
                      <a:pt x="1722" y="2283"/>
                      <a:pt x="1841" y="2213"/>
                      <a:pt x="1945" y="2123"/>
                    </a:cubicBezTo>
                    <a:lnTo>
                      <a:pt x="1945" y="2123"/>
                    </a:lnTo>
                    <a:cubicBezTo>
                      <a:pt x="1974" y="2098"/>
                      <a:pt x="2085" y="2020"/>
                      <a:pt x="2018" y="1980"/>
                    </a:cubicBezTo>
                    <a:lnTo>
                      <a:pt x="2018" y="1980"/>
                    </a:lnTo>
                    <a:cubicBezTo>
                      <a:pt x="1931" y="1927"/>
                      <a:pt x="1804" y="2063"/>
                      <a:pt x="1754" y="2113"/>
                    </a:cubicBezTo>
                    <a:lnTo>
                      <a:pt x="1754" y="2113"/>
                    </a:lnTo>
                    <a:cubicBezTo>
                      <a:pt x="1698" y="2169"/>
                      <a:pt x="1645" y="2227"/>
                      <a:pt x="1612" y="2297"/>
                    </a:cubicBezTo>
                    <a:lnTo>
                      <a:pt x="1612" y="2297"/>
                    </a:lnTo>
                    <a:cubicBezTo>
                      <a:pt x="1584" y="2202"/>
                      <a:pt x="1552" y="2108"/>
                      <a:pt x="1515" y="2016"/>
                    </a:cubicBezTo>
                    <a:lnTo>
                      <a:pt x="1515" y="2016"/>
                    </a:lnTo>
                    <a:cubicBezTo>
                      <a:pt x="1539" y="1863"/>
                      <a:pt x="1704" y="1833"/>
                      <a:pt x="1792" y="1728"/>
                    </a:cubicBezTo>
                    <a:lnTo>
                      <a:pt x="1792" y="1728"/>
                    </a:lnTo>
                    <a:cubicBezTo>
                      <a:pt x="1824" y="1691"/>
                      <a:pt x="1836" y="1640"/>
                      <a:pt x="1777" y="1625"/>
                    </a:cubicBezTo>
                    <a:lnTo>
                      <a:pt x="1777" y="1625"/>
                    </a:lnTo>
                    <a:cubicBezTo>
                      <a:pt x="1694" y="1603"/>
                      <a:pt x="1613" y="1705"/>
                      <a:pt x="1568" y="1759"/>
                    </a:cubicBezTo>
                    <a:lnTo>
                      <a:pt x="1568" y="1759"/>
                    </a:lnTo>
                    <a:cubicBezTo>
                      <a:pt x="1531" y="1805"/>
                      <a:pt x="1491" y="1854"/>
                      <a:pt x="1470" y="1908"/>
                    </a:cubicBezTo>
                    <a:lnTo>
                      <a:pt x="1470" y="1908"/>
                    </a:lnTo>
                    <a:cubicBezTo>
                      <a:pt x="1467" y="1902"/>
                      <a:pt x="1438" y="1838"/>
                      <a:pt x="1425" y="1812"/>
                    </a:cubicBezTo>
                    <a:lnTo>
                      <a:pt x="1425" y="1812"/>
                    </a:lnTo>
                    <a:cubicBezTo>
                      <a:pt x="1428" y="1810"/>
                      <a:pt x="1609" y="1534"/>
                      <a:pt x="1721" y="1416"/>
                    </a:cubicBezTo>
                    <a:lnTo>
                      <a:pt x="1721" y="1416"/>
                    </a:lnTo>
                    <a:cubicBezTo>
                      <a:pt x="1758" y="1377"/>
                      <a:pt x="1806" y="1298"/>
                      <a:pt x="1722" y="1277"/>
                    </a:cubicBezTo>
                    <a:lnTo>
                      <a:pt x="1722" y="1277"/>
                    </a:lnTo>
                    <a:cubicBezTo>
                      <a:pt x="1630" y="1255"/>
                      <a:pt x="1543" y="1373"/>
                      <a:pt x="1499" y="1436"/>
                    </a:cubicBezTo>
                    <a:lnTo>
                      <a:pt x="1499" y="1436"/>
                    </a:lnTo>
                    <a:cubicBezTo>
                      <a:pt x="1439" y="1521"/>
                      <a:pt x="1390" y="1613"/>
                      <a:pt x="1376" y="1715"/>
                    </a:cubicBezTo>
                    <a:lnTo>
                      <a:pt x="1376" y="1715"/>
                    </a:lnTo>
                    <a:cubicBezTo>
                      <a:pt x="1342" y="1650"/>
                      <a:pt x="1306" y="1587"/>
                      <a:pt x="1268" y="1524"/>
                    </a:cubicBezTo>
                    <a:lnTo>
                      <a:pt x="1268" y="1524"/>
                    </a:lnTo>
                    <a:cubicBezTo>
                      <a:pt x="1263" y="1483"/>
                      <a:pt x="1285" y="1447"/>
                      <a:pt x="1312" y="1419"/>
                    </a:cubicBezTo>
                    <a:lnTo>
                      <a:pt x="1312" y="1419"/>
                    </a:lnTo>
                    <a:cubicBezTo>
                      <a:pt x="1346" y="1383"/>
                      <a:pt x="1388" y="1356"/>
                      <a:pt x="1430" y="1331"/>
                    </a:cubicBezTo>
                    <a:lnTo>
                      <a:pt x="1430" y="1331"/>
                    </a:lnTo>
                    <a:cubicBezTo>
                      <a:pt x="1468" y="1308"/>
                      <a:pt x="1507" y="1287"/>
                      <a:pt x="1544" y="1262"/>
                    </a:cubicBezTo>
                    <a:lnTo>
                      <a:pt x="1544" y="1262"/>
                    </a:lnTo>
                    <a:cubicBezTo>
                      <a:pt x="1577" y="1240"/>
                      <a:pt x="1611" y="1210"/>
                      <a:pt x="1619" y="1169"/>
                    </a:cubicBezTo>
                    <a:lnTo>
                      <a:pt x="1619" y="1169"/>
                    </a:lnTo>
                    <a:cubicBezTo>
                      <a:pt x="1625" y="1135"/>
                      <a:pt x="1612" y="1100"/>
                      <a:pt x="1580" y="1084"/>
                    </a:cubicBezTo>
                    <a:lnTo>
                      <a:pt x="1580" y="1084"/>
                    </a:lnTo>
                    <a:cubicBezTo>
                      <a:pt x="1547" y="1067"/>
                      <a:pt x="1505" y="1071"/>
                      <a:pt x="1471" y="1083"/>
                    </a:cubicBezTo>
                    <a:lnTo>
                      <a:pt x="1471" y="1083"/>
                    </a:lnTo>
                    <a:cubicBezTo>
                      <a:pt x="1387" y="1113"/>
                      <a:pt x="1338" y="1192"/>
                      <a:pt x="1296" y="1266"/>
                    </a:cubicBezTo>
                    <a:lnTo>
                      <a:pt x="1296" y="1266"/>
                    </a:lnTo>
                    <a:cubicBezTo>
                      <a:pt x="1275" y="1303"/>
                      <a:pt x="1257" y="1342"/>
                      <a:pt x="1251" y="1384"/>
                    </a:cubicBezTo>
                    <a:lnTo>
                      <a:pt x="1251" y="1384"/>
                    </a:lnTo>
                    <a:cubicBezTo>
                      <a:pt x="1246" y="1415"/>
                      <a:pt x="1245" y="1447"/>
                      <a:pt x="1241" y="1479"/>
                    </a:cubicBezTo>
                    <a:lnTo>
                      <a:pt x="1241" y="1479"/>
                    </a:lnTo>
                    <a:cubicBezTo>
                      <a:pt x="1192" y="1400"/>
                      <a:pt x="1141" y="1322"/>
                      <a:pt x="1087" y="1247"/>
                    </a:cubicBezTo>
                    <a:lnTo>
                      <a:pt x="1087" y="1247"/>
                    </a:lnTo>
                    <a:cubicBezTo>
                      <a:pt x="1137" y="1192"/>
                      <a:pt x="1509" y="846"/>
                      <a:pt x="1319" y="778"/>
                    </a:cubicBezTo>
                    <a:lnTo>
                      <a:pt x="1319" y="778"/>
                    </a:lnTo>
                    <a:cubicBezTo>
                      <a:pt x="1250" y="753"/>
                      <a:pt x="1180" y="841"/>
                      <a:pt x="1147" y="889"/>
                    </a:cubicBezTo>
                    <a:lnTo>
                      <a:pt x="1147" y="889"/>
                    </a:lnTo>
                    <a:cubicBezTo>
                      <a:pt x="1118" y="933"/>
                      <a:pt x="1094" y="982"/>
                      <a:pt x="1079" y="1032"/>
                    </a:cubicBezTo>
                    <a:lnTo>
                      <a:pt x="1079" y="1032"/>
                    </a:lnTo>
                    <a:cubicBezTo>
                      <a:pt x="1069" y="1064"/>
                      <a:pt x="1067" y="1153"/>
                      <a:pt x="1048" y="1192"/>
                    </a:cubicBezTo>
                    <a:lnTo>
                      <a:pt x="1048" y="1192"/>
                    </a:lnTo>
                    <a:cubicBezTo>
                      <a:pt x="994" y="1116"/>
                      <a:pt x="883" y="968"/>
                      <a:pt x="884" y="967"/>
                    </a:cubicBezTo>
                    <a:lnTo>
                      <a:pt x="884" y="967"/>
                    </a:lnTo>
                    <a:cubicBezTo>
                      <a:pt x="889" y="962"/>
                      <a:pt x="1013" y="607"/>
                      <a:pt x="1018" y="426"/>
                    </a:cubicBezTo>
                    <a:lnTo>
                      <a:pt x="1018" y="426"/>
                    </a:lnTo>
                    <a:cubicBezTo>
                      <a:pt x="1019" y="357"/>
                      <a:pt x="1003" y="181"/>
                      <a:pt x="890" y="268"/>
                    </a:cubicBezTo>
                    <a:lnTo>
                      <a:pt x="890" y="268"/>
                    </a:lnTo>
                    <a:cubicBezTo>
                      <a:pt x="777" y="354"/>
                      <a:pt x="814" y="583"/>
                      <a:pt x="818" y="704"/>
                    </a:cubicBezTo>
                    <a:lnTo>
                      <a:pt x="818" y="704"/>
                    </a:lnTo>
                    <a:cubicBezTo>
                      <a:pt x="819" y="718"/>
                      <a:pt x="816" y="829"/>
                      <a:pt x="828" y="905"/>
                    </a:cubicBezTo>
                    <a:lnTo>
                      <a:pt x="828" y="905"/>
                    </a:lnTo>
                    <a:cubicBezTo>
                      <a:pt x="750" y="807"/>
                      <a:pt x="586" y="608"/>
                      <a:pt x="582" y="605"/>
                    </a:cubicBezTo>
                    <a:lnTo>
                      <a:pt x="582" y="605"/>
                    </a:lnTo>
                    <a:cubicBezTo>
                      <a:pt x="519" y="446"/>
                      <a:pt x="458" y="255"/>
                      <a:pt x="342" y="125"/>
                    </a:cubicBezTo>
                    <a:lnTo>
                      <a:pt x="342" y="125"/>
                    </a:lnTo>
                    <a:cubicBezTo>
                      <a:pt x="276" y="52"/>
                      <a:pt x="149" y="0"/>
                      <a:pt x="70" y="85"/>
                    </a:cubicBezTo>
                    <a:lnTo>
                      <a:pt x="70" y="85"/>
                    </a:lnTo>
                    <a:cubicBezTo>
                      <a:pt x="0" y="160"/>
                      <a:pt x="42" y="272"/>
                      <a:pt x="104" y="335"/>
                    </a:cubicBezTo>
                    <a:lnTo>
                      <a:pt x="104" y="335"/>
                    </a:lnTo>
                    <a:cubicBezTo>
                      <a:pt x="164" y="396"/>
                      <a:pt x="247" y="437"/>
                      <a:pt x="318" y="482"/>
                    </a:cubicBezTo>
                    <a:lnTo>
                      <a:pt x="318" y="482"/>
                    </a:lnTo>
                    <a:cubicBezTo>
                      <a:pt x="397" y="531"/>
                      <a:pt x="476" y="580"/>
                      <a:pt x="555" y="630"/>
                    </a:cubicBezTo>
                    <a:lnTo>
                      <a:pt x="555" y="630"/>
                    </a:lnTo>
                    <a:lnTo>
                      <a:pt x="555" y="630"/>
                    </a:lnTo>
                    <a:lnTo>
                      <a:pt x="555" y="630"/>
                    </a:lnTo>
                    <a:cubicBezTo>
                      <a:pt x="556" y="631"/>
                      <a:pt x="665" y="760"/>
                      <a:pt x="718" y="824"/>
                    </a:cubicBezTo>
                    <a:lnTo>
                      <a:pt x="718" y="824"/>
                    </a:lnTo>
                    <a:cubicBezTo>
                      <a:pt x="648" y="785"/>
                      <a:pt x="572" y="760"/>
                      <a:pt x="494" y="742"/>
                    </a:cubicBezTo>
                    <a:lnTo>
                      <a:pt x="494" y="742"/>
                    </a:lnTo>
                    <a:cubicBezTo>
                      <a:pt x="380" y="716"/>
                      <a:pt x="155" y="667"/>
                      <a:pt x="82" y="801"/>
                    </a:cubicBezTo>
                    <a:lnTo>
                      <a:pt x="82" y="801"/>
                    </a:lnTo>
                    <a:cubicBezTo>
                      <a:pt x="11" y="929"/>
                      <a:pt x="216" y="977"/>
                      <a:pt x="301" y="978"/>
                    </a:cubicBezTo>
                    <a:lnTo>
                      <a:pt x="301" y="978"/>
                    </a:lnTo>
                    <a:cubicBezTo>
                      <a:pt x="462" y="980"/>
                      <a:pt x="699" y="869"/>
                      <a:pt x="841" y="976"/>
                    </a:cubicBezTo>
                    <a:lnTo>
                      <a:pt x="841" y="976"/>
                    </a:lnTo>
                    <a:cubicBezTo>
                      <a:pt x="895" y="1045"/>
                      <a:pt x="948" y="1114"/>
                      <a:pt x="999" y="1184"/>
                    </a:cubicBezTo>
                    <a:lnTo>
                      <a:pt x="999" y="1184"/>
                    </a:lnTo>
                    <a:cubicBezTo>
                      <a:pt x="871" y="1144"/>
                      <a:pt x="733" y="1116"/>
                      <a:pt x="601" y="1124"/>
                    </a:cubicBezTo>
                    <a:lnTo>
                      <a:pt x="601" y="1124"/>
                    </a:lnTo>
                    <a:cubicBezTo>
                      <a:pt x="519" y="1129"/>
                      <a:pt x="448" y="1161"/>
                      <a:pt x="378" y="1202"/>
                    </a:cubicBezTo>
                    <a:lnTo>
                      <a:pt x="378" y="1202"/>
                    </a:lnTo>
                    <a:cubicBezTo>
                      <a:pt x="339" y="1224"/>
                      <a:pt x="291" y="1249"/>
                      <a:pt x="279" y="1296"/>
                    </a:cubicBezTo>
                    <a:lnTo>
                      <a:pt x="279" y="1296"/>
                    </a:lnTo>
                    <a:cubicBezTo>
                      <a:pt x="244" y="1430"/>
                      <a:pt x="447" y="1397"/>
                      <a:pt x="513" y="1378"/>
                    </a:cubicBezTo>
                    <a:lnTo>
                      <a:pt x="513" y="1378"/>
                    </a:lnTo>
                    <a:cubicBezTo>
                      <a:pt x="694" y="1325"/>
                      <a:pt x="862" y="1250"/>
                      <a:pt x="1055" y="1261"/>
                    </a:cubicBezTo>
                    <a:lnTo>
                      <a:pt x="1055" y="1261"/>
                    </a:lnTo>
                    <a:cubicBezTo>
                      <a:pt x="1101" y="1327"/>
                      <a:pt x="1145" y="1393"/>
                      <a:pt x="1188" y="1460"/>
                    </a:cubicBezTo>
                    <a:lnTo>
                      <a:pt x="1188" y="1460"/>
                    </a:lnTo>
                    <a:cubicBezTo>
                      <a:pt x="1125" y="1418"/>
                      <a:pt x="1059" y="1382"/>
                      <a:pt x="985" y="1363"/>
                    </a:cubicBezTo>
                    <a:lnTo>
                      <a:pt x="985" y="1363"/>
                    </a:lnTo>
                    <a:cubicBezTo>
                      <a:pt x="917" y="1346"/>
                      <a:pt x="844" y="1345"/>
                      <a:pt x="777" y="1367"/>
                    </a:cubicBezTo>
                    <a:lnTo>
                      <a:pt x="777" y="1367"/>
                    </a:lnTo>
                    <a:cubicBezTo>
                      <a:pt x="761" y="1373"/>
                      <a:pt x="745" y="1380"/>
                      <a:pt x="731" y="1388"/>
                    </a:cubicBezTo>
                    <a:lnTo>
                      <a:pt x="731" y="1388"/>
                    </a:lnTo>
                    <a:cubicBezTo>
                      <a:pt x="716" y="1396"/>
                      <a:pt x="699" y="1406"/>
                      <a:pt x="698" y="1425"/>
                    </a:cubicBezTo>
                    <a:lnTo>
                      <a:pt x="698" y="1425"/>
                    </a:lnTo>
                    <a:cubicBezTo>
                      <a:pt x="697" y="1442"/>
                      <a:pt x="709" y="1457"/>
                      <a:pt x="720" y="1468"/>
                    </a:cubicBezTo>
                    <a:lnTo>
                      <a:pt x="720" y="1468"/>
                    </a:lnTo>
                    <a:cubicBezTo>
                      <a:pt x="733" y="1482"/>
                      <a:pt x="750" y="1491"/>
                      <a:pt x="767" y="1497"/>
                    </a:cubicBezTo>
                    <a:lnTo>
                      <a:pt x="767" y="1497"/>
                    </a:lnTo>
                    <a:cubicBezTo>
                      <a:pt x="804" y="1510"/>
                      <a:pt x="843" y="1511"/>
                      <a:pt x="881" y="1511"/>
                    </a:cubicBezTo>
                    <a:lnTo>
                      <a:pt x="881" y="1511"/>
                    </a:lnTo>
                    <a:cubicBezTo>
                      <a:pt x="922" y="1510"/>
                      <a:pt x="962" y="1508"/>
                      <a:pt x="1003" y="1507"/>
                    </a:cubicBezTo>
                    <a:lnTo>
                      <a:pt x="1003" y="1507"/>
                    </a:lnTo>
                    <a:cubicBezTo>
                      <a:pt x="1076" y="1504"/>
                      <a:pt x="1150" y="1504"/>
                      <a:pt x="1222" y="1516"/>
                    </a:cubicBezTo>
                    <a:lnTo>
                      <a:pt x="1222" y="1516"/>
                    </a:lnTo>
                    <a:cubicBezTo>
                      <a:pt x="1256" y="1573"/>
                      <a:pt x="1291" y="1631"/>
                      <a:pt x="1322" y="1689"/>
                    </a:cubicBezTo>
                    <a:lnTo>
                      <a:pt x="1322" y="1689"/>
                    </a:lnTo>
                    <a:cubicBezTo>
                      <a:pt x="1303" y="1679"/>
                      <a:pt x="1284" y="1670"/>
                      <a:pt x="1265" y="1660"/>
                    </a:cubicBezTo>
                    <a:lnTo>
                      <a:pt x="1265" y="1660"/>
                    </a:lnTo>
                    <a:cubicBezTo>
                      <a:pt x="1188" y="1622"/>
                      <a:pt x="1110" y="1588"/>
                      <a:pt x="1027" y="1568"/>
                    </a:cubicBezTo>
                    <a:lnTo>
                      <a:pt x="1027" y="1568"/>
                    </a:lnTo>
                    <a:cubicBezTo>
                      <a:pt x="899" y="1539"/>
                      <a:pt x="709" y="1541"/>
                      <a:pt x="615" y="1651"/>
                    </a:cubicBezTo>
                    <a:lnTo>
                      <a:pt x="615" y="1651"/>
                    </a:lnTo>
                    <a:cubicBezTo>
                      <a:pt x="590" y="1680"/>
                      <a:pt x="577" y="1718"/>
                      <a:pt x="603" y="1750"/>
                    </a:cubicBezTo>
                    <a:lnTo>
                      <a:pt x="603" y="1750"/>
                    </a:lnTo>
                    <a:cubicBezTo>
                      <a:pt x="640" y="1796"/>
                      <a:pt x="720" y="1785"/>
                      <a:pt x="770" y="1781"/>
                    </a:cubicBezTo>
                    <a:lnTo>
                      <a:pt x="770" y="1781"/>
                    </a:lnTo>
                    <a:cubicBezTo>
                      <a:pt x="976" y="1766"/>
                      <a:pt x="1197" y="1694"/>
                      <a:pt x="1386" y="1813"/>
                    </a:cubicBezTo>
                    <a:lnTo>
                      <a:pt x="1386" y="1813"/>
                    </a:lnTo>
                    <a:cubicBezTo>
                      <a:pt x="1411" y="1862"/>
                      <a:pt x="1433" y="1913"/>
                      <a:pt x="1455" y="1963"/>
                    </a:cubicBezTo>
                    <a:lnTo>
                      <a:pt x="1455" y="1963"/>
                    </a:lnTo>
                    <a:cubicBezTo>
                      <a:pt x="1454" y="1969"/>
                      <a:pt x="1199" y="1892"/>
                      <a:pt x="1095" y="1893"/>
                    </a:cubicBezTo>
                    <a:lnTo>
                      <a:pt x="1095" y="1893"/>
                    </a:lnTo>
                    <a:cubicBezTo>
                      <a:pt x="1029" y="1894"/>
                      <a:pt x="844" y="1915"/>
                      <a:pt x="821" y="1997"/>
                    </a:cubicBezTo>
                    <a:lnTo>
                      <a:pt x="821" y="1997"/>
                    </a:lnTo>
                    <a:cubicBezTo>
                      <a:pt x="798" y="2079"/>
                      <a:pt x="966" y="2088"/>
                      <a:pt x="1013" y="2085"/>
                    </a:cubicBezTo>
                    <a:lnTo>
                      <a:pt x="1013" y="2085"/>
                    </a:lnTo>
                    <a:cubicBezTo>
                      <a:pt x="1092" y="2080"/>
                      <a:pt x="1170" y="2058"/>
                      <a:pt x="1247" y="2042"/>
                    </a:cubicBezTo>
                    <a:lnTo>
                      <a:pt x="1247" y="2042"/>
                    </a:lnTo>
                    <a:cubicBezTo>
                      <a:pt x="1322" y="2026"/>
                      <a:pt x="1417" y="1994"/>
                      <a:pt x="1483" y="2049"/>
                    </a:cubicBezTo>
                    <a:lnTo>
                      <a:pt x="1483" y="2049"/>
                    </a:lnTo>
                    <a:cubicBezTo>
                      <a:pt x="1486" y="2051"/>
                      <a:pt x="1596" y="2359"/>
                      <a:pt x="1599" y="2387"/>
                    </a:cubicBezTo>
                    <a:lnTo>
                      <a:pt x="1599" y="2387"/>
                    </a:lnTo>
                    <a:cubicBezTo>
                      <a:pt x="1577" y="2374"/>
                      <a:pt x="1557" y="2350"/>
                      <a:pt x="1536" y="2334"/>
                    </a:cubicBezTo>
                    <a:lnTo>
                      <a:pt x="1536" y="2334"/>
                    </a:lnTo>
                    <a:cubicBezTo>
                      <a:pt x="1507" y="2311"/>
                      <a:pt x="1476" y="2296"/>
                      <a:pt x="1443" y="2281"/>
                    </a:cubicBezTo>
                    <a:lnTo>
                      <a:pt x="1443" y="2281"/>
                    </a:lnTo>
                    <a:cubicBezTo>
                      <a:pt x="1383" y="2252"/>
                      <a:pt x="1320" y="2230"/>
                      <a:pt x="1254" y="2222"/>
                    </a:cubicBezTo>
                    <a:lnTo>
                      <a:pt x="1254" y="2222"/>
                    </a:lnTo>
                    <a:cubicBezTo>
                      <a:pt x="1178" y="2213"/>
                      <a:pt x="1024" y="2216"/>
                      <a:pt x="991" y="2306"/>
                    </a:cubicBezTo>
                    <a:lnTo>
                      <a:pt x="991" y="2306"/>
                    </a:lnTo>
                    <a:cubicBezTo>
                      <a:pt x="962" y="2386"/>
                      <a:pt x="1048" y="2410"/>
                      <a:pt x="1109" y="2405"/>
                    </a:cubicBezTo>
                    <a:lnTo>
                      <a:pt x="1109" y="2405"/>
                    </a:lnTo>
                    <a:cubicBezTo>
                      <a:pt x="1178" y="2400"/>
                      <a:pt x="1242" y="2369"/>
                      <a:pt x="1310" y="2358"/>
                    </a:cubicBezTo>
                    <a:lnTo>
                      <a:pt x="1310" y="2358"/>
                    </a:lnTo>
                    <a:cubicBezTo>
                      <a:pt x="1374" y="2349"/>
                      <a:pt x="1441" y="2352"/>
                      <a:pt x="1504" y="2368"/>
                    </a:cubicBezTo>
                    <a:lnTo>
                      <a:pt x="1504" y="2368"/>
                    </a:lnTo>
                    <a:cubicBezTo>
                      <a:pt x="1520" y="2372"/>
                      <a:pt x="1536" y="2376"/>
                      <a:pt x="1551" y="2384"/>
                    </a:cubicBezTo>
                    <a:lnTo>
                      <a:pt x="1551" y="2384"/>
                    </a:lnTo>
                    <a:cubicBezTo>
                      <a:pt x="1575" y="2395"/>
                      <a:pt x="1603" y="2413"/>
                      <a:pt x="1610" y="2438"/>
                    </a:cubicBezTo>
                    <a:lnTo>
                      <a:pt x="1610" y="2438"/>
                    </a:lnTo>
                    <a:cubicBezTo>
                      <a:pt x="1620" y="2470"/>
                      <a:pt x="1626" y="2503"/>
                      <a:pt x="1633" y="2536"/>
                    </a:cubicBezTo>
                    <a:lnTo>
                      <a:pt x="1633" y="2536"/>
                    </a:lnTo>
                    <a:cubicBezTo>
                      <a:pt x="1648" y="2601"/>
                      <a:pt x="1661" y="2667"/>
                      <a:pt x="1673" y="2733"/>
                    </a:cubicBezTo>
                    <a:lnTo>
                      <a:pt x="1673" y="2733"/>
                    </a:lnTo>
                    <a:cubicBezTo>
                      <a:pt x="1600" y="2672"/>
                      <a:pt x="1484" y="2629"/>
                      <a:pt x="1400" y="2612"/>
                    </a:cubicBezTo>
                    <a:lnTo>
                      <a:pt x="1400" y="2612"/>
                    </a:lnTo>
                    <a:cubicBezTo>
                      <a:pt x="1322" y="2596"/>
                      <a:pt x="1156" y="2591"/>
                      <a:pt x="1105" y="2673"/>
                    </a:cubicBezTo>
                    <a:lnTo>
                      <a:pt x="1105" y="2673"/>
                    </a:lnTo>
                    <a:cubicBezTo>
                      <a:pt x="1063" y="2741"/>
                      <a:pt x="1149" y="2769"/>
                      <a:pt x="1200" y="2766"/>
                    </a:cubicBezTo>
                    <a:lnTo>
                      <a:pt x="1200" y="2766"/>
                    </a:lnTo>
                    <a:cubicBezTo>
                      <a:pt x="1267" y="2762"/>
                      <a:pt x="1333" y="2732"/>
                      <a:pt x="1399" y="2719"/>
                    </a:cubicBezTo>
                    <a:lnTo>
                      <a:pt x="1399" y="2719"/>
                    </a:lnTo>
                    <a:cubicBezTo>
                      <a:pt x="1463" y="2706"/>
                      <a:pt x="1528" y="2708"/>
                      <a:pt x="1589" y="2732"/>
                    </a:cubicBezTo>
                    <a:lnTo>
                      <a:pt x="1589" y="2732"/>
                    </a:lnTo>
                    <a:cubicBezTo>
                      <a:pt x="1617" y="2743"/>
                      <a:pt x="1646" y="2759"/>
                      <a:pt x="1669" y="2779"/>
                    </a:cubicBezTo>
                    <a:lnTo>
                      <a:pt x="1669" y="2779"/>
                    </a:lnTo>
                    <a:cubicBezTo>
                      <a:pt x="1694" y="2800"/>
                      <a:pt x="1691" y="2834"/>
                      <a:pt x="1696" y="2864"/>
                    </a:cubicBezTo>
                    <a:lnTo>
                      <a:pt x="1696" y="2864"/>
                    </a:lnTo>
                    <a:cubicBezTo>
                      <a:pt x="1708" y="2938"/>
                      <a:pt x="1719" y="3012"/>
                      <a:pt x="1729" y="3087"/>
                    </a:cubicBezTo>
                    <a:lnTo>
                      <a:pt x="1729" y="3087"/>
                    </a:lnTo>
                    <a:cubicBezTo>
                      <a:pt x="1620" y="3023"/>
                      <a:pt x="1505" y="2948"/>
                      <a:pt x="1383" y="2918"/>
                    </a:cubicBezTo>
                    <a:lnTo>
                      <a:pt x="1383" y="2918"/>
                    </a:lnTo>
                    <a:cubicBezTo>
                      <a:pt x="1317" y="2901"/>
                      <a:pt x="1154" y="2889"/>
                      <a:pt x="1125" y="2976"/>
                    </a:cubicBezTo>
                    <a:lnTo>
                      <a:pt x="1125" y="2976"/>
                    </a:lnTo>
                    <a:cubicBezTo>
                      <a:pt x="1095" y="3064"/>
                      <a:pt x="1227" y="3083"/>
                      <a:pt x="1282" y="3084"/>
                    </a:cubicBezTo>
                    <a:lnTo>
                      <a:pt x="1282" y="3084"/>
                    </a:lnTo>
                    <a:cubicBezTo>
                      <a:pt x="1356" y="3085"/>
                      <a:pt x="1427" y="3069"/>
                      <a:pt x="1501" y="3076"/>
                    </a:cubicBezTo>
                    <a:lnTo>
                      <a:pt x="1501" y="3076"/>
                    </a:lnTo>
                    <a:cubicBezTo>
                      <a:pt x="1583" y="3084"/>
                      <a:pt x="1735" y="3151"/>
                      <a:pt x="1737" y="3151"/>
                    </a:cubicBezTo>
                    <a:lnTo>
                      <a:pt x="1737" y="3151"/>
                    </a:lnTo>
                    <a:cubicBezTo>
                      <a:pt x="1749" y="3246"/>
                      <a:pt x="1760" y="3342"/>
                      <a:pt x="1768" y="3437"/>
                    </a:cubicBezTo>
                    <a:lnTo>
                      <a:pt x="1768" y="3437"/>
                    </a:lnTo>
                    <a:cubicBezTo>
                      <a:pt x="1765" y="3436"/>
                      <a:pt x="1582" y="3301"/>
                      <a:pt x="1467" y="3276"/>
                    </a:cubicBezTo>
                    <a:lnTo>
                      <a:pt x="1467" y="3276"/>
                    </a:lnTo>
                    <a:cubicBezTo>
                      <a:pt x="1414" y="3264"/>
                      <a:pt x="1254" y="3226"/>
                      <a:pt x="1222" y="3299"/>
                    </a:cubicBezTo>
                    <a:lnTo>
                      <a:pt x="1222" y="3299"/>
                    </a:lnTo>
                    <a:cubicBezTo>
                      <a:pt x="1191" y="3370"/>
                      <a:pt x="1307" y="3399"/>
                      <a:pt x="1355" y="3404"/>
                    </a:cubicBezTo>
                    <a:lnTo>
                      <a:pt x="1355" y="3404"/>
                    </a:lnTo>
                    <a:cubicBezTo>
                      <a:pt x="1413" y="3409"/>
                      <a:pt x="1471" y="3401"/>
                      <a:pt x="1529" y="3406"/>
                    </a:cubicBezTo>
                    <a:lnTo>
                      <a:pt x="1529" y="3406"/>
                    </a:lnTo>
                    <a:cubicBezTo>
                      <a:pt x="1604" y="3412"/>
                      <a:pt x="1771" y="3488"/>
                      <a:pt x="1772" y="3489"/>
                    </a:cubicBezTo>
                    <a:lnTo>
                      <a:pt x="1772" y="3489"/>
                    </a:lnTo>
                    <a:cubicBezTo>
                      <a:pt x="1780" y="3587"/>
                      <a:pt x="1786" y="3686"/>
                      <a:pt x="1790" y="3785"/>
                    </a:cubicBezTo>
                    <a:lnTo>
                      <a:pt x="1790" y="3785"/>
                    </a:lnTo>
                    <a:cubicBezTo>
                      <a:pt x="1729" y="3694"/>
                      <a:pt x="1668" y="3605"/>
                      <a:pt x="1570" y="3551"/>
                    </a:cubicBezTo>
                    <a:lnTo>
                      <a:pt x="1570" y="3551"/>
                    </a:lnTo>
                    <a:cubicBezTo>
                      <a:pt x="1511" y="3518"/>
                      <a:pt x="1363" y="3455"/>
                      <a:pt x="1301" y="3510"/>
                    </a:cubicBezTo>
                    <a:lnTo>
                      <a:pt x="1301" y="3510"/>
                    </a:lnTo>
                    <a:cubicBezTo>
                      <a:pt x="1238" y="3566"/>
                      <a:pt x="1346" y="3618"/>
                      <a:pt x="1388" y="3635"/>
                    </a:cubicBezTo>
                    <a:lnTo>
                      <a:pt x="1388" y="3635"/>
                    </a:lnTo>
                    <a:cubicBezTo>
                      <a:pt x="1447" y="3659"/>
                      <a:pt x="1511" y="3668"/>
                      <a:pt x="1571" y="3690"/>
                    </a:cubicBezTo>
                    <a:lnTo>
                      <a:pt x="1571" y="3690"/>
                    </a:lnTo>
                    <a:cubicBezTo>
                      <a:pt x="1653" y="3719"/>
                      <a:pt x="1789" y="3845"/>
                      <a:pt x="1792" y="3847"/>
                    </a:cubicBezTo>
                    <a:lnTo>
                      <a:pt x="1792" y="3847"/>
                    </a:lnTo>
                    <a:cubicBezTo>
                      <a:pt x="1794" y="3904"/>
                      <a:pt x="1795" y="3962"/>
                      <a:pt x="1795" y="4020"/>
                    </a:cubicBezTo>
                    <a:lnTo>
                      <a:pt x="1795" y="4020"/>
                    </a:lnTo>
                    <a:cubicBezTo>
                      <a:pt x="1772" y="3998"/>
                      <a:pt x="1745" y="3979"/>
                      <a:pt x="1720" y="3961"/>
                    </a:cubicBezTo>
                    <a:lnTo>
                      <a:pt x="1720" y="3961"/>
                    </a:lnTo>
                    <a:cubicBezTo>
                      <a:pt x="1668" y="3921"/>
                      <a:pt x="1612" y="3883"/>
                      <a:pt x="1552" y="3856"/>
                    </a:cubicBezTo>
                    <a:lnTo>
                      <a:pt x="1552" y="3856"/>
                    </a:lnTo>
                    <a:cubicBezTo>
                      <a:pt x="1483" y="3824"/>
                      <a:pt x="1341" y="3782"/>
                      <a:pt x="1282" y="3858"/>
                    </a:cubicBezTo>
                    <a:lnTo>
                      <a:pt x="1282" y="3858"/>
                    </a:lnTo>
                    <a:cubicBezTo>
                      <a:pt x="1224" y="3934"/>
                      <a:pt x="1330" y="3971"/>
                      <a:pt x="1387" y="3981"/>
                    </a:cubicBezTo>
                    <a:lnTo>
                      <a:pt x="1387" y="3981"/>
                    </a:lnTo>
                    <a:cubicBezTo>
                      <a:pt x="1463" y="3995"/>
                      <a:pt x="1541" y="4001"/>
                      <a:pt x="1615" y="4025"/>
                    </a:cubicBezTo>
                    <a:lnTo>
                      <a:pt x="1615" y="4025"/>
                    </a:lnTo>
                    <a:cubicBezTo>
                      <a:pt x="1679" y="4046"/>
                      <a:pt x="1732" y="4089"/>
                      <a:pt x="1795" y="4111"/>
                    </a:cubicBezTo>
                    <a:lnTo>
                      <a:pt x="1795" y="4111"/>
                    </a:lnTo>
                    <a:cubicBezTo>
                      <a:pt x="1795" y="4263"/>
                      <a:pt x="1790" y="4416"/>
                      <a:pt x="1781" y="4569"/>
                    </a:cubicBezTo>
                    <a:lnTo>
                      <a:pt x="1781" y="4569"/>
                    </a:lnTo>
                    <a:cubicBezTo>
                      <a:pt x="1779" y="4591"/>
                      <a:pt x="1814" y="4595"/>
                      <a:pt x="1816" y="4573"/>
                    </a:cubicBezTo>
                    <a:lnTo>
                      <a:pt x="1816" y="4573"/>
                    </a:lnTo>
                    <a:cubicBezTo>
                      <a:pt x="1826" y="4418"/>
                      <a:pt x="1842" y="4102"/>
                      <a:pt x="1843" y="4095"/>
                    </a:cubicBezTo>
                    <a:lnTo>
                      <a:pt x="1843" y="4095"/>
                    </a:lnTo>
                    <a:cubicBezTo>
                      <a:pt x="1964" y="4079"/>
                      <a:pt x="2338" y="4044"/>
                      <a:pt x="2292" y="391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893500" y="4147846"/>
                <a:ext cx="770685" cy="1114549"/>
              </a:xfrm>
              <a:custGeom>
                <a:rect b="b" l="l" r="r" t="t"/>
                <a:pathLst>
                  <a:path extrusionOk="0" h="4501" w="3113">
                    <a:moveTo>
                      <a:pt x="539" y="2806"/>
                    </a:moveTo>
                    <a:lnTo>
                      <a:pt x="539" y="2806"/>
                    </a:lnTo>
                    <a:cubicBezTo>
                      <a:pt x="627" y="2867"/>
                      <a:pt x="704" y="2959"/>
                      <a:pt x="768" y="3045"/>
                    </a:cubicBezTo>
                    <a:lnTo>
                      <a:pt x="768" y="3045"/>
                    </a:lnTo>
                    <a:cubicBezTo>
                      <a:pt x="683" y="2912"/>
                      <a:pt x="598" y="2778"/>
                      <a:pt x="514" y="2645"/>
                    </a:cubicBezTo>
                    <a:lnTo>
                      <a:pt x="514" y="2645"/>
                    </a:lnTo>
                    <a:cubicBezTo>
                      <a:pt x="411" y="2483"/>
                      <a:pt x="307" y="2318"/>
                      <a:pt x="255" y="2133"/>
                    </a:cubicBezTo>
                    <a:lnTo>
                      <a:pt x="255" y="2133"/>
                    </a:lnTo>
                    <a:cubicBezTo>
                      <a:pt x="158" y="1790"/>
                      <a:pt x="268" y="1373"/>
                      <a:pt x="705" y="1508"/>
                    </a:cubicBezTo>
                    <a:lnTo>
                      <a:pt x="705" y="1508"/>
                    </a:lnTo>
                    <a:cubicBezTo>
                      <a:pt x="877" y="1561"/>
                      <a:pt x="1008" y="1702"/>
                      <a:pt x="1174" y="1769"/>
                    </a:cubicBezTo>
                    <a:lnTo>
                      <a:pt x="1174" y="1769"/>
                    </a:lnTo>
                    <a:cubicBezTo>
                      <a:pt x="1076" y="1334"/>
                      <a:pt x="977" y="886"/>
                      <a:pt x="1048" y="446"/>
                    </a:cubicBezTo>
                    <a:lnTo>
                      <a:pt x="1048" y="446"/>
                    </a:lnTo>
                    <a:cubicBezTo>
                      <a:pt x="1077" y="269"/>
                      <a:pt x="1160" y="69"/>
                      <a:pt x="1334" y="29"/>
                    </a:cubicBezTo>
                    <a:lnTo>
                      <a:pt x="1334" y="29"/>
                    </a:lnTo>
                    <a:cubicBezTo>
                      <a:pt x="1456" y="0"/>
                      <a:pt x="1586" y="65"/>
                      <a:pt x="1667" y="162"/>
                    </a:cubicBezTo>
                    <a:lnTo>
                      <a:pt x="1667" y="162"/>
                    </a:lnTo>
                    <a:cubicBezTo>
                      <a:pt x="1747" y="259"/>
                      <a:pt x="1787" y="382"/>
                      <a:pt x="1819" y="504"/>
                    </a:cubicBezTo>
                    <a:lnTo>
                      <a:pt x="1819" y="504"/>
                    </a:lnTo>
                    <a:cubicBezTo>
                      <a:pt x="1898" y="799"/>
                      <a:pt x="1897" y="1103"/>
                      <a:pt x="1958" y="1397"/>
                    </a:cubicBezTo>
                    <a:lnTo>
                      <a:pt x="1958" y="1397"/>
                    </a:lnTo>
                    <a:cubicBezTo>
                      <a:pt x="2050" y="1345"/>
                      <a:pt x="2109" y="1219"/>
                      <a:pt x="2210" y="1155"/>
                    </a:cubicBezTo>
                    <a:lnTo>
                      <a:pt x="2210" y="1155"/>
                    </a:lnTo>
                    <a:cubicBezTo>
                      <a:pt x="2314" y="1089"/>
                      <a:pt x="2458" y="1071"/>
                      <a:pt x="2556" y="1145"/>
                    </a:cubicBezTo>
                    <a:lnTo>
                      <a:pt x="2556" y="1145"/>
                    </a:lnTo>
                    <a:cubicBezTo>
                      <a:pt x="2610" y="1186"/>
                      <a:pt x="2643" y="1250"/>
                      <a:pt x="2665" y="1315"/>
                    </a:cubicBezTo>
                    <a:lnTo>
                      <a:pt x="2665" y="1315"/>
                    </a:lnTo>
                    <a:cubicBezTo>
                      <a:pt x="2713" y="1455"/>
                      <a:pt x="2716" y="1606"/>
                      <a:pt x="2713" y="1754"/>
                    </a:cubicBezTo>
                    <a:lnTo>
                      <a:pt x="2713" y="1754"/>
                    </a:lnTo>
                    <a:cubicBezTo>
                      <a:pt x="2705" y="2063"/>
                      <a:pt x="2671" y="2371"/>
                      <a:pt x="2610" y="2674"/>
                    </a:cubicBezTo>
                    <a:lnTo>
                      <a:pt x="2610" y="2674"/>
                    </a:lnTo>
                    <a:cubicBezTo>
                      <a:pt x="2663" y="2600"/>
                      <a:pt x="2745" y="2536"/>
                      <a:pt x="2837" y="2541"/>
                    </a:cubicBezTo>
                    <a:lnTo>
                      <a:pt x="2837" y="2541"/>
                    </a:lnTo>
                    <a:cubicBezTo>
                      <a:pt x="3112" y="2557"/>
                      <a:pt x="2985" y="3132"/>
                      <a:pt x="2958" y="3287"/>
                    </a:cubicBezTo>
                    <a:lnTo>
                      <a:pt x="2958" y="3287"/>
                    </a:lnTo>
                    <a:cubicBezTo>
                      <a:pt x="2908" y="3581"/>
                      <a:pt x="2810" y="3896"/>
                      <a:pt x="2588" y="4108"/>
                    </a:cubicBezTo>
                    <a:lnTo>
                      <a:pt x="2588" y="4108"/>
                    </a:lnTo>
                    <a:cubicBezTo>
                      <a:pt x="2229" y="4452"/>
                      <a:pt x="1747" y="4451"/>
                      <a:pt x="1291" y="4432"/>
                    </a:cubicBezTo>
                    <a:lnTo>
                      <a:pt x="1291" y="4432"/>
                    </a:lnTo>
                    <a:cubicBezTo>
                      <a:pt x="1030" y="4422"/>
                      <a:pt x="727" y="4500"/>
                      <a:pt x="475" y="4408"/>
                    </a:cubicBezTo>
                    <a:lnTo>
                      <a:pt x="475" y="4408"/>
                    </a:lnTo>
                    <a:cubicBezTo>
                      <a:pt x="282" y="4338"/>
                      <a:pt x="169" y="4059"/>
                      <a:pt x="412" y="3959"/>
                    </a:cubicBezTo>
                    <a:lnTo>
                      <a:pt x="412" y="3959"/>
                    </a:lnTo>
                    <a:cubicBezTo>
                      <a:pt x="494" y="3926"/>
                      <a:pt x="587" y="3933"/>
                      <a:pt x="672" y="3960"/>
                    </a:cubicBezTo>
                    <a:lnTo>
                      <a:pt x="672" y="3960"/>
                    </a:lnTo>
                    <a:cubicBezTo>
                      <a:pt x="405" y="3769"/>
                      <a:pt x="119" y="3550"/>
                      <a:pt x="45" y="3230"/>
                    </a:cubicBezTo>
                    <a:lnTo>
                      <a:pt x="45" y="3230"/>
                    </a:lnTo>
                    <a:cubicBezTo>
                      <a:pt x="0" y="3035"/>
                      <a:pt x="82" y="2784"/>
                      <a:pt x="278" y="2741"/>
                    </a:cubicBezTo>
                    <a:lnTo>
                      <a:pt x="278" y="2741"/>
                    </a:lnTo>
                    <a:cubicBezTo>
                      <a:pt x="372" y="2720"/>
                      <a:pt x="460" y="2750"/>
                      <a:pt x="539" y="2806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8322509" y="4092173"/>
                <a:ext cx="605853" cy="1138581"/>
              </a:xfrm>
              <a:custGeom>
                <a:rect b="b" l="l" r="r" t="t"/>
                <a:pathLst>
                  <a:path extrusionOk="0" h="4600" w="2447">
                    <a:moveTo>
                      <a:pt x="476" y="4599"/>
                    </a:moveTo>
                    <a:lnTo>
                      <a:pt x="2244" y="4599"/>
                    </a:lnTo>
                    <a:lnTo>
                      <a:pt x="2244" y="4599"/>
                    </a:lnTo>
                    <a:cubicBezTo>
                      <a:pt x="2250" y="4591"/>
                      <a:pt x="2257" y="4583"/>
                      <a:pt x="2264" y="4575"/>
                    </a:cubicBezTo>
                    <a:lnTo>
                      <a:pt x="2264" y="4575"/>
                    </a:lnTo>
                    <a:cubicBezTo>
                      <a:pt x="2342" y="4482"/>
                      <a:pt x="2423" y="4381"/>
                      <a:pt x="2435" y="4260"/>
                    </a:cubicBezTo>
                    <a:lnTo>
                      <a:pt x="2435" y="4260"/>
                    </a:lnTo>
                    <a:cubicBezTo>
                      <a:pt x="2446" y="4157"/>
                      <a:pt x="2405" y="4057"/>
                      <a:pt x="2355" y="3967"/>
                    </a:cubicBezTo>
                    <a:lnTo>
                      <a:pt x="2355" y="3967"/>
                    </a:lnTo>
                    <a:cubicBezTo>
                      <a:pt x="2270" y="3817"/>
                      <a:pt x="2155" y="3683"/>
                      <a:pt x="2018" y="3577"/>
                    </a:cubicBezTo>
                    <a:lnTo>
                      <a:pt x="2018" y="3577"/>
                    </a:lnTo>
                    <a:cubicBezTo>
                      <a:pt x="1961" y="3534"/>
                      <a:pt x="1898" y="3490"/>
                      <a:pt x="1874" y="3423"/>
                    </a:cubicBezTo>
                    <a:lnTo>
                      <a:pt x="1874" y="3423"/>
                    </a:lnTo>
                    <a:cubicBezTo>
                      <a:pt x="1840" y="3327"/>
                      <a:pt x="1898" y="3227"/>
                      <a:pt x="1956" y="3144"/>
                    </a:cubicBezTo>
                    <a:lnTo>
                      <a:pt x="1956" y="3144"/>
                    </a:lnTo>
                    <a:cubicBezTo>
                      <a:pt x="2164" y="2847"/>
                      <a:pt x="2417" y="2529"/>
                      <a:pt x="2378" y="2169"/>
                    </a:cubicBezTo>
                    <a:lnTo>
                      <a:pt x="2378" y="2169"/>
                    </a:lnTo>
                    <a:cubicBezTo>
                      <a:pt x="2355" y="1953"/>
                      <a:pt x="2227" y="1761"/>
                      <a:pt x="2073" y="1608"/>
                    </a:cubicBezTo>
                    <a:lnTo>
                      <a:pt x="2073" y="1608"/>
                    </a:lnTo>
                    <a:cubicBezTo>
                      <a:pt x="2019" y="1554"/>
                      <a:pt x="1959" y="1500"/>
                      <a:pt x="1935" y="1427"/>
                    </a:cubicBezTo>
                    <a:lnTo>
                      <a:pt x="1935" y="1427"/>
                    </a:lnTo>
                    <a:cubicBezTo>
                      <a:pt x="1917" y="1369"/>
                      <a:pt x="1923" y="1307"/>
                      <a:pt x="1933" y="1247"/>
                    </a:cubicBezTo>
                    <a:lnTo>
                      <a:pt x="1933" y="1247"/>
                    </a:lnTo>
                    <a:cubicBezTo>
                      <a:pt x="1990" y="895"/>
                      <a:pt x="2142" y="523"/>
                      <a:pt x="1996" y="197"/>
                    </a:cubicBezTo>
                    <a:lnTo>
                      <a:pt x="1996" y="197"/>
                    </a:lnTo>
                    <a:cubicBezTo>
                      <a:pt x="1955" y="106"/>
                      <a:pt x="1881" y="18"/>
                      <a:pt x="1782" y="7"/>
                    </a:cubicBezTo>
                    <a:lnTo>
                      <a:pt x="1782" y="7"/>
                    </a:lnTo>
                    <a:cubicBezTo>
                      <a:pt x="1726" y="0"/>
                      <a:pt x="1670" y="18"/>
                      <a:pt x="1619" y="43"/>
                    </a:cubicBezTo>
                    <a:lnTo>
                      <a:pt x="1619" y="43"/>
                    </a:lnTo>
                    <a:cubicBezTo>
                      <a:pt x="1428" y="137"/>
                      <a:pt x="1296" y="327"/>
                      <a:pt x="1226" y="529"/>
                    </a:cubicBezTo>
                    <a:lnTo>
                      <a:pt x="1226" y="529"/>
                    </a:lnTo>
                    <a:cubicBezTo>
                      <a:pt x="1155" y="730"/>
                      <a:pt x="1138" y="946"/>
                      <a:pt x="1121" y="1159"/>
                    </a:cubicBezTo>
                    <a:lnTo>
                      <a:pt x="1121" y="1159"/>
                    </a:lnTo>
                    <a:cubicBezTo>
                      <a:pt x="1098" y="1451"/>
                      <a:pt x="1076" y="1744"/>
                      <a:pt x="1053" y="2036"/>
                    </a:cubicBezTo>
                    <a:lnTo>
                      <a:pt x="1053" y="2036"/>
                    </a:lnTo>
                    <a:cubicBezTo>
                      <a:pt x="1044" y="2142"/>
                      <a:pt x="1034" y="2254"/>
                      <a:pt x="975" y="2343"/>
                    </a:cubicBezTo>
                    <a:lnTo>
                      <a:pt x="975" y="2343"/>
                    </a:lnTo>
                    <a:cubicBezTo>
                      <a:pt x="909" y="2442"/>
                      <a:pt x="790" y="2500"/>
                      <a:pt x="737" y="2607"/>
                    </a:cubicBezTo>
                    <a:lnTo>
                      <a:pt x="737" y="2607"/>
                    </a:lnTo>
                    <a:cubicBezTo>
                      <a:pt x="640" y="2807"/>
                      <a:pt x="823" y="3066"/>
                      <a:pt x="717" y="3262"/>
                    </a:cubicBezTo>
                    <a:lnTo>
                      <a:pt x="717" y="3262"/>
                    </a:lnTo>
                    <a:cubicBezTo>
                      <a:pt x="658" y="3371"/>
                      <a:pt x="530" y="3418"/>
                      <a:pt x="420" y="3476"/>
                    </a:cubicBezTo>
                    <a:lnTo>
                      <a:pt x="420" y="3476"/>
                    </a:lnTo>
                    <a:cubicBezTo>
                      <a:pt x="195" y="3594"/>
                      <a:pt x="0" y="3829"/>
                      <a:pt x="39" y="4081"/>
                    </a:cubicBezTo>
                    <a:lnTo>
                      <a:pt x="39" y="4081"/>
                    </a:lnTo>
                    <a:cubicBezTo>
                      <a:pt x="73" y="4297"/>
                      <a:pt x="258" y="4479"/>
                      <a:pt x="476" y="4599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8439313" y="4440404"/>
                <a:ext cx="374426" cy="739035"/>
              </a:xfrm>
              <a:custGeom>
                <a:rect b="b" l="l" r="r" t="t"/>
                <a:pathLst>
                  <a:path extrusionOk="0" h="2986" w="1513">
                    <a:moveTo>
                      <a:pt x="772" y="2985"/>
                    </a:moveTo>
                    <a:lnTo>
                      <a:pt x="772" y="2985"/>
                    </a:lnTo>
                    <a:cubicBezTo>
                      <a:pt x="554" y="2517"/>
                      <a:pt x="693" y="1969"/>
                      <a:pt x="839" y="1492"/>
                    </a:cubicBezTo>
                    <a:lnTo>
                      <a:pt x="844" y="1477"/>
                    </a:lnTo>
                    <a:lnTo>
                      <a:pt x="844" y="1477"/>
                    </a:lnTo>
                    <a:cubicBezTo>
                      <a:pt x="994" y="987"/>
                      <a:pt x="1150" y="480"/>
                      <a:pt x="992" y="5"/>
                    </a:cubicBezTo>
                    <a:lnTo>
                      <a:pt x="1005" y="0"/>
                    </a:lnTo>
                    <a:lnTo>
                      <a:pt x="1005" y="0"/>
                    </a:lnTo>
                    <a:cubicBezTo>
                      <a:pt x="1165" y="480"/>
                      <a:pt x="1008" y="989"/>
                      <a:pt x="857" y="1482"/>
                    </a:cubicBezTo>
                    <a:lnTo>
                      <a:pt x="853" y="1496"/>
                    </a:lnTo>
                    <a:lnTo>
                      <a:pt x="853" y="1496"/>
                    </a:lnTo>
                    <a:cubicBezTo>
                      <a:pt x="707" y="1971"/>
                      <a:pt x="570" y="2516"/>
                      <a:pt x="785" y="2980"/>
                    </a:cubicBezTo>
                    <a:lnTo>
                      <a:pt x="772" y="2985"/>
                    </a:lnTo>
                    <a:close/>
                    <a:moveTo>
                      <a:pt x="1350" y="2427"/>
                    </a:moveTo>
                    <a:lnTo>
                      <a:pt x="1340" y="2416"/>
                    </a:lnTo>
                    <a:lnTo>
                      <a:pt x="1340" y="2416"/>
                    </a:lnTo>
                    <a:cubicBezTo>
                      <a:pt x="1255" y="2500"/>
                      <a:pt x="1163" y="2579"/>
                      <a:pt x="1067" y="2649"/>
                    </a:cubicBezTo>
                    <a:lnTo>
                      <a:pt x="1075" y="2660"/>
                    </a:lnTo>
                    <a:lnTo>
                      <a:pt x="1075" y="2660"/>
                    </a:lnTo>
                    <a:cubicBezTo>
                      <a:pt x="1172" y="2589"/>
                      <a:pt x="1264" y="2511"/>
                      <a:pt x="1350" y="2427"/>
                    </a:cubicBezTo>
                    <a:close/>
                    <a:moveTo>
                      <a:pt x="1158" y="2134"/>
                    </a:moveTo>
                    <a:lnTo>
                      <a:pt x="1150" y="2122"/>
                    </a:lnTo>
                    <a:lnTo>
                      <a:pt x="1014" y="2208"/>
                    </a:lnTo>
                    <a:lnTo>
                      <a:pt x="1022" y="2220"/>
                    </a:lnTo>
                    <a:lnTo>
                      <a:pt x="1158" y="2134"/>
                    </a:lnTo>
                    <a:close/>
                    <a:moveTo>
                      <a:pt x="1235" y="1524"/>
                    </a:moveTo>
                    <a:lnTo>
                      <a:pt x="1235" y="1524"/>
                    </a:lnTo>
                    <a:cubicBezTo>
                      <a:pt x="1321" y="1481"/>
                      <a:pt x="1410" y="1436"/>
                      <a:pt x="1454" y="1351"/>
                    </a:cubicBezTo>
                    <a:lnTo>
                      <a:pt x="1442" y="1345"/>
                    </a:lnTo>
                    <a:lnTo>
                      <a:pt x="1442" y="1345"/>
                    </a:lnTo>
                    <a:cubicBezTo>
                      <a:pt x="1400" y="1426"/>
                      <a:pt x="1317" y="1467"/>
                      <a:pt x="1229" y="1511"/>
                    </a:cubicBezTo>
                    <a:lnTo>
                      <a:pt x="1229" y="1511"/>
                    </a:lnTo>
                    <a:cubicBezTo>
                      <a:pt x="1151" y="1550"/>
                      <a:pt x="1070" y="1591"/>
                      <a:pt x="1021" y="1662"/>
                    </a:cubicBezTo>
                    <a:lnTo>
                      <a:pt x="1032" y="1670"/>
                    </a:lnTo>
                    <a:lnTo>
                      <a:pt x="1032" y="1670"/>
                    </a:lnTo>
                    <a:cubicBezTo>
                      <a:pt x="1079" y="1602"/>
                      <a:pt x="1159" y="1562"/>
                      <a:pt x="1235" y="1524"/>
                    </a:cubicBezTo>
                    <a:close/>
                    <a:moveTo>
                      <a:pt x="1512" y="996"/>
                    </a:moveTo>
                    <a:lnTo>
                      <a:pt x="1508" y="983"/>
                    </a:lnTo>
                    <a:lnTo>
                      <a:pt x="1326" y="1041"/>
                    </a:lnTo>
                    <a:lnTo>
                      <a:pt x="1330" y="1054"/>
                    </a:lnTo>
                    <a:lnTo>
                      <a:pt x="1512" y="996"/>
                    </a:lnTo>
                    <a:close/>
                    <a:moveTo>
                      <a:pt x="486" y="2605"/>
                    </a:moveTo>
                    <a:lnTo>
                      <a:pt x="482" y="2592"/>
                    </a:lnTo>
                    <a:lnTo>
                      <a:pt x="482" y="2592"/>
                    </a:lnTo>
                    <a:cubicBezTo>
                      <a:pt x="365" y="2626"/>
                      <a:pt x="234" y="2607"/>
                      <a:pt x="132" y="2542"/>
                    </a:cubicBezTo>
                    <a:lnTo>
                      <a:pt x="132" y="2542"/>
                    </a:lnTo>
                    <a:cubicBezTo>
                      <a:pt x="119" y="2534"/>
                      <a:pt x="106" y="2525"/>
                      <a:pt x="94" y="2516"/>
                    </a:cubicBezTo>
                    <a:lnTo>
                      <a:pt x="94" y="2516"/>
                    </a:lnTo>
                    <a:cubicBezTo>
                      <a:pt x="66" y="2496"/>
                      <a:pt x="38" y="2476"/>
                      <a:pt x="5" y="2463"/>
                    </a:cubicBezTo>
                    <a:lnTo>
                      <a:pt x="0" y="2477"/>
                    </a:lnTo>
                    <a:lnTo>
                      <a:pt x="0" y="2477"/>
                    </a:lnTo>
                    <a:cubicBezTo>
                      <a:pt x="31" y="2488"/>
                      <a:pt x="59" y="2508"/>
                      <a:pt x="86" y="2527"/>
                    </a:cubicBezTo>
                    <a:lnTo>
                      <a:pt x="86" y="2527"/>
                    </a:lnTo>
                    <a:cubicBezTo>
                      <a:pt x="98" y="2536"/>
                      <a:pt x="111" y="2545"/>
                      <a:pt x="124" y="2554"/>
                    </a:cubicBezTo>
                    <a:lnTo>
                      <a:pt x="124" y="2554"/>
                    </a:lnTo>
                    <a:cubicBezTo>
                      <a:pt x="195" y="2599"/>
                      <a:pt x="280" y="2623"/>
                      <a:pt x="364" y="2623"/>
                    </a:cubicBezTo>
                    <a:lnTo>
                      <a:pt x="364" y="2623"/>
                    </a:lnTo>
                    <a:cubicBezTo>
                      <a:pt x="405" y="2623"/>
                      <a:pt x="447" y="2617"/>
                      <a:pt x="486" y="2605"/>
                    </a:cubicBezTo>
                    <a:close/>
                    <a:moveTo>
                      <a:pt x="408" y="2139"/>
                    </a:moveTo>
                    <a:lnTo>
                      <a:pt x="408" y="2139"/>
                    </a:lnTo>
                    <a:cubicBezTo>
                      <a:pt x="359" y="2113"/>
                      <a:pt x="314" y="2076"/>
                      <a:pt x="280" y="2032"/>
                    </a:cubicBezTo>
                    <a:lnTo>
                      <a:pt x="269" y="2041"/>
                    </a:lnTo>
                    <a:lnTo>
                      <a:pt x="269" y="2041"/>
                    </a:lnTo>
                    <a:cubicBezTo>
                      <a:pt x="304" y="2087"/>
                      <a:pt x="350" y="2125"/>
                      <a:pt x="402" y="2151"/>
                    </a:cubicBezTo>
                    <a:lnTo>
                      <a:pt x="408" y="2139"/>
                    </a:lnTo>
                    <a:close/>
                    <a:moveTo>
                      <a:pt x="624" y="1533"/>
                    </a:moveTo>
                    <a:lnTo>
                      <a:pt x="624" y="1533"/>
                    </a:lnTo>
                    <a:cubicBezTo>
                      <a:pt x="533" y="1477"/>
                      <a:pt x="457" y="1398"/>
                      <a:pt x="403" y="1305"/>
                    </a:cubicBezTo>
                    <a:lnTo>
                      <a:pt x="391" y="1313"/>
                    </a:lnTo>
                    <a:lnTo>
                      <a:pt x="391" y="1313"/>
                    </a:lnTo>
                    <a:cubicBezTo>
                      <a:pt x="446" y="1407"/>
                      <a:pt x="524" y="1488"/>
                      <a:pt x="617" y="1545"/>
                    </a:cubicBezTo>
                    <a:lnTo>
                      <a:pt x="624" y="1533"/>
                    </a:lnTo>
                    <a:close/>
                    <a:moveTo>
                      <a:pt x="861" y="757"/>
                    </a:moveTo>
                    <a:lnTo>
                      <a:pt x="861" y="757"/>
                    </a:lnTo>
                    <a:cubicBezTo>
                      <a:pt x="823" y="735"/>
                      <a:pt x="788" y="704"/>
                      <a:pt x="763" y="668"/>
                    </a:cubicBezTo>
                    <a:lnTo>
                      <a:pt x="751" y="676"/>
                    </a:lnTo>
                    <a:lnTo>
                      <a:pt x="751" y="676"/>
                    </a:lnTo>
                    <a:cubicBezTo>
                      <a:pt x="778" y="714"/>
                      <a:pt x="814" y="746"/>
                      <a:pt x="854" y="769"/>
                    </a:cubicBezTo>
                    <a:lnTo>
                      <a:pt x="861" y="757"/>
                    </a:lnTo>
                    <a:close/>
                    <a:moveTo>
                      <a:pt x="1378" y="314"/>
                    </a:moveTo>
                    <a:lnTo>
                      <a:pt x="1373" y="300"/>
                    </a:lnTo>
                    <a:lnTo>
                      <a:pt x="1373" y="300"/>
                    </a:lnTo>
                    <a:cubicBezTo>
                      <a:pt x="1337" y="311"/>
                      <a:pt x="1304" y="336"/>
                      <a:pt x="1283" y="367"/>
                    </a:cubicBezTo>
                    <a:lnTo>
                      <a:pt x="1294" y="375"/>
                    </a:lnTo>
                    <a:lnTo>
                      <a:pt x="1294" y="375"/>
                    </a:lnTo>
                    <a:cubicBezTo>
                      <a:pt x="1314" y="346"/>
                      <a:pt x="1344" y="324"/>
                      <a:pt x="1378" y="31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" name="Google Shape;65;p3"/>
            <p:cNvGrpSpPr/>
            <p:nvPr/>
          </p:nvGrpSpPr>
          <p:grpSpPr>
            <a:xfrm rot="4482190">
              <a:off x="8524562" y="2857991"/>
              <a:ext cx="560355" cy="301892"/>
              <a:chOff x="580113" y="742368"/>
              <a:chExt cx="560397" cy="301914"/>
            </a:xfrm>
          </p:grpSpPr>
          <p:sp>
            <p:nvSpPr>
              <p:cNvPr id="66" name="Google Shape;66;p3"/>
              <p:cNvSpPr/>
              <p:nvPr/>
            </p:nvSpPr>
            <p:spPr>
              <a:xfrm>
                <a:off x="580113" y="742368"/>
                <a:ext cx="474581" cy="301914"/>
              </a:xfrm>
              <a:custGeom>
                <a:rect b="b" l="l" r="r" t="t"/>
                <a:pathLst>
                  <a:path extrusionOk="0" h="1287" w="2023">
                    <a:moveTo>
                      <a:pt x="0" y="1175"/>
                    </a:moveTo>
                    <a:lnTo>
                      <a:pt x="0" y="1175"/>
                    </a:lnTo>
                    <a:cubicBezTo>
                      <a:pt x="37" y="1185"/>
                      <a:pt x="123" y="1096"/>
                      <a:pt x="151" y="1075"/>
                    </a:cubicBezTo>
                    <a:lnTo>
                      <a:pt x="151" y="1075"/>
                    </a:lnTo>
                    <a:cubicBezTo>
                      <a:pt x="412" y="875"/>
                      <a:pt x="607" y="614"/>
                      <a:pt x="852" y="397"/>
                    </a:cubicBezTo>
                    <a:lnTo>
                      <a:pt x="852" y="397"/>
                    </a:lnTo>
                    <a:cubicBezTo>
                      <a:pt x="1174" y="113"/>
                      <a:pt x="1604" y="0"/>
                      <a:pt x="1978" y="259"/>
                    </a:cubicBezTo>
                    <a:lnTo>
                      <a:pt x="1978" y="259"/>
                    </a:lnTo>
                    <a:cubicBezTo>
                      <a:pt x="2022" y="290"/>
                      <a:pt x="1887" y="595"/>
                      <a:pt x="1867" y="635"/>
                    </a:cubicBezTo>
                    <a:lnTo>
                      <a:pt x="1867" y="635"/>
                    </a:lnTo>
                    <a:cubicBezTo>
                      <a:pt x="1808" y="752"/>
                      <a:pt x="1728" y="858"/>
                      <a:pt x="1631" y="946"/>
                    </a:cubicBezTo>
                    <a:lnTo>
                      <a:pt x="1631" y="946"/>
                    </a:lnTo>
                    <a:cubicBezTo>
                      <a:pt x="1406" y="1150"/>
                      <a:pt x="1096" y="1246"/>
                      <a:pt x="798" y="1267"/>
                    </a:cubicBezTo>
                    <a:lnTo>
                      <a:pt x="798" y="1267"/>
                    </a:lnTo>
                    <a:cubicBezTo>
                      <a:pt x="529" y="1286"/>
                      <a:pt x="260" y="1245"/>
                      <a:pt x="0" y="1175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580113" y="801303"/>
                <a:ext cx="474584" cy="242978"/>
              </a:xfrm>
              <a:custGeom>
                <a:rect b="b" l="l" r="r" t="t"/>
                <a:pathLst>
                  <a:path extrusionOk="0" h="1036" w="2022">
                    <a:moveTo>
                      <a:pt x="0" y="924"/>
                    </a:moveTo>
                    <a:lnTo>
                      <a:pt x="0" y="924"/>
                    </a:lnTo>
                    <a:cubicBezTo>
                      <a:pt x="5" y="925"/>
                      <a:pt x="11" y="925"/>
                      <a:pt x="18" y="923"/>
                    </a:cubicBezTo>
                    <a:lnTo>
                      <a:pt x="18" y="923"/>
                    </a:lnTo>
                    <a:cubicBezTo>
                      <a:pt x="666" y="885"/>
                      <a:pt x="1587" y="56"/>
                      <a:pt x="1964" y="0"/>
                    </a:cubicBezTo>
                    <a:lnTo>
                      <a:pt x="1964" y="0"/>
                    </a:lnTo>
                    <a:cubicBezTo>
                      <a:pt x="1969" y="3"/>
                      <a:pt x="1973" y="5"/>
                      <a:pt x="1977" y="9"/>
                    </a:cubicBezTo>
                    <a:lnTo>
                      <a:pt x="1977" y="9"/>
                    </a:lnTo>
                    <a:cubicBezTo>
                      <a:pt x="2021" y="39"/>
                      <a:pt x="1887" y="344"/>
                      <a:pt x="1867" y="385"/>
                    </a:cubicBezTo>
                    <a:lnTo>
                      <a:pt x="1867" y="385"/>
                    </a:lnTo>
                    <a:cubicBezTo>
                      <a:pt x="1808" y="502"/>
                      <a:pt x="1727" y="607"/>
                      <a:pt x="1630" y="695"/>
                    </a:cubicBezTo>
                    <a:lnTo>
                      <a:pt x="1630" y="695"/>
                    </a:lnTo>
                    <a:cubicBezTo>
                      <a:pt x="1405" y="899"/>
                      <a:pt x="1096" y="996"/>
                      <a:pt x="797" y="1016"/>
                    </a:cubicBezTo>
                    <a:lnTo>
                      <a:pt x="797" y="1016"/>
                    </a:lnTo>
                    <a:cubicBezTo>
                      <a:pt x="529" y="1035"/>
                      <a:pt x="260" y="994"/>
                      <a:pt x="0" y="924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629742" y="771319"/>
                <a:ext cx="510768" cy="237811"/>
              </a:xfrm>
              <a:custGeom>
                <a:rect b="b" l="l" r="r" t="t"/>
                <a:pathLst>
                  <a:path extrusionOk="0" h="1014" w="2179">
                    <a:moveTo>
                      <a:pt x="2088" y="0"/>
                    </a:moveTo>
                    <a:lnTo>
                      <a:pt x="2088" y="0"/>
                    </a:lnTo>
                    <a:cubicBezTo>
                      <a:pt x="1881" y="12"/>
                      <a:pt x="1684" y="75"/>
                      <a:pt x="1506" y="162"/>
                    </a:cubicBezTo>
                    <a:lnTo>
                      <a:pt x="1506" y="162"/>
                    </a:lnTo>
                    <a:cubicBezTo>
                      <a:pt x="1327" y="248"/>
                      <a:pt x="1164" y="357"/>
                      <a:pt x="1006" y="468"/>
                    </a:cubicBezTo>
                    <a:lnTo>
                      <a:pt x="1006" y="468"/>
                    </a:lnTo>
                    <a:cubicBezTo>
                      <a:pt x="847" y="579"/>
                      <a:pt x="693" y="692"/>
                      <a:pt x="528" y="790"/>
                    </a:cubicBezTo>
                    <a:lnTo>
                      <a:pt x="528" y="790"/>
                    </a:lnTo>
                    <a:cubicBezTo>
                      <a:pt x="364" y="887"/>
                      <a:pt x="188" y="969"/>
                      <a:pt x="0" y="1013"/>
                    </a:cubicBezTo>
                    <a:lnTo>
                      <a:pt x="0" y="1013"/>
                    </a:lnTo>
                    <a:cubicBezTo>
                      <a:pt x="191" y="983"/>
                      <a:pt x="375" y="914"/>
                      <a:pt x="548" y="827"/>
                    </a:cubicBezTo>
                    <a:lnTo>
                      <a:pt x="548" y="827"/>
                    </a:lnTo>
                    <a:cubicBezTo>
                      <a:pt x="722" y="740"/>
                      <a:pt x="887" y="637"/>
                      <a:pt x="1052" y="539"/>
                    </a:cubicBezTo>
                    <a:lnTo>
                      <a:pt x="1052" y="539"/>
                    </a:lnTo>
                    <a:cubicBezTo>
                      <a:pt x="1217" y="440"/>
                      <a:pt x="1383" y="346"/>
                      <a:pt x="1557" y="278"/>
                    </a:cubicBezTo>
                    <a:lnTo>
                      <a:pt x="1557" y="278"/>
                    </a:lnTo>
                    <a:cubicBezTo>
                      <a:pt x="1731" y="208"/>
                      <a:pt x="1913" y="166"/>
                      <a:pt x="2091" y="169"/>
                    </a:cubicBezTo>
                    <a:lnTo>
                      <a:pt x="2091" y="169"/>
                    </a:lnTo>
                    <a:cubicBezTo>
                      <a:pt x="2138" y="170"/>
                      <a:pt x="2177" y="133"/>
                      <a:pt x="2178" y="86"/>
                    </a:cubicBezTo>
                    <a:lnTo>
                      <a:pt x="2178" y="86"/>
                    </a:lnTo>
                    <a:cubicBezTo>
                      <a:pt x="2178" y="39"/>
                      <a:pt x="2141" y="0"/>
                      <a:pt x="2094" y="0"/>
                    </a:cubicBezTo>
                    <a:lnTo>
                      <a:pt x="2094" y="0"/>
                    </a:lnTo>
                    <a:cubicBezTo>
                      <a:pt x="2093" y="0"/>
                      <a:pt x="2090" y="0"/>
                      <a:pt x="2088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1" name="Google Shape;71;p4"/>
          <p:cNvSpPr txBox="1"/>
          <p:nvPr>
            <p:ph idx="1" type="subTitle"/>
          </p:nvPr>
        </p:nvSpPr>
        <p:spPr>
          <a:xfrm>
            <a:off x="1402617" y="2285393"/>
            <a:ext cx="2157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"/>
          <p:cNvSpPr txBox="1"/>
          <p:nvPr>
            <p:ph idx="2" type="subTitle"/>
          </p:nvPr>
        </p:nvSpPr>
        <p:spPr>
          <a:xfrm>
            <a:off x="6265366" y="2285393"/>
            <a:ext cx="216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"/>
          <p:cNvSpPr txBox="1"/>
          <p:nvPr>
            <p:ph idx="3" type="subTitle"/>
          </p:nvPr>
        </p:nvSpPr>
        <p:spPr>
          <a:xfrm>
            <a:off x="1402617" y="4018574"/>
            <a:ext cx="2157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"/>
          <p:cNvSpPr txBox="1"/>
          <p:nvPr>
            <p:ph idx="4" type="subTitle"/>
          </p:nvPr>
        </p:nvSpPr>
        <p:spPr>
          <a:xfrm>
            <a:off x="6265366" y="4018575"/>
            <a:ext cx="216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"/>
          <p:cNvSpPr txBox="1"/>
          <p:nvPr>
            <p:ph idx="5" type="title"/>
          </p:nvPr>
        </p:nvSpPr>
        <p:spPr>
          <a:xfrm>
            <a:off x="713225" y="1629759"/>
            <a:ext cx="6858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2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6" name="Google Shape;76;p4"/>
          <p:cNvSpPr txBox="1"/>
          <p:nvPr>
            <p:ph idx="6" type="title"/>
          </p:nvPr>
        </p:nvSpPr>
        <p:spPr>
          <a:xfrm>
            <a:off x="713225" y="3359236"/>
            <a:ext cx="6858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2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7" name="Google Shape;77;p4"/>
          <p:cNvSpPr txBox="1"/>
          <p:nvPr>
            <p:ph idx="7" type="title"/>
          </p:nvPr>
        </p:nvSpPr>
        <p:spPr>
          <a:xfrm>
            <a:off x="5584249" y="1629759"/>
            <a:ext cx="6858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2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8" name="Google Shape;78;p4"/>
          <p:cNvSpPr txBox="1"/>
          <p:nvPr>
            <p:ph idx="8" type="title"/>
          </p:nvPr>
        </p:nvSpPr>
        <p:spPr>
          <a:xfrm>
            <a:off x="5584249" y="3359236"/>
            <a:ext cx="6858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2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9" name="Google Shape;79;p4"/>
          <p:cNvSpPr txBox="1"/>
          <p:nvPr>
            <p:ph idx="9" type="subTitle"/>
          </p:nvPr>
        </p:nvSpPr>
        <p:spPr>
          <a:xfrm>
            <a:off x="1402617" y="1605200"/>
            <a:ext cx="21579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0" name="Google Shape;80;p4"/>
          <p:cNvSpPr txBox="1"/>
          <p:nvPr>
            <p:ph idx="13" type="subTitle"/>
          </p:nvPr>
        </p:nvSpPr>
        <p:spPr>
          <a:xfrm>
            <a:off x="6265365" y="1605200"/>
            <a:ext cx="21612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1" name="Google Shape;81;p4"/>
          <p:cNvSpPr txBox="1"/>
          <p:nvPr>
            <p:ph idx="14" type="subTitle"/>
          </p:nvPr>
        </p:nvSpPr>
        <p:spPr>
          <a:xfrm>
            <a:off x="1402617" y="3337871"/>
            <a:ext cx="21579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2" name="Google Shape;82;p4"/>
          <p:cNvSpPr txBox="1"/>
          <p:nvPr>
            <p:ph idx="15" type="subTitle"/>
          </p:nvPr>
        </p:nvSpPr>
        <p:spPr>
          <a:xfrm>
            <a:off x="6265365" y="3337872"/>
            <a:ext cx="21612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83" name="Google Shape;83;p4"/>
          <p:cNvGrpSpPr/>
          <p:nvPr/>
        </p:nvGrpSpPr>
        <p:grpSpPr>
          <a:xfrm>
            <a:off x="-972200" y="457200"/>
            <a:ext cx="10762900" cy="5629575"/>
            <a:chOff x="-972200" y="457200"/>
            <a:chExt cx="10762900" cy="5629575"/>
          </a:xfrm>
        </p:grpSpPr>
        <p:sp>
          <p:nvSpPr>
            <p:cNvPr id="84" name="Google Shape;84;p4"/>
            <p:cNvSpPr/>
            <p:nvPr/>
          </p:nvSpPr>
          <p:spPr>
            <a:xfrm>
              <a:off x="8653400" y="457200"/>
              <a:ext cx="1137300" cy="1137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-972200" y="4207275"/>
              <a:ext cx="1879500" cy="1879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86" name="Google Shape;86;p4"/>
          <p:cNvGrpSpPr/>
          <p:nvPr/>
        </p:nvGrpSpPr>
        <p:grpSpPr>
          <a:xfrm>
            <a:off x="222794" y="847200"/>
            <a:ext cx="8650756" cy="4169904"/>
            <a:chOff x="222794" y="847200"/>
            <a:chExt cx="8650756" cy="4169904"/>
          </a:xfrm>
        </p:grpSpPr>
        <p:sp>
          <p:nvSpPr>
            <p:cNvPr id="87" name="Google Shape;87;p4"/>
            <p:cNvSpPr/>
            <p:nvPr/>
          </p:nvSpPr>
          <p:spPr>
            <a:xfrm>
              <a:off x="8430769" y="1606354"/>
              <a:ext cx="188700" cy="188700"/>
            </a:xfrm>
            <a:prstGeom prst="mathPlus">
              <a:avLst>
                <a:gd fmla="val 23520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8516250" y="847200"/>
              <a:ext cx="357300" cy="357300"/>
            </a:xfrm>
            <a:prstGeom prst="mathPlus">
              <a:avLst>
                <a:gd fmla="val 23520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222794" y="4828404"/>
              <a:ext cx="188700" cy="188700"/>
            </a:xfrm>
            <a:prstGeom prst="mathPlus">
              <a:avLst>
                <a:gd fmla="val 23520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90" name="Google Shape;90;p4"/>
          <p:cNvGrpSpPr/>
          <p:nvPr/>
        </p:nvGrpSpPr>
        <p:grpSpPr>
          <a:xfrm>
            <a:off x="6363" y="2371076"/>
            <a:ext cx="9004042" cy="1820215"/>
            <a:chOff x="6363" y="2371076"/>
            <a:chExt cx="9004042" cy="1820215"/>
          </a:xfrm>
        </p:grpSpPr>
        <p:grpSp>
          <p:nvGrpSpPr>
            <p:cNvPr id="91" name="Google Shape;91;p4"/>
            <p:cNvGrpSpPr/>
            <p:nvPr/>
          </p:nvGrpSpPr>
          <p:grpSpPr>
            <a:xfrm rot="-1245393">
              <a:off x="8414692" y="2460580"/>
              <a:ext cx="560400" cy="301916"/>
              <a:chOff x="580113" y="742368"/>
              <a:chExt cx="560397" cy="301914"/>
            </a:xfrm>
          </p:grpSpPr>
          <p:sp>
            <p:nvSpPr>
              <p:cNvPr id="92" name="Google Shape;92;p4"/>
              <p:cNvSpPr/>
              <p:nvPr/>
            </p:nvSpPr>
            <p:spPr>
              <a:xfrm>
                <a:off x="580113" y="742368"/>
                <a:ext cx="474581" cy="301914"/>
              </a:xfrm>
              <a:custGeom>
                <a:rect b="b" l="l" r="r" t="t"/>
                <a:pathLst>
                  <a:path extrusionOk="0" h="1287" w="2023">
                    <a:moveTo>
                      <a:pt x="0" y="1175"/>
                    </a:moveTo>
                    <a:lnTo>
                      <a:pt x="0" y="1175"/>
                    </a:lnTo>
                    <a:cubicBezTo>
                      <a:pt x="37" y="1185"/>
                      <a:pt x="123" y="1096"/>
                      <a:pt x="151" y="1075"/>
                    </a:cubicBezTo>
                    <a:lnTo>
                      <a:pt x="151" y="1075"/>
                    </a:lnTo>
                    <a:cubicBezTo>
                      <a:pt x="412" y="875"/>
                      <a:pt x="607" y="614"/>
                      <a:pt x="852" y="397"/>
                    </a:cubicBezTo>
                    <a:lnTo>
                      <a:pt x="852" y="397"/>
                    </a:lnTo>
                    <a:cubicBezTo>
                      <a:pt x="1174" y="113"/>
                      <a:pt x="1604" y="0"/>
                      <a:pt x="1978" y="259"/>
                    </a:cubicBezTo>
                    <a:lnTo>
                      <a:pt x="1978" y="259"/>
                    </a:lnTo>
                    <a:cubicBezTo>
                      <a:pt x="2022" y="290"/>
                      <a:pt x="1887" y="595"/>
                      <a:pt x="1867" y="635"/>
                    </a:cubicBezTo>
                    <a:lnTo>
                      <a:pt x="1867" y="635"/>
                    </a:lnTo>
                    <a:cubicBezTo>
                      <a:pt x="1808" y="752"/>
                      <a:pt x="1728" y="858"/>
                      <a:pt x="1631" y="946"/>
                    </a:cubicBezTo>
                    <a:lnTo>
                      <a:pt x="1631" y="946"/>
                    </a:lnTo>
                    <a:cubicBezTo>
                      <a:pt x="1406" y="1150"/>
                      <a:pt x="1096" y="1246"/>
                      <a:pt x="798" y="1267"/>
                    </a:cubicBezTo>
                    <a:lnTo>
                      <a:pt x="798" y="1267"/>
                    </a:lnTo>
                    <a:cubicBezTo>
                      <a:pt x="529" y="1286"/>
                      <a:pt x="260" y="1245"/>
                      <a:pt x="0" y="1175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>
                <a:off x="580113" y="801303"/>
                <a:ext cx="474584" cy="242978"/>
              </a:xfrm>
              <a:custGeom>
                <a:rect b="b" l="l" r="r" t="t"/>
                <a:pathLst>
                  <a:path extrusionOk="0" h="1036" w="2022">
                    <a:moveTo>
                      <a:pt x="0" y="924"/>
                    </a:moveTo>
                    <a:lnTo>
                      <a:pt x="0" y="924"/>
                    </a:lnTo>
                    <a:cubicBezTo>
                      <a:pt x="5" y="925"/>
                      <a:pt x="11" y="925"/>
                      <a:pt x="18" y="923"/>
                    </a:cubicBezTo>
                    <a:lnTo>
                      <a:pt x="18" y="923"/>
                    </a:lnTo>
                    <a:cubicBezTo>
                      <a:pt x="666" y="885"/>
                      <a:pt x="1587" y="56"/>
                      <a:pt x="1964" y="0"/>
                    </a:cubicBezTo>
                    <a:lnTo>
                      <a:pt x="1964" y="0"/>
                    </a:lnTo>
                    <a:cubicBezTo>
                      <a:pt x="1969" y="3"/>
                      <a:pt x="1973" y="5"/>
                      <a:pt x="1977" y="9"/>
                    </a:cubicBezTo>
                    <a:lnTo>
                      <a:pt x="1977" y="9"/>
                    </a:lnTo>
                    <a:cubicBezTo>
                      <a:pt x="2021" y="39"/>
                      <a:pt x="1887" y="344"/>
                      <a:pt x="1867" y="385"/>
                    </a:cubicBezTo>
                    <a:lnTo>
                      <a:pt x="1867" y="385"/>
                    </a:lnTo>
                    <a:cubicBezTo>
                      <a:pt x="1808" y="502"/>
                      <a:pt x="1727" y="607"/>
                      <a:pt x="1630" y="695"/>
                    </a:cubicBezTo>
                    <a:lnTo>
                      <a:pt x="1630" y="695"/>
                    </a:lnTo>
                    <a:cubicBezTo>
                      <a:pt x="1405" y="899"/>
                      <a:pt x="1096" y="996"/>
                      <a:pt x="797" y="1016"/>
                    </a:cubicBezTo>
                    <a:lnTo>
                      <a:pt x="797" y="1016"/>
                    </a:lnTo>
                    <a:cubicBezTo>
                      <a:pt x="529" y="1035"/>
                      <a:pt x="260" y="994"/>
                      <a:pt x="0" y="924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4"/>
              <p:cNvSpPr/>
              <p:nvPr/>
            </p:nvSpPr>
            <p:spPr>
              <a:xfrm>
                <a:off x="629742" y="771319"/>
                <a:ext cx="510768" cy="237811"/>
              </a:xfrm>
              <a:custGeom>
                <a:rect b="b" l="l" r="r" t="t"/>
                <a:pathLst>
                  <a:path extrusionOk="0" h="1014" w="2179">
                    <a:moveTo>
                      <a:pt x="2088" y="0"/>
                    </a:moveTo>
                    <a:lnTo>
                      <a:pt x="2088" y="0"/>
                    </a:lnTo>
                    <a:cubicBezTo>
                      <a:pt x="1881" y="12"/>
                      <a:pt x="1684" y="75"/>
                      <a:pt x="1506" y="162"/>
                    </a:cubicBezTo>
                    <a:lnTo>
                      <a:pt x="1506" y="162"/>
                    </a:lnTo>
                    <a:cubicBezTo>
                      <a:pt x="1327" y="248"/>
                      <a:pt x="1164" y="357"/>
                      <a:pt x="1006" y="468"/>
                    </a:cubicBezTo>
                    <a:lnTo>
                      <a:pt x="1006" y="468"/>
                    </a:lnTo>
                    <a:cubicBezTo>
                      <a:pt x="847" y="579"/>
                      <a:pt x="693" y="692"/>
                      <a:pt x="528" y="790"/>
                    </a:cubicBezTo>
                    <a:lnTo>
                      <a:pt x="528" y="790"/>
                    </a:lnTo>
                    <a:cubicBezTo>
                      <a:pt x="364" y="887"/>
                      <a:pt x="188" y="969"/>
                      <a:pt x="0" y="1013"/>
                    </a:cubicBezTo>
                    <a:lnTo>
                      <a:pt x="0" y="1013"/>
                    </a:lnTo>
                    <a:cubicBezTo>
                      <a:pt x="191" y="983"/>
                      <a:pt x="375" y="914"/>
                      <a:pt x="548" y="827"/>
                    </a:cubicBezTo>
                    <a:lnTo>
                      <a:pt x="548" y="827"/>
                    </a:lnTo>
                    <a:cubicBezTo>
                      <a:pt x="722" y="740"/>
                      <a:pt x="887" y="637"/>
                      <a:pt x="1052" y="539"/>
                    </a:cubicBezTo>
                    <a:lnTo>
                      <a:pt x="1052" y="539"/>
                    </a:lnTo>
                    <a:cubicBezTo>
                      <a:pt x="1217" y="440"/>
                      <a:pt x="1383" y="346"/>
                      <a:pt x="1557" y="278"/>
                    </a:cubicBezTo>
                    <a:lnTo>
                      <a:pt x="1557" y="278"/>
                    </a:lnTo>
                    <a:cubicBezTo>
                      <a:pt x="1731" y="208"/>
                      <a:pt x="1913" y="166"/>
                      <a:pt x="2091" y="169"/>
                    </a:cubicBezTo>
                    <a:lnTo>
                      <a:pt x="2091" y="169"/>
                    </a:lnTo>
                    <a:cubicBezTo>
                      <a:pt x="2138" y="170"/>
                      <a:pt x="2177" y="133"/>
                      <a:pt x="2178" y="86"/>
                    </a:cubicBezTo>
                    <a:lnTo>
                      <a:pt x="2178" y="86"/>
                    </a:lnTo>
                    <a:cubicBezTo>
                      <a:pt x="2178" y="39"/>
                      <a:pt x="2141" y="0"/>
                      <a:pt x="2094" y="0"/>
                    </a:cubicBezTo>
                    <a:lnTo>
                      <a:pt x="2094" y="0"/>
                    </a:lnTo>
                    <a:cubicBezTo>
                      <a:pt x="2093" y="0"/>
                      <a:pt x="2090" y="0"/>
                      <a:pt x="2088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5" name="Google Shape;95;p4"/>
            <p:cNvGrpSpPr/>
            <p:nvPr/>
          </p:nvGrpSpPr>
          <p:grpSpPr>
            <a:xfrm flipH="1" rot="2444766">
              <a:off x="36976" y="3743085"/>
              <a:ext cx="560390" cy="301910"/>
              <a:chOff x="580113" y="742368"/>
              <a:chExt cx="560397" cy="301914"/>
            </a:xfrm>
          </p:grpSpPr>
          <p:sp>
            <p:nvSpPr>
              <p:cNvPr id="96" name="Google Shape;96;p4"/>
              <p:cNvSpPr/>
              <p:nvPr/>
            </p:nvSpPr>
            <p:spPr>
              <a:xfrm>
                <a:off x="580113" y="742368"/>
                <a:ext cx="474581" cy="301914"/>
              </a:xfrm>
              <a:custGeom>
                <a:rect b="b" l="l" r="r" t="t"/>
                <a:pathLst>
                  <a:path extrusionOk="0" h="1287" w="2023">
                    <a:moveTo>
                      <a:pt x="0" y="1175"/>
                    </a:moveTo>
                    <a:lnTo>
                      <a:pt x="0" y="1175"/>
                    </a:lnTo>
                    <a:cubicBezTo>
                      <a:pt x="37" y="1185"/>
                      <a:pt x="123" y="1096"/>
                      <a:pt x="151" y="1075"/>
                    </a:cubicBezTo>
                    <a:lnTo>
                      <a:pt x="151" y="1075"/>
                    </a:lnTo>
                    <a:cubicBezTo>
                      <a:pt x="412" y="875"/>
                      <a:pt x="607" y="614"/>
                      <a:pt x="852" y="397"/>
                    </a:cubicBezTo>
                    <a:lnTo>
                      <a:pt x="852" y="397"/>
                    </a:lnTo>
                    <a:cubicBezTo>
                      <a:pt x="1174" y="113"/>
                      <a:pt x="1604" y="0"/>
                      <a:pt x="1978" y="259"/>
                    </a:cubicBezTo>
                    <a:lnTo>
                      <a:pt x="1978" y="259"/>
                    </a:lnTo>
                    <a:cubicBezTo>
                      <a:pt x="2022" y="290"/>
                      <a:pt x="1887" y="595"/>
                      <a:pt x="1867" y="635"/>
                    </a:cubicBezTo>
                    <a:lnTo>
                      <a:pt x="1867" y="635"/>
                    </a:lnTo>
                    <a:cubicBezTo>
                      <a:pt x="1808" y="752"/>
                      <a:pt x="1728" y="858"/>
                      <a:pt x="1631" y="946"/>
                    </a:cubicBezTo>
                    <a:lnTo>
                      <a:pt x="1631" y="946"/>
                    </a:lnTo>
                    <a:cubicBezTo>
                      <a:pt x="1406" y="1150"/>
                      <a:pt x="1096" y="1246"/>
                      <a:pt x="798" y="1267"/>
                    </a:cubicBezTo>
                    <a:lnTo>
                      <a:pt x="798" y="1267"/>
                    </a:lnTo>
                    <a:cubicBezTo>
                      <a:pt x="529" y="1286"/>
                      <a:pt x="260" y="1245"/>
                      <a:pt x="0" y="1175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4"/>
              <p:cNvSpPr/>
              <p:nvPr/>
            </p:nvSpPr>
            <p:spPr>
              <a:xfrm>
                <a:off x="580113" y="801303"/>
                <a:ext cx="474584" cy="242978"/>
              </a:xfrm>
              <a:custGeom>
                <a:rect b="b" l="l" r="r" t="t"/>
                <a:pathLst>
                  <a:path extrusionOk="0" h="1036" w="2022">
                    <a:moveTo>
                      <a:pt x="0" y="924"/>
                    </a:moveTo>
                    <a:lnTo>
                      <a:pt x="0" y="924"/>
                    </a:lnTo>
                    <a:cubicBezTo>
                      <a:pt x="5" y="925"/>
                      <a:pt x="11" y="925"/>
                      <a:pt x="18" y="923"/>
                    </a:cubicBezTo>
                    <a:lnTo>
                      <a:pt x="18" y="923"/>
                    </a:lnTo>
                    <a:cubicBezTo>
                      <a:pt x="666" y="885"/>
                      <a:pt x="1587" y="56"/>
                      <a:pt x="1964" y="0"/>
                    </a:cubicBezTo>
                    <a:lnTo>
                      <a:pt x="1964" y="0"/>
                    </a:lnTo>
                    <a:cubicBezTo>
                      <a:pt x="1969" y="3"/>
                      <a:pt x="1973" y="5"/>
                      <a:pt x="1977" y="9"/>
                    </a:cubicBezTo>
                    <a:lnTo>
                      <a:pt x="1977" y="9"/>
                    </a:lnTo>
                    <a:cubicBezTo>
                      <a:pt x="2021" y="39"/>
                      <a:pt x="1887" y="344"/>
                      <a:pt x="1867" y="385"/>
                    </a:cubicBezTo>
                    <a:lnTo>
                      <a:pt x="1867" y="385"/>
                    </a:lnTo>
                    <a:cubicBezTo>
                      <a:pt x="1808" y="502"/>
                      <a:pt x="1727" y="607"/>
                      <a:pt x="1630" y="695"/>
                    </a:cubicBezTo>
                    <a:lnTo>
                      <a:pt x="1630" y="695"/>
                    </a:lnTo>
                    <a:cubicBezTo>
                      <a:pt x="1405" y="899"/>
                      <a:pt x="1096" y="996"/>
                      <a:pt x="797" y="1016"/>
                    </a:cubicBezTo>
                    <a:lnTo>
                      <a:pt x="797" y="1016"/>
                    </a:lnTo>
                    <a:cubicBezTo>
                      <a:pt x="529" y="1035"/>
                      <a:pt x="260" y="994"/>
                      <a:pt x="0" y="924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4"/>
              <p:cNvSpPr/>
              <p:nvPr/>
            </p:nvSpPr>
            <p:spPr>
              <a:xfrm>
                <a:off x="629742" y="771319"/>
                <a:ext cx="510768" cy="237811"/>
              </a:xfrm>
              <a:custGeom>
                <a:rect b="b" l="l" r="r" t="t"/>
                <a:pathLst>
                  <a:path extrusionOk="0" h="1014" w="2179">
                    <a:moveTo>
                      <a:pt x="2088" y="0"/>
                    </a:moveTo>
                    <a:lnTo>
                      <a:pt x="2088" y="0"/>
                    </a:lnTo>
                    <a:cubicBezTo>
                      <a:pt x="1881" y="12"/>
                      <a:pt x="1684" y="75"/>
                      <a:pt x="1506" y="162"/>
                    </a:cubicBezTo>
                    <a:lnTo>
                      <a:pt x="1506" y="162"/>
                    </a:lnTo>
                    <a:cubicBezTo>
                      <a:pt x="1327" y="248"/>
                      <a:pt x="1164" y="357"/>
                      <a:pt x="1006" y="468"/>
                    </a:cubicBezTo>
                    <a:lnTo>
                      <a:pt x="1006" y="468"/>
                    </a:lnTo>
                    <a:cubicBezTo>
                      <a:pt x="847" y="579"/>
                      <a:pt x="693" y="692"/>
                      <a:pt x="528" y="790"/>
                    </a:cubicBezTo>
                    <a:lnTo>
                      <a:pt x="528" y="790"/>
                    </a:lnTo>
                    <a:cubicBezTo>
                      <a:pt x="364" y="887"/>
                      <a:pt x="188" y="969"/>
                      <a:pt x="0" y="1013"/>
                    </a:cubicBezTo>
                    <a:lnTo>
                      <a:pt x="0" y="1013"/>
                    </a:lnTo>
                    <a:cubicBezTo>
                      <a:pt x="191" y="983"/>
                      <a:pt x="375" y="914"/>
                      <a:pt x="548" y="827"/>
                    </a:cubicBezTo>
                    <a:lnTo>
                      <a:pt x="548" y="827"/>
                    </a:lnTo>
                    <a:cubicBezTo>
                      <a:pt x="722" y="740"/>
                      <a:pt x="887" y="637"/>
                      <a:pt x="1052" y="539"/>
                    </a:cubicBezTo>
                    <a:lnTo>
                      <a:pt x="1052" y="539"/>
                    </a:lnTo>
                    <a:cubicBezTo>
                      <a:pt x="1217" y="440"/>
                      <a:pt x="1383" y="346"/>
                      <a:pt x="1557" y="278"/>
                    </a:cubicBezTo>
                    <a:lnTo>
                      <a:pt x="1557" y="278"/>
                    </a:lnTo>
                    <a:cubicBezTo>
                      <a:pt x="1731" y="208"/>
                      <a:pt x="1913" y="166"/>
                      <a:pt x="2091" y="169"/>
                    </a:cubicBezTo>
                    <a:lnTo>
                      <a:pt x="2091" y="169"/>
                    </a:lnTo>
                    <a:cubicBezTo>
                      <a:pt x="2138" y="170"/>
                      <a:pt x="2177" y="133"/>
                      <a:pt x="2178" y="86"/>
                    </a:cubicBezTo>
                    <a:lnTo>
                      <a:pt x="2178" y="86"/>
                    </a:lnTo>
                    <a:cubicBezTo>
                      <a:pt x="2178" y="39"/>
                      <a:pt x="2141" y="0"/>
                      <a:pt x="2094" y="0"/>
                    </a:cubicBezTo>
                    <a:lnTo>
                      <a:pt x="2094" y="0"/>
                    </a:lnTo>
                    <a:cubicBezTo>
                      <a:pt x="2093" y="0"/>
                      <a:pt x="2090" y="0"/>
                      <a:pt x="2088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"/>
          <p:cNvSpPr txBox="1"/>
          <p:nvPr>
            <p:ph idx="1" type="subTitle"/>
          </p:nvPr>
        </p:nvSpPr>
        <p:spPr>
          <a:xfrm>
            <a:off x="4605950" y="1408725"/>
            <a:ext cx="3699300" cy="31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ctor"/>
              <a:buNone/>
              <a:defRPr>
                <a:latin typeface="Actor"/>
                <a:ea typeface="Actor"/>
                <a:cs typeface="Actor"/>
                <a:sym typeface="Actor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5"/>
          <p:cNvSpPr txBox="1"/>
          <p:nvPr>
            <p:ph idx="2" type="subTitle"/>
          </p:nvPr>
        </p:nvSpPr>
        <p:spPr>
          <a:xfrm>
            <a:off x="838750" y="1408725"/>
            <a:ext cx="3699300" cy="31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ctor"/>
              <a:buNone/>
              <a:defRPr>
                <a:latin typeface="Actor"/>
                <a:ea typeface="Actor"/>
                <a:cs typeface="Actor"/>
                <a:sym typeface="Actor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03" name="Google Shape;103;p5"/>
          <p:cNvGrpSpPr/>
          <p:nvPr/>
        </p:nvGrpSpPr>
        <p:grpSpPr>
          <a:xfrm>
            <a:off x="67477" y="1772704"/>
            <a:ext cx="9014438" cy="2435159"/>
            <a:chOff x="-10011" y="2344204"/>
            <a:chExt cx="9014438" cy="2435159"/>
          </a:xfrm>
        </p:grpSpPr>
        <p:sp>
          <p:nvSpPr>
            <p:cNvPr id="104" name="Google Shape;104;p5"/>
            <p:cNvSpPr/>
            <p:nvPr/>
          </p:nvSpPr>
          <p:spPr>
            <a:xfrm rot="10800000">
              <a:off x="8400046" y="3970992"/>
              <a:ext cx="357300" cy="357300"/>
            </a:xfrm>
            <a:prstGeom prst="mathPlus">
              <a:avLst>
                <a:gd fmla="val 2352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 rot="10800000">
              <a:off x="8815727" y="4590663"/>
              <a:ext cx="188700" cy="188700"/>
            </a:xfrm>
            <a:prstGeom prst="mathPlus">
              <a:avLst>
                <a:gd fmla="val 2352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-10011" y="2945700"/>
              <a:ext cx="357300" cy="357300"/>
            </a:xfrm>
            <a:prstGeom prst="mathPlus">
              <a:avLst>
                <a:gd fmla="val 2352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407658" y="2344204"/>
              <a:ext cx="188700" cy="188700"/>
            </a:xfrm>
            <a:prstGeom prst="mathPlus">
              <a:avLst>
                <a:gd fmla="val 2352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08" name="Google Shape;108;p5"/>
          <p:cNvGrpSpPr/>
          <p:nvPr/>
        </p:nvGrpSpPr>
        <p:grpSpPr>
          <a:xfrm>
            <a:off x="405288" y="4604000"/>
            <a:ext cx="8210362" cy="1581763"/>
            <a:chOff x="202888" y="1480975"/>
            <a:chExt cx="8210362" cy="1581763"/>
          </a:xfrm>
        </p:grpSpPr>
        <p:sp>
          <p:nvSpPr>
            <p:cNvPr id="109" name="Google Shape;109;p5"/>
            <p:cNvSpPr/>
            <p:nvPr/>
          </p:nvSpPr>
          <p:spPr>
            <a:xfrm>
              <a:off x="202888" y="1482638"/>
              <a:ext cx="1580100" cy="1580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6833150" y="1480975"/>
              <a:ext cx="1580100" cy="1580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11" name="Google Shape;111;p5"/>
          <p:cNvGrpSpPr/>
          <p:nvPr/>
        </p:nvGrpSpPr>
        <p:grpSpPr>
          <a:xfrm>
            <a:off x="195382" y="2337193"/>
            <a:ext cx="8886534" cy="1296713"/>
            <a:chOff x="195382" y="2337193"/>
            <a:chExt cx="8886534" cy="1296713"/>
          </a:xfrm>
        </p:grpSpPr>
        <p:grpSp>
          <p:nvGrpSpPr>
            <p:cNvPr id="112" name="Google Shape;112;p5"/>
            <p:cNvGrpSpPr/>
            <p:nvPr/>
          </p:nvGrpSpPr>
          <p:grpSpPr>
            <a:xfrm flipH="1" rot="180568">
              <a:off x="202921" y="3317496"/>
              <a:ext cx="560385" cy="301908"/>
              <a:chOff x="580113" y="742368"/>
              <a:chExt cx="560397" cy="301914"/>
            </a:xfrm>
          </p:grpSpPr>
          <p:sp>
            <p:nvSpPr>
              <p:cNvPr id="113" name="Google Shape;113;p5"/>
              <p:cNvSpPr/>
              <p:nvPr/>
            </p:nvSpPr>
            <p:spPr>
              <a:xfrm>
                <a:off x="580113" y="742368"/>
                <a:ext cx="474581" cy="301914"/>
              </a:xfrm>
              <a:custGeom>
                <a:rect b="b" l="l" r="r" t="t"/>
                <a:pathLst>
                  <a:path extrusionOk="0" h="1287" w="2023">
                    <a:moveTo>
                      <a:pt x="0" y="1175"/>
                    </a:moveTo>
                    <a:lnTo>
                      <a:pt x="0" y="1175"/>
                    </a:lnTo>
                    <a:cubicBezTo>
                      <a:pt x="37" y="1185"/>
                      <a:pt x="123" y="1096"/>
                      <a:pt x="151" y="1075"/>
                    </a:cubicBezTo>
                    <a:lnTo>
                      <a:pt x="151" y="1075"/>
                    </a:lnTo>
                    <a:cubicBezTo>
                      <a:pt x="412" y="875"/>
                      <a:pt x="607" y="614"/>
                      <a:pt x="852" y="397"/>
                    </a:cubicBezTo>
                    <a:lnTo>
                      <a:pt x="852" y="397"/>
                    </a:lnTo>
                    <a:cubicBezTo>
                      <a:pt x="1174" y="113"/>
                      <a:pt x="1604" y="0"/>
                      <a:pt x="1978" y="259"/>
                    </a:cubicBezTo>
                    <a:lnTo>
                      <a:pt x="1978" y="259"/>
                    </a:lnTo>
                    <a:cubicBezTo>
                      <a:pt x="2022" y="290"/>
                      <a:pt x="1887" y="595"/>
                      <a:pt x="1867" y="635"/>
                    </a:cubicBezTo>
                    <a:lnTo>
                      <a:pt x="1867" y="635"/>
                    </a:lnTo>
                    <a:cubicBezTo>
                      <a:pt x="1808" y="752"/>
                      <a:pt x="1728" y="858"/>
                      <a:pt x="1631" y="946"/>
                    </a:cubicBezTo>
                    <a:lnTo>
                      <a:pt x="1631" y="946"/>
                    </a:lnTo>
                    <a:cubicBezTo>
                      <a:pt x="1406" y="1150"/>
                      <a:pt x="1096" y="1246"/>
                      <a:pt x="798" y="1267"/>
                    </a:cubicBezTo>
                    <a:lnTo>
                      <a:pt x="798" y="1267"/>
                    </a:lnTo>
                    <a:cubicBezTo>
                      <a:pt x="529" y="1286"/>
                      <a:pt x="260" y="1245"/>
                      <a:pt x="0" y="1175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5"/>
              <p:cNvSpPr/>
              <p:nvPr/>
            </p:nvSpPr>
            <p:spPr>
              <a:xfrm>
                <a:off x="580113" y="801303"/>
                <a:ext cx="474584" cy="242978"/>
              </a:xfrm>
              <a:custGeom>
                <a:rect b="b" l="l" r="r" t="t"/>
                <a:pathLst>
                  <a:path extrusionOk="0" h="1036" w="2022">
                    <a:moveTo>
                      <a:pt x="0" y="924"/>
                    </a:moveTo>
                    <a:lnTo>
                      <a:pt x="0" y="924"/>
                    </a:lnTo>
                    <a:cubicBezTo>
                      <a:pt x="5" y="925"/>
                      <a:pt x="11" y="925"/>
                      <a:pt x="18" y="923"/>
                    </a:cubicBezTo>
                    <a:lnTo>
                      <a:pt x="18" y="923"/>
                    </a:lnTo>
                    <a:cubicBezTo>
                      <a:pt x="666" y="885"/>
                      <a:pt x="1587" y="56"/>
                      <a:pt x="1964" y="0"/>
                    </a:cubicBezTo>
                    <a:lnTo>
                      <a:pt x="1964" y="0"/>
                    </a:lnTo>
                    <a:cubicBezTo>
                      <a:pt x="1969" y="3"/>
                      <a:pt x="1973" y="5"/>
                      <a:pt x="1977" y="9"/>
                    </a:cubicBezTo>
                    <a:lnTo>
                      <a:pt x="1977" y="9"/>
                    </a:lnTo>
                    <a:cubicBezTo>
                      <a:pt x="2021" y="39"/>
                      <a:pt x="1887" y="344"/>
                      <a:pt x="1867" y="385"/>
                    </a:cubicBezTo>
                    <a:lnTo>
                      <a:pt x="1867" y="385"/>
                    </a:lnTo>
                    <a:cubicBezTo>
                      <a:pt x="1808" y="502"/>
                      <a:pt x="1727" y="607"/>
                      <a:pt x="1630" y="695"/>
                    </a:cubicBezTo>
                    <a:lnTo>
                      <a:pt x="1630" y="695"/>
                    </a:lnTo>
                    <a:cubicBezTo>
                      <a:pt x="1405" y="899"/>
                      <a:pt x="1096" y="996"/>
                      <a:pt x="797" y="1016"/>
                    </a:cubicBezTo>
                    <a:lnTo>
                      <a:pt x="797" y="1016"/>
                    </a:lnTo>
                    <a:cubicBezTo>
                      <a:pt x="529" y="1035"/>
                      <a:pt x="260" y="994"/>
                      <a:pt x="0" y="924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5"/>
              <p:cNvSpPr/>
              <p:nvPr/>
            </p:nvSpPr>
            <p:spPr>
              <a:xfrm>
                <a:off x="629742" y="771319"/>
                <a:ext cx="510768" cy="237811"/>
              </a:xfrm>
              <a:custGeom>
                <a:rect b="b" l="l" r="r" t="t"/>
                <a:pathLst>
                  <a:path extrusionOk="0" h="1014" w="2179">
                    <a:moveTo>
                      <a:pt x="2088" y="0"/>
                    </a:moveTo>
                    <a:lnTo>
                      <a:pt x="2088" y="0"/>
                    </a:lnTo>
                    <a:cubicBezTo>
                      <a:pt x="1881" y="12"/>
                      <a:pt x="1684" y="75"/>
                      <a:pt x="1506" y="162"/>
                    </a:cubicBezTo>
                    <a:lnTo>
                      <a:pt x="1506" y="162"/>
                    </a:lnTo>
                    <a:cubicBezTo>
                      <a:pt x="1327" y="248"/>
                      <a:pt x="1164" y="357"/>
                      <a:pt x="1006" y="468"/>
                    </a:cubicBezTo>
                    <a:lnTo>
                      <a:pt x="1006" y="468"/>
                    </a:lnTo>
                    <a:cubicBezTo>
                      <a:pt x="847" y="579"/>
                      <a:pt x="693" y="692"/>
                      <a:pt x="528" y="790"/>
                    </a:cubicBezTo>
                    <a:lnTo>
                      <a:pt x="528" y="790"/>
                    </a:lnTo>
                    <a:cubicBezTo>
                      <a:pt x="364" y="887"/>
                      <a:pt x="188" y="969"/>
                      <a:pt x="0" y="1013"/>
                    </a:cubicBezTo>
                    <a:lnTo>
                      <a:pt x="0" y="1013"/>
                    </a:lnTo>
                    <a:cubicBezTo>
                      <a:pt x="191" y="983"/>
                      <a:pt x="375" y="914"/>
                      <a:pt x="548" y="827"/>
                    </a:cubicBezTo>
                    <a:lnTo>
                      <a:pt x="548" y="827"/>
                    </a:lnTo>
                    <a:cubicBezTo>
                      <a:pt x="722" y="740"/>
                      <a:pt x="887" y="637"/>
                      <a:pt x="1052" y="539"/>
                    </a:cubicBezTo>
                    <a:lnTo>
                      <a:pt x="1052" y="539"/>
                    </a:lnTo>
                    <a:cubicBezTo>
                      <a:pt x="1217" y="440"/>
                      <a:pt x="1383" y="346"/>
                      <a:pt x="1557" y="278"/>
                    </a:cubicBezTo>
                    <a:lnTo>
                      <a:pt x="1557" y="278"/>
                    </a:lnTo>
                    <a:cubicBezTo>
                      <a:pt x="1731" y="208"/>
                      <a:pt x="1913" y="166"/>
                      <a:pt x="2091" y="169"/>
                    </a:cubicBezTo>
                    <a:lnTo>
                      <a:pt x="2091" y="169"/>
                    </a:lnTo>
                    <a:cubicBezTo>
                      <a:pt x="2138" y="170"/>
                      <a:pt x="2177" y="133"/>
                      <a:pt x="2178" y="86"/>
                    </a:cubicBezTo>
                    <a:lnTo>
                      <a:pt x="2178" y="86"/>
                    </a:lnTo>
                    <a:cubicBezTo>
                      <a:pt x="2178" y="39"/>
                      <a:pt x="2141" y="0"/>
                      <a:pt x="2094" y="0"/>
                    </a:cubicBezTo>
                    <a:lnTo>
                      <a:pt x="2094" y="0"/>
                    </a:lnTo>
                    <a:cubicBezTo>
                      <a:pt x="2093" y="0"/>
                      <a:pt x="2090" y="0"/>
                      <a:pt x="2088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6" name="Google Shape;116;p5"/>
            <p:cNvGrpSpPr/>
            <p:nvPr/>
          </p:nvGrpSpPr>
          <p:grpSpPr>
            <a:xfrm flipH="1" rot="7137700">
              <a:off x="8533987" y="2504482"/>
              <a:ext cx="560369" cy="301899"/>
              <a:chOff x="580113" y="742368"/>
              <a:chExt cx="560397" cy="301914"/>
            </a:xfrm>
          </p:grpSpPr>
          <p:sp>
            <p:nvSpPr>
              <p:cNvPr id="117" name="Google Shape;117;p5"/>
              <p:cNvSpPr/>
              <p:nvPr/>
            </p:nvSpPr>
            <p:spPr>
              <a:xfrm>
                <a:off x="580113" y="742368"/>
                <a:ext cx="474581" cy="301914"/>
              </a:xfrm>
              <a:custGeom>
                <a:rect b="b" l="l" r="r" t="t"/>
                <a:pathLst>
                  <a:path extrusionOk="0" h="1287" w="2023">
                    <a:moveTo>
                      <a:pt x="0" y="1175"/>
                    </a:moveTo>
                    <a:lnTo>
                      <a:pt x="0" y="1175"/>
                    </a:lnTo>
                    <a:cubicBezTo>
                      <a:pt x="37" y="1185"/>
                      <a:pt x="123" y="1096"/>
                      <a:pt x="151" y="1075"/>
                    </a:cubicBezTo>
                    <a:lnTo>
                      <a:pt x="151" y="1075"/>
                    </a:lnTo>
                    <a:cubicBezTo>
                      <a:pt x="412" y="875"/>
                      <a:pt x="607" y="614"/>
                      <a:pt x="852" y="397"/>
                    </a:cubicBezTo>
                    <a:lnTo>
                      <a:pt x="852" y="397"/>
                    </a:lnTo>
                    <a:cubicBezTo>
                      <a:pt x="1174" y="113"/>
                      <a:pt x="1604" y="0"/>
                      <a:pt x="1978" y="259"/>
                    </a:cubicBezTo>
                    <a:lnTo>
                      <a:pt x="1978" y="259"/>
                    </a:lnTo>
                    <a:cubicBezTo>
                      <a:pt x="2022" y="290"/>
                      <a:pt x="1887" y="595"/>
                      <a:pt x="1867" y="635"/>
                    </a:cubicBezTo>
                    <a:lnTo>
                      <a:pt x="1867" y="635"/>
                    </a:lnTo>
                    <a:cubicBezTo>
                      <a:pt x="1808" y="752"/>
                      <a:pt x="1728" y="858"/>
                      <a:pt x="1631" y="946"/>
                    </a:cubicBezTo>
                    <a:lnTo>
                      <a:pt x="1631" y="946"/>
                    </a:lnTo>
                    <a:cubicBezTo>
                      <a:pt x="1406" y="1150"/>
                      <a:pt x="1096" y="1246"/>
                      <a:pt x="798" y="1267"/>
                    </a:cubicBezTo>
                    <a:lnTo>
                      <a:pt x="798" y="1267"/>
                    </a:lnTo>
                    <a:cubicBezTo>
                      <a:pt x="529" y="1286"/>
                      <a:pt x="260" y="1245"/>
                      <a:pt x="0" y="1175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5"/>
              <p:cNvSpPr/>
              <p:nvPr/>
            </p:nvSpPr>
            <p:spPr>
              <a:xfrm>
                <a:off x="580113" y="801303"/>
                <a:ext cx="474584" cy="242978"/>
              </a:xfrm>
              <a:custGeom>
                <a:rect b="b" l="l" r="r" t="t"/>
                <a:pathLst>
                  <a:path extrusionOk="0" h="1036" w="2022">
                    <a:moveTo>
                      <a:pt x="0" y="924"/>
                    </a:moveTo>
                    <a:lnTo>
                      <a:pt x="0" y="924"/>
                    </a:lnTo>
                    <a:cubicBezTo>
                      <a:pt x="5" y="925"/>
                      <a:pt x="11" y="925"/>
                      <a:pt x="18" y="923"/>
                    </a:cubicBezTo>
                    <a:lnTo>
                      <a:pt x="18" y="923"/>
                    </a:lnTo>
                    <a:cubicBezTo>
                      <a:pt x="666" y="885"/>
                      <a:pt x="1587" y="56"/>
                      <a:pt x="1964" y="0"/>
                    </a:cubicBezTo>
                    <a:lnTo>
                      <a:pt x="1964" y="0"/>
                    </a:lnTo>
                    <a:cubicBezTo>
                      <a:pt x="1969" y="3"/>
                      <a:pt x="1973" y="5"/>
                      <a:pt x="1977" y="9"/>
                    </a:cubicBezTo>
                    <a:lnTo>
                      <a:pt x="1977" y="9"/>
                    </a:lnTo>
                    <a:cubicBezTo>
                      <a:pt x="2021" y="39"/>
                      <a:pt x="1887" y="344"/>
                      <a:pt x="1867" y="385"/>
                    </a:cubicBezTo>
                    <a:lnTo>
                      <a:pt x="1867" y="385"/>
                    </a:lnTo>
                    <a:cubicBezTo>
                      <a:pt x="1808" y="502"/>
                      <a:pt x="1727" y="607"/>
                      <a:pt x="1630" y="695"/>
                    </a:cubicBezTo>
                    <a:lnTo>
                      <a:pt x="1630" y="695"/>
                    </a:lnTo>
                    <a:cubicBezTo>
                      <a:pt x="1405" y="899"/>
                      <a:pt x="1096" y="996"/>
                      <a:pt x="797" y="1016"/>
                    </a:cubicBezTo>
                    <a:lnTo>
                      <a:pt x="797" y="1016"/>
                    </a:lnTo>
                    <a:cubicBezTo>
                      <a:pt x="529" y="1035"/>
                      <a:pt x="260" y="994"/>
                      <a:pt x="0" y="924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629742" y="771319"/>
                <a:ext cx="510768" cy="237811"/>
              </a:xfrm>
              <a:custGeom>
                <a:rect b="b" l="l" r="r" t="t"/>
                <a:pathLst>
                  <a:path extrusionOk="0" h="1014" w="2179">
                    <a:moveTo>
                      <a:pt x="2088" y="0"/>
                    </a:moveTo>
                    <a:lnTo>
                      <a:pt x="2088" y="0"/>
                    </a:lnTo>
                    <a:cubicBezTo>
                      <a:pt x="1881" y="12"/>
                      <a:pt x="1684" y="75"/>
                      <a:pt x="1506" y="162"/>
                    </a:cubicBezTo>
                    <a:lnTo>
                      <a:pt x="1506" y="162"/>
                    </a:lnTo>
                    <a:cubicBezTo>
                      <a:pt x="1327" y="248"/>
                      <a:pt x="1164" y="357"/>
                      <a:pt x="1006" y="468"/>
                    </a:cubicBezTo>
                    <a:lnTo>
                      <a:pt x="1006" y="468"/>
                    </a:lnTo>
                    <a:cubicBezTo>
                      <a:pt x="847" y="579"/>
                      <a:pt x="693" y="692"/>
                      <a:pt x="528" y="790"/>
                    </a:cubicBezTo>
                    <a:lnTo>
                      <a:pt x="528" y="790"/>
                    </a:lnTo>
                    <a:cubicBezTo>
                      <a:pt x="364" y="887"/>
                      <a:pt x="188" y="969"/>
                      <a:pt x="0" y="1013"/>
                    </a:cubicBezTo>
                    <a:lnTo>
                      <a:pt x="0" y="1013"/>
                    </a:lnTo>
                    <a:cubicBezTo>
                      <a:pt x="191" y="983"/>
                      <a:pt x="375" y="914"/>
                      <a:pt x="548" y="827"/>
                    </a:cubicBezTo>
                    <a:lnTo>
                      <a:pt x="548" y="827"/>
                    </a:lnTo>
                    <a:cubicBezTo>
                      <a:pt x="722" y="740"/>
                      <a:pt x="887" y="637"/>
                      <a:pt x="1052" y="539"/>
                    </a:cubicBezTo>
                    <a:lnTo>
                      <a:pt x="1052" y="539"/>
                    </a:lnTo>
                    <a:cubicBezTo>
                      <a:pt x="1217" y="440"/>
                      <a:pt x="1383" y="346"/>
                      <a:pt x="1557" y="278"/>
                    </a:cubicBezTo>
                    <a:lnTo>
                      <a:pt x="1557" y="278"/>
                    </a:lnTo>
                    <a:cubicBezTo>
                      <a:pt x="1731" y="208"/>
                      <a:pt x="1913" y="166"/>
                      <a:pt x="2091" y="169"/>
                    </a:cubicBezTo>
                    <a:lnTo>
                      <a:pt x="2091" y="169"/>
                    </a:lnTo>
                    <a:cubicBezTo>
                      <a:pt x="2138" y="170"/>
                      <a:pt x="2177" y="133"/>
                      <a:pt x="2178" y="86"/>
                    </a:cubicBezTo>
                    <a:lnTo>
                      <a:pt x="2178" y="86"/>
                    </a:lnTo>
                    <a:cubicBezTo>
                      <a:pt x="2178" y="39"/>
                      <a:pt x="2141" y="0"/>
                      <a:pt x="2094" y="0"/>
                    </a:cubicBezTo>
                    <a:lnTo>
                      <a:pt x="2094" y="0"/>
                    </a:lnTo>
                    <a:cubicBezTo>
                      <a:pt x="2093" y="0"/>
                      <a:pt x="2090" y="0"/>
                      <a:pt x="2088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0" name="Google Shape;120;p5"/>
          <p:cNvGrpSpPr/>
          <p:nvPr/>
        </p:nvGrpSpPr>
        <p:grpSpPr>
          <a:xfrm rot="1698474">
            <a:off x="7858229" y="4206621"/>
            <a:ext cx="879381" cy="1584182"/>
            <a:chOff x="9296400" y="3924912"/>
            <a:chExt cx="1079501" cy="1944692"/>
          </a:xfrm>
        </p:grpSpPr>
        <p:sp>
          <p:nvSpPr>
            <p:cNvPr id="121" name="Google Shape;121;p5"/>
            <p:cNvSpPr/>
            <p:nvPr/>
          </p:nvSpPr>
          <p:spPr>
            <a:xfrm>
              <a:off x="9326562" y="3947137"/>
              <a:ext cx="1049339" cy="1922467"/>
            </a:xfrm>
            <a:custGeom>
              <a:rect b="b" l="l" r="r" t="t"/>
              <a:pathLst>
                <a:path extrusionOk="0" h="5340" w="2914">
                  <a:moveTo>
                    <a:pt x="2580" y="5339"/>
                  </a:moveTo>
                  <a:lnTo>
                    <a:pt x="333" y="5339"/>
                  </a:lnTo>
                  <a:lnTo>
                    <a:pt x="333" y="5339"/>
                  </a:lnTo>
                  <a:cubicBezTo>
                    <a:pt x="150" y="5339"/>
                    <a:pt x="0" y="5189"/>
                    <a:pt x="0" y="5006"/>
                  </a:cubicBezTo>
                  <a:lnTo>
                    <a:pt x="0" y="333"/>
                  </a:lnTo>
                  <a:lnTo>
                    <a:pt x="0" y="333"/>
                  </a:lnTo>
                  <a:cubicBezTo>
                    <a:pt x="0" y="149"/>
                    <a:pt x="150" y="0"/>
                    <a:pt x="333" y="0"/>
                  </a:cubicBezTo>
                  <a:lnTo>
                    <a:pt x="2580" y="0"/>
                  </a:lnTo>
                  <a:lnTo>
                    <a:pt x="2580" y="0"/>
                  </a:lnTo>
                  <a:cubicBezTo>
                    <a:pt x="2763" y="0"/>
                    <a:pt x="2913" y="149"/>
                    <a:pt x="2913" y="333"/>
                  </a:cubicBezTo>
                  <a:lnTo>
                    <a:pt x="2913" y="5006"/>
                  </a:lnTo>
                  <a:lnTo>
                    <a:pt x="2913" y="5006"/>
                  </a:lnTo>
                  <a:cubicBezTo>
                    <a:pt x="2913" y="5189"/>
                    <a:pt x="2763" y="5339"/>
                    <a:pt x="2580" y="533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9296400" y="3924912"/>
              <a:ext cx="1049339" cy="1922466"/>
            </a:xfrm>
            <a:custGeom>
              <a:rect b="b" l="l" r="r" t="t"/>
              <a:pathLst>
                <a:path extrusionOk="0" h="5341" w="2914">
                  <a:moveTo>
                    <a:pt x="2580" y="5340"/>
                  </a:moveTo>
                  <a:lnTo>
                    <a:pt x="333" y="5340"/>
                  </a:lnTo>
                  <a:lnTo>
                    <a:pt x="333" y="5340"/>
                  </a:lnTo>
                  <a:cubicBezTo>
                    <a:pt x="149" y="5340"/>
                    <a:pt x="0" y="5190"/>
                    <a:pt x="0" y="5007"/>
                  </a:cubicBezTo>
                  <a:lnTo>
                    <a:pt x="0" y="333"/>
                  </a:lnTo>
                  <a:lnTo>
                    <a:pt x="0" y="333"/>
                  </a:lnTo>
                  <a:cubicBezTo>
                    <a:pt x="0" y="150"/>
                    <a:pt x="149" y="0"/>
                    <a:pt x="333" y="0"/>
                  </a:cubicBezTo>
                  <a:lnTo>
                    <a:pt x="2580" y="0"/>
                  </a:lnTo>
                  <a:lnTo>
                    <a:pt x="2580" y="0"/>
                  </a:lnTo>
                  <a:cubicBezTo>
                    <a:pt x="2763" y="0"/>
                    <a:pt x="2913" y="150"/>
                    <a:pt x="2913" y="333"/>
                  </a:cubicBezTo>
                  <a:lnTo>
                    <a:pt x="2913" y="5007"/>
                  </a:lnTo>
                  <a:lnTo>
                    <a:pt x="2913" y="5007"/>
                  </a:lnTo>
                  <a:cubicBezTo>
                    <a:pt x="2913" y="5190"/>
                    <a:pt x="2763" y="5340"/>
                    <a:pt x="2580" y="534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9442450" y="4077312"/>
              <a:ext cx="758826" cy="1617659"/>
            </a:xfrm>
            <a:custGeom>
              <a:rect b="b" l="l" r="r" t="t"/>
              <a:pathLst>
                <a:path extrusionOk="0" h="4492" w="2107">
                  <a:moveTo>
                    <a:pt x="1958" y="159"/>
                  </a:moveTo>
                  <a:lnTo>
                    <a:pt x="1958" y="159"/>
                  </a:lnTo>
                  <a:cubicBezTo>
                    <a:pt x="2106" y="308"/>
                    <a:pt x="2106" y="549"/>
                    <a:pt x="1958" y="698"/>
                  </a:cubicBezTo>
                  <a:lnTo>
                    <a:pt x="1958" y="698"/>
                  </a:lnTo>
                  <a:cubicBezTo>
                    <a:pt x="1809" y="846"/>
                    <a:pt x="1568" y="846"/>
                    <a:pt x="1419" y="698"/>
                  </a:cubicBezTo>
                  <a:lnTo>
                    <a:pt x="1419" y="698"/>
                  </a:lnTo>
                  <a:cubicBezTo>
                    <a:pt x="1271" y="549"/>
                    <a:pt x="1271" y="308"/>
                    <a:pt x="1419" y="159"/>
                  </a:cubicBezTo>
                  <a:lnTo>
                    <a:pt x="1419" y="159"/>
                  </a:lnTo>
                  <a:cubicBezTo>
                    <a:pt x="1568" y="11"/>
                    <a:pt x="1809" y="11"/>
                    <a:pt x="1958" y="159"/>
                  </a:cubicBezTo>
                  <a:close/>
                  <a:moveTo>
                    <a:pt x="149" y="148"/>
                  </a:moveTo>
                  <a:lnTo>
                    <a:pt x="149" y="148"/>
                  </a:lnTo>
                  <a:cubicBezTo>
                    <a:pt x="0" y="297"/>
                    <a:pt x="0" y="538"/>
                    <a:pt x="149" y="686"/>
                  </a:cubicBezTo>
                  <a:lnTo>
                    <a:pt x="149" y="686"/>
                  </a:lnTo>
                  <a:cubicBezTo>
                    <a:pt x="297" y="835"/>
                    <a:pt x="538" y="835"/>
                    <a:pt x="687" y="686"/>
                  </a:cubicBezTo>
                  <a:lnTo>
                    <a:pt x="687" y="686"/>
                  </a:lnTo>
                  <a:cubicBezTo>
                    <a:pt x="836" y="537"/>
                    <a:pt x="836" y="297"/>
                    <a:pt x="687" y="148"/>
                  </a:cubicBezTo>
                  <a:lnTo>
                    <a:pt x="687" y="148"/>
                  </a:lnTo>
                  <a:cubicBezTo>
                    <a:pt x="538" y="0"/>
                    <a:pt x="297" y="0"/>
                    <a:pt x="149" y="148"/>
                  </a:cubicBezTo>
                  <a:close/>
                  <a:moveTo>
                    <a:pt x="1419" y="1374"/>
                  </a:moveTo>
                  <a:lnTo>
                    <a:pt x="1419" y="1374"/>
                  </a:lnTo>
                  <a:cubicBezTo>
                    <a:pt x="1271" y="1523"/>
                    <a:pt x="1271" y="1764"/>
                    <a:pt x="1419" y="1912"/>
                  </a:cubicBezTo>
                  <a:lnTo>
                    <a:pt x="1419" y="1912"/>
                  </a:lnTo>
                  <a:cubicBezTo>
                    <a:pt x="1568" y="2061"/>
                    <a:pt x="1809" y="2061"/>
                    <a:pt x="1958" y="1912"/>
                  </a:cubicBezTo>
                  <a:lnTo>
                    <a:pt x="1958" y="1912"/>
                  </a:lnTo>
                  <a:cubicBezTo>
                    <a:pt x="2106" y="1764"/>
                    <a:pt x="2106" y="1523"/>
                    <a:pt x="1958" y="1374"/>
                  </a:cubicBezTo>
                  <a:lnTo>
                    <a:pt x="1958" y="1374"/>
                  </a:lnTo>
                  <a:cubicBezTo>
                    <a:pt x="1809" y="1226"/>
                    <a:pt x="1568" y="1226"/>
                    <a:pt x="1419" y="1374"/>
                  </a:cubicBezTo>
                  <a:close/>
                  <a:moveTo>
                    <a:pt x="149" y="1363"/>
                  </a:moveTo>
                  <a:lnTo>
                    <a:pt x="149" y="1363"/>
                  </a:lnTo>
                  <a:cubicBezTo>
                    <a:pt x="0" y="1511"/>
                    <a:pt x="0" y="1753"/>
                    <a:pt x="149" y="1901"/>
                  </a:cubicBezTo>
                  <a:lnTo>
                    <a:pt x="149" y="1901"/>
                  </a:lnTo>
                  <a:cubicBezTo>
                    <a:pt x="297" y="2050"/>
                    <a:pt x="538" y="2050"/>
                    <a:pt x="687" y="1901"/>
                  </a:cubicBezTo>
                  <a:lnTo>
                    <a:pt x="687" y="1901"/>
                  </a:lnTo>
                  <a:cubicBezTo>
                    <a:pt x="836" y="1752"/>
                    <a:pt x="836" y="1511"/>
                    <a:pt x="687" y="1363"/>
                  </a:cubicBezTo>
                  <a:lnTo>
                    <a:pt x="687" y="1363"/>
                  </a:lnTo>
                  <a:cubicBezTo>
                    <a:pt x="538" y="1214"/>
                    <a:pt x="297" y="1214"/>
                    <a:pt x="149" y="1363"/>
                  </a:cubicBezTo>
                  <a:close/>
                  <a:moveTo>
                    <a:pt x="1419" y="2589"/>
                  </a:moveTo>
                  <a:lnTo>
                    <a:pt x="1419" y="2589"/>
                  </a:lnTo>
                  <a:cubicBezTo>
                    <a:pt x="1271" y="2738"/>
                    <a:pt x="1271" y="2979"/>
                    <a:pt x="1419" y="3127"/>
                  </a:cubicBezTo>
                  <a:lnTo>
                    <a:pt x="1419" y="3127"/>
                  </a:lnTo>
                  <a:cubicBezTo>
                    <a:pt x="1568" y="3276"/>
                    <a:pt x="1809" y="3276"/>
                    <a:pt x="1958" y="3127"/>
                  </a:cubicBezTo>
                  <a:lnTo>
                    <a:pt x="1958" y="3127"/>
                  </a:lnTo>
                  <a:cubicBezTo>
                    <a:pt x="2106" y="2978"/>
                    <a:pt x="2106" y="2738"/>
                    <a:pt x="1958" y="2589"/>
                  </a:cubicBezTo>
                  <a:lnTo>
                    <a:pt x="1958" y="2589"/>
                  </a:lnTo>
                  <a:cubicBezTo>
                    <a:pt x="1809" y="2440"/>
                    <a:pt x="1568" y="2440"/>
                    <a:pt x="1419" y="2589"/>
                  </a:cubicBezTo>
                  <a:close/>
                  <a:moveTo>
                    <a:pt x="149" y="2578"/>
                  </a:moveTo>
                  <a:lnTo>
                    <a:pt x="149" y="2578"/>
                  </a:lnTo>
                  <a:cubicBezTo>
                    <a:pt x="0" y="2726"/>
                    <a:pt x="0" y="2967"/>
                    <a:pt x="149" y="3116"/>
                  </a:cubicBezTo>
                  <a:lnTo>
                    <a:pt x="149" y="3116"/>
                  </a:lnTo>
                  <a:cubicBezTo>
                    <a:pt x="297" y="3264"/>
                    <a:pt x="538" y="3264"/>
                    <a:pt x="687" y="3116"/>
                  </a:cubicBezTo>
                  <a:lnTo>
                    <a:pt x="687" y="3116"/>
                  </a:lnTo>
                  <a:cubicBezTo>
                    <a:pt x="836" y="2967"/>
                    <a:pt x="836" y="2726"/>
                    <a:pt x="687" y="2578"/>
                  </a:cubicBezTo>
                  <a:lnTo>
                    <a:pt x="687" y="2578"/>
                  </a:lnTo>
                  <a:cubicBezTo>
                    <a:pt x="538" y="2429"/>
                    <a:pt x="297" y="2429"/>
                    <a:pt x="149" y="2578"/>
                  </a:cubicBezTo>
                  <a:close/>
                  <a:moveTo>
                    <a:pt x="1419" y="3804"/>
                  </a:moveTo>
                  <a:lnTo>
                    <a:pt x="1419" y="3804"/>
                  </a:lnTo>
                  <a:cubicBezTo>
                    <a:pt x="1271" y="3952"/>
                    <a:pt x="1271" y="4193"/>
                    <a:pt x="1419" y="4342"/>
                  </a:cubicBezTo>
                  <a:lnTo>
                    <a:pt x="1419" y="4342"/>
                  </a:lnTo>
                  <a:cubicBezTo>
                    <a:pt x="1568" y="4491"/>
                    <a:pt x="1809" y="4490"/>
                    <a:pt x="1958" y="4342"/>
                  </a:cubicBezTo>
                  <a:lnTo>
                    <a:pt x="1958" y="4342"/>
                  </a:lnTo>
                  <a:cubicBezTo>
                    <a:pt x="2106" y="4193"/>
                    <a:pt x="2106" y="3952"/>
                    <a:pt x="1958" y="3804"/>
                  </a:cubicBezTo>
                  <a:lnTo>
                    <a:pt x="1958" y="3804"/>
                  </a:lnTo>
                  <a:cubicBezTo>
                    <a:pt x="1809" y="3655"/>
                    <a:pt x="1568" y="3655"/>
                    <a:pt x="1419" y="3804"/>
                  </a:cubicBezTo>
                  <a:close/>
                  <a:moveTo>
                    <a:pt x="149" y="3792"/>
                  </a:moveTo>
                  <a:lnTo>
                    <a:pt x="149" y="3792"/>
                  </a:lnTo>
                  <a:cubicBezTo>
                    <a:pt x="0" y="3941"/>
                    <a:pt x="0" y="4182"/>
                    <a:pt x="149" y="4330"/>
                  </a:cubicBezTo>
                  <a:lnTo>
                    <a:pt x="149" y="4330"/>
                  </a:lnTo>
                  <a:cubicBezTo>
                    <a:pt x="297" y="4479"/>
                    <a:pt x="538" y="4479"/>
                    <a:pt x="687" y="4330"/>
                  </a:cubicBezTo>
                  <a:lnTo>
                    <a:pt x="687" y="4330"/>
                  </a:lnTo>
                  <a:cubicBezTo>
                    <a:pt x="836" y="4182"/>
                    <a:pt x="836" y="3941"/>
                    <a:pt x="687" y="3792"/>
                  </a:cubicBezTo>
                  <a:lnTo>
                    <a:pt x="687" y="3792"/>
                  </a:lnTo>
                  <a:cubicBezTo>
                    <a:pt x="538" y="3644"/>
                    <a:pt x="297" y="3644"/>
                    <a:pt x="149" y="37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9458325" y="4093187"/>
              <a:ext cx="730252" cy="1589092"/>
            </a:xfrm>
            <a:custGeom>
              <a:rect b="b" l="l" r="r" t="t"/>
              <a:pathLst>
                <a:path extrusionOk="0" h="4412" w="2027">
                  <a:moveTo>
                    <a:pt x="1405" y="146"/>
                  </a:moveTo>
                  <a:lnTo>
                    <a:pt x="1405" y="146"/>
                  </a:lnTo>
                  <a:cubicBezTo>
                    <a:pt x="1539" y="11"/>
                    <a:pt x="1757" y="11"/>
                    <a:pt x="1892" y="146"/>
                  </a:cubicBezTo>
                  <a:lnTo>
                    <a:pt x="1892" y="146"/>
                  </a:lnTo>
                  <a:cubicBezTo>
                    <a:pt x="2026" y="280"/>
                    <a:pt x="2026" y="499"/>
                    <a:pt x="1892" y="633"/>
                  </a:cubicBezTo>
                  <a:lnTo>
                    <a:pt x="1892" y="633"/>
                  </a:lnTo>
                  <a:cubicBezTo>
                    <a:pt x="1757" y="767"/>
                    <a:pt x="1539" y="767"/>
                    <a:pt x="1405" y="633"/>
                  </a:cubicBezTo>
                  <a:lnTo>
                    <a:pt x="1405" y="633"/>
                  </a:lnTo>
                  <a:cubicBezTo>
                    <a:pt x="1270" y="498"/>
                    <a:pt x="1270" y="280"/>
                    <a:pt x="1405" y="146"/>
                  </a:cubicBezTo>
                  <a:close/>
                  <a:moveTo>
                    <a:pt x="134" y="621"/>
                  </a:moveTo>
                  <a:lnTo>
                    <a:pt x="134" y="621"/>
                  </a:lnTo>
                  <a:cubicBezTo>
                    <a:pt x="268" y="756"/>
                    <a:pt x="487" y="756"/>
                    <a:pt x="621" y="621"/>
                  </a:cubicBezTo>
                  <a:lnTo>
                    <a:pt x="621" y="621"/>
                  </a:lnTo>
                  <a:cubicBezTo>
                    <a:pt x="755" y="487"/>
                    <a:pt x="755" y="269"/>
                    <a:pt x="621" y="134"/>
                  </a:cubicBezTo>
                  <a:lnTo>
                    <a:pt x="621" y="134"/>
                  </a:lnTo>
                  <a:cubicBezTo>
                    <a:pt x="487" y="0"/>
                    <a:pt x="268" y="0"/>
                    <a:pt x="134" y="134"/>
                  </a:cubicBezTo>
                  <a:lnTo>
                    <a:pt x="134" y="134"/>
                  </a:lnTo>
                  <a:cubicBezTo>
                    <a:pt x="0" y="269"/>
                    <a:pt x="0" y="487"/>
                    <a:pt x="134" y="621"/>
                  </a:cubicBezTo>
                  <a:close/>
                  <a:moveTo>
                    <a:pt x="1405" y="1847"/>
                  </a:moveTo>
                  <a:lnTo>
                    <a:pt x="1405" y="1847"/>
                  </a:lnTo>
                  <a:cubicBezTo>
                    <a:pt x="1539" y="1982"/>
                    <a:pt x="1757" y="1982"/>
                    <a:pt x="1892" y="1847"/>
                  </a:cubicBezTo>
                  <a:lnTo>
                    <a:pt x="1892" y="1847"/>
                  </a:lnTo>
                  <a:cubicBezTo>
                    <a:pt x="2026" y="1713"/>
                    <a:pt x="2026" y="1495"/>
                    <a:pt x="1892" y="1360"/>
                  </a:cubicBezTo>
                  <a:lnTo>
                    <a:pt x="1892" y="1360"/>
                  </a:lnTo>
                  <a:cubicBezTo>
                    <a:pt x="1757" y="1226"/>
                    <a:pt x="1539" y="1226"/>
                    <a:pt x="1405" y="1360"/>
                  </a:cubicBezTo>
                  <a:lnTo>
                    <a:pt x="1405" y="1360"/>
                  </a:lnTo>
                  <a:cubicBezTo>
                    <a:pt x="1270" y="1495"/>
                    <a:pt x="1270" y="1713"/>
                    <a:pt x="1405" y="1847"/>
                  </a:cubicBezTo>
                  <a:close/>
                  <a:moveTo>
                    <a:pt x="134" y="1836"/>
                  </a:moveTo>
                  <a:lnTo>
                    <a:pt x="134" y="1836"/>
                  </a:lnTo>
                  <a:cubicBezTo>
                    <a:pt x="268" y="1970"/>
                    <a:pt x="487" y="1970"/>
                    <a:pt x="621" y="1836"/>
                  </a:cubicBezTo>
                  <a:lnTo>
                    <a:pt x="621" y="1836"/>
                  </a:lnTo>
                  <a:cubicBezTo>
                    <a:pt x="755" y="1702"/>
                    <a:pt x="755" y="1483"/>
                    <a:pt x="621" y="1349"/>
                  </a:cubicBezTo>
                  <a:lnTo>
                    <a:pt x="621" y="1349"/>
                  </a:lnTo>
                  <a:cubicBezTo>
                    <a:pt x="487" y="1215"/>
                    <a:pt x="268" y="1215"/>
                    <a:pt x="134" y="1349"/>
                  </a:cubicBezTo>
                  <a:lnTo>
                    <a:pt x="134" y="1349"/>
                  </a:lnTo>
                  <a:cubicBezTo>
                    <a:pt x="0" y="1484"/>
                    <a:pt x="0" y="1702"/>
                    <a:pt x="134" y="1836"/>
                  </a:cubicBezTo>
                  <a:close/>
                  <a:moveTo>
                    <a:pt x="1405" y="3062"/>
                  </a:moveTo>
                  <a:lnTo>
                    <a:pt x="1405" y="3062"/>
                  </a:lnTo>
                  <a:cubicBezTo>
                    <a:pt x="1539" y="3196"/>
                    <a:pt x="1757" y="3196"/>
                    <a:pt x="1892" y="3062"/>
                  </a:cubicBezTo>
                  <a:lnTo>
                    <a:pt x="1892" y="3062"/>
                  </a:lnTo>
                  <a:cubicBezTo>
                    <a:pt x="2026" y="2928"/>
                    <a:pt x="2026" y="2709"/>
                    <a:pt x="1892" y="2575"/>
                  </a:cubicBezTo>
                  <a:lnTo>
                    <a:pt x="1892" y="2575"/>
                  </a:lnTo>
                  <a:cubicBezTo>
                    <a:pt x="1757" y="2441"/>
                    <a:pt x="1539" y="2441"/>
                    <a:pt x="1405" y="2575"/>
                  </a:cubicBezTo>
                  <a:lnTo>
                    <a:pt x="1405" y="2575"/>
                  </a:lnTo>
                  <a:cubicBezTo>
                    <a:pt x="1270" y="2709"/>
                    <a:pt x="1270" y="2928"/>
                    <a:pt x="1405" y="3062"/>
                  </a:cubicBezTo>
                  <a:close/>
                  <a:moveTo>
                    <a:pt x="134" y="3051"/>
                  </a:moveTo>
                  <a:lnTo>
                    <a:pt x="134" y="3051"/>
                  </a:lnTo>
                  <a:cubicBezTo>
                    <a:pt x="268" y="3185"/>
                    <a:pt x="487" y="3185"/>
                    <a:pt x="621" y="3051"/>
                  </a:cubicBezTo>
                  <a:lnTo>
                    <a:pt x="621" y="3051"/>
                  </a:lnTo>
                  <a:cubicBezTo>
                    <a:pt x="755" y="2916"/>
                    <a:pt x="755" y="2698"/>
                    <a:pt x="621" y="2564"/>
                  </a:cubicBezTo>
                  <a:lnTo>
                    <a:pt x="621" y="2564"/>
                  </a:lnTo>
                  <a:cubicBezTo>
                    <a:pt x="487" y="2430"/>
                    <a:pt x="268" y="2430"/>
                    <a:pt x="134" y="2564"/>
                  </a:cubicBezTo>
                  <a:lnTo>
                    <a:pt x="134" y="2564"/>
                  </a:lnTo>
                  <a:cubicBezTo>
                    <a:pt x="0" y="2698"/>
                    <a:pt x="0" y="2916"/>
                    <a:pt x="134" y="3051"/>
                  </a:cubicBezTo>
                  <a:close/>
                  <a:moveTo>
                    <a:pt x="1405" y="4277"/>
                  </a:moveTo>
                  <a:lnTo>
                    <a:pt x="1405" y="4277"/>
                  </a:lnTo>
                  <a:cubicBezTo>
                    <a:pt x="1539" y="4411"/>
                    <a:pt x="1757" y="4411"/>
                    <a:pt x="1892" y="4277"/>
                  </a:cubicBezTo>
                  <a:lnTo>
                    <a:pt x="1892" y="4277"/>
                  </a:lnTo>
                  <a:cubicBezTo>
                    <a:pt x="2026" y="4142"/>
                    <a:pt x="2026" y="3924"/>
                    <a:pt x="1892" y="3790"/>
                  </a:cubicBezTo>
                  <a:lnTo>
                    <a:pt x="1892" y="3790"/>
                  </a:lnTo>
                  <a:cubicBezTo>
                    <a:pt x="1757" y="3656"/>
                    <a:pt x="1539" y="3656"/>
                    <a:pt x="1405" y="3790"/>
                  </a:cubicBezTo>
                  <a:lnTo>
                    <a:pt x="1405" y="3790"/>
                  </a:lnTo>
                  <a:cubicBezTo>
                    <a:pt x="1270" y="3924"/>
                    <a:pt x="1270" y="4142"/>
                    <a:pt x="1405" y="4277"/>
                  </a:cubicBezTo>
                  <a:close/>
                  <a:moveTo>
                    <a:pt x="134" y="4266"/>
                  </a:moveTo>
                  <a:lnTo>
                    <a:pt x="134" y="4266"/>
                  </a:lnTo>
                  <a:cubicBezTo>
                    <a:pt x="268" y="4400"/>
                    <a:pt x="487" y="4400"/>
                    <a:pt x="621" y="4266"/>
                  </a:cubicBezTo>
                  <a:lnTo>
                    <a:pt x="621" y="4266"/>
                  </a:lnTo>
                  <a:cubicBezTo>
                    <a:pt x="755" y="4131"/>
                    <a:pt x="755" y="3913"/>
                    <a:pt x="621" y="3779"/>
                  </a:cubicBezTo>
                  <a:lnTo>
                    <a:pt x="621" y="3779"/>
                  </a:lnTo>
                  <a:cubicBezTo>
                    <a:pt x="487" y="3644"/>
                    <a:pt x="268" y="3644"/>
                    <a:pt x="134" y="3779"/>
                  </a:cubicBezTo>
                  <a:lnTo>
                    <a:pt x="134" y="3779"/>
                  </a:lnTo>
                  <a:cubicBezTo>
                    <a:pt x="0" y="3913"/>
                    <a:pt x="0" y="4131"/>
                    <a:pt x="134" y="426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9442450" y="4077312"/>
              <a:ext cx="735010" cy="1595442"/>
            </a:xfrm>
            <a:custGeom>
              <a:rect b="b" l="l" r="r" t="t"/>
              <a:pathLst>
                <a:path extrusionOk="0" h="4432" w="2043">
                  <a:moveTo>
                    <a:pt x="1506" y="208"/>
                  </a:moveTo>
                  <a:lnTo>
                    <a:pt x="1506" y="208"/>
                  </a:lnTo>
                  <a:cubicBezTo>
                    <a:pt x="1549" y="232"/>
                    <a:pt x="1588" y="259"/>
                    <a:pt x="1626" y="289"/>
                  </a:cubicBezTo>
                  <a:lnTo>
                    <a:pt x="1626" y="289"/>
                  </a:lnTo>
                  <a:cubicBezTo>
                    <a:pt x="1669" y="323"/>
                    <a:pt x="1710" y="359"/>
                    <a:pt x="1748" y="398"/>
                  </a:cubicBezTo>
                  <a:lnTo>
                    <a:pt x="1748" y="398"/>
                  </a:lnTo>
                  <a:cubicBezTo>
                    <a:pt x="1787" y="437"/>
                    <a:pt x="1824" y="477"/>
                    <a:pt x="1858" y="521"/>
                  </a:cubicBezTo>
                  <a:lnTo>
                    <a:pt x="1858" y="521"/>
                  </a:lnTo>
                  <a:cubicBezTo>
                    <a:pt x="1892" y="565"/>
                    <a:pt x="1923" y="611"/>
                    <a:pt x="1948" y="663"/>
                  </a:cubicBezTo>
                  <a:lnTo>
                    <a:pt x="1948" y="663"/>
                  </a:lnTo>
                  <a:cubicBezTo>
                    <a:pt x="1952" y="670"/>
                    <a:pt x="1949" y="679"/>
                    <a:pt x="1941" y="683"/>
                  </a:cubicBezTo>
                  <a:lnTo>
                    <a:pt x="1941" y="683"/>
                  </a:lnTo>
                  <a:cubicBezTo>
                    <a:pt x="1937" y="685"/>
                    <a:pt x="1933" y="684"/>
                    <a:pt x="1929" y="683"/>
                  </a:cubicBezTo>
                  <a:lnTo>
                    <a:pt x="1929" y="683"/>
                  </a:lnTo>
                  <a:cubicBezTo>
                    <a:pt x="1876" y="658"/>
                    <a:pt x="1830" y="626"/>
                    <a:pt x="1787" y="592"/>
                  </a:cubicBezTo>
                  <a:lnTo>
                    <a:pt x="1787" y="592"/>
                  </a:lnTo>
                  <a:cubicBezTo>
                    <a:pt x="1743" y="558"/>
                    <a:pt x="1702" y="522"/>
                    <a:pt x="1664" y="483"/>
                  </a:cubicBezTo>
                  <a:lnTo>
                    <a:pt x="1664" y="483"/>
                  </a:lnTo>
                  <a:cubicBezTo>
                    <a:pt x="1625" y="444"/>
                    <a:pt x="1588" y="403"/>
                    <a:pt x="1554" y="360"/>
                  </a:cubicBezTo>
                  <a:lnTo>
                    <a:pt x="1554" y="360"/>
                  </a:lnTo>
                  <a:cubicBezTo>
                    <a:pt x="1525" y="322"/>
                    <a:pt x="1497" y="283"/>
                    <a:pt x="1474" y="240"/>
                  </a:cubicBezTo>
                  <a:lnTo>
                    <a:pt x="1474" y="240"/>
                  </a:lnTo>
                  <a:cubicBezTo>
                    <a:pt x="1347" y="380"/>
                    <a:pt x="1351" y="596"/>
                    <a:pt x="1486" y="731"/>
                  </a:cubicBezTo>
                  <a:lnTo>
                    <a:pt x="1486" y="731"/>
                  </a:lnTo>
                  <a:cubicBezTo>
                    <a:pt x="1509" y="753"/>
                    <a:pt x="1533" y="772"/>
                    <a:pt x="1559" y="787"/>
                  </a:cubicBezTo>
                  <a:lnTo>
                    <a:pt x="1559" y="787"/>
                  </a:lnTo>
                  <a:cubicBezTo>
                    <a:pt x="1508" y="769"/>
                    <a:pt x="1460" y="739"/>
                    <a:pt x="1419" y="698"/>
                  </a:cubicBezTo>
                  <a:lnTo>
                    <a:pt x="1419" y="698"/>
                  </a:lnTo>
                  <a:cubicBezTo>
                    <a:pt x="1271" y="550"/>
                    <a:pt x="1271" y="309"/>
                    <a:pt x="1419" y="160"/>
                  </a:cubicBezTo>
                  <a:lnTo>
                    <a:pt x="1419" y="160"/>
                  </a:lnTo>
                  <a:cubicBezTo>
                    <a:pt x="1568" y="12"/>
                    <a:pt x="1809" y="12"/>
                    <a:pt x="1957" y="160"/>
                  </a:cubicBezTo>
                  <a:lnTo>
                    <a:pt x="1957" y="160"/>
                  </a:lnTo>
                  <a:cubicBezTo>
                    <a:pt x="1995" y="198"/>
                    <a:pt x="2024" y="242"/>
                    <a:pt x="2042" y="289"/>
                  </a:cubicBezTo>
                  <a:lnTo>
                    <a:pt x="2042" y="289"/>
                  </a:lnTo>
                  <a:cubicBezTo>
                    <a:pt x="2028" y="266"/>
                    <a:pt x="2011" y="245"/>
                    <a:pt x="1992" y="226"/>
                  </a:cubicBezTo>
                  <a:lnTo>
                    <a:pt x="1992" y="226"/>
                  </a:lnTo>
                  <a:cubicBezTo>
                    <a:pt x="1858" y="92"/>
                    <a:pt x="1646" y="87"/>
                    <a:pt x="1506" y="208"/>
                  </a:cubicBezTo>
                  <a:close/>
                  <a:moveTo>
                    <a:pt x="721" y="214"/>
                  </a:moveTo>
                  <a:lnTo>
                    <a:pt x="721" y="214"/>
                  </a:lnTo>
                  <a:cubicBezTo>
                    <a:pt x="741" y="234"/>
                    <a:pt x="758" y="255"/>
                    <a:pt x="772" y="278"/>
                  </a:cubicBezTo>
                  <a:lnTo>
                    <a:pt x="772" y="278"/>
                  </a:lnTo>
                  <a:cubicBezTo>
                    <a:pt x="753" y="231"/>
                    <a:pt x="725" y="187"/>
                    <a:pt x="687" y="149"/>
                  </a:cubicBezTo>
                  <a:lnTo>
                    <a:pt x="687" y="149"/>
                  </a:lnTo>
                  <a:cubicBezTo>
                    <a:pt x="538" y="1"/>
                    <a:pt x="297" y="0"/>
                    <a:pt x="149" y="149"/>
                  </a:cubicBezTo>
                  <a:lnTo>
                    <a:pt x="149" y="149"/>
                  </a:lnTo>
                  <a:cubicBezTo>
                    <a:pt x="0" y="298"/>
                    <a:pt x="0" y="539"/>
                    <a:pt x="149" y="687"/>
                  </a:cubicBezTo>
                  <a:lnTo>
                    <a:pt x="149" y="687"/>
                  </a:lnTo>
                  <a:cubicBezTo>
                    <a:pt x="190" y="728"/>
                    <a:pt x="238" y="758"/>
                    <a:pt x="289" y="776"/>
                  </a:cubicBezTo>
                  <a:lnTo>
                    <a:pt x="289" y="776"/>
                  </a:lnTo>
                  <a:cubicBezTo>
                    <a:pt x="263" y="761"/>
                    <a:pt x="238" y="742"/>
                    <a:pt x="216" y="720"/>
                  </a:cubicBezTo>
                  <a:lnTo>
                    <a:pt x="216" y="720"/>
                  </a:lnTo>
                  <a:cubicBezTo>
                    <a:pt x="81" y="585"/>
                    <a:pt x="77" y="369"/>
                    <a:pt x="203" y="229"/>
                  </a:cubicBezTo>
                  <a:lnTo>
                    <a:pt x="203" y="229"/>
                  </a:lnTo>
                  <a:cubicBezTo>
                    <a:pt x="227" y="272"/>
                    <a:pt x="255" y="311"/>
                    <a:pt x="284" y="349"/>
                  </a:cubicBezTo>
                  <a:lnTo>
                    <a:pt x="284" y="349"/>
                  </a:lnTo>
                  <a:cubicBezTo>
                    <a:pt x="318" y="392"/>
                    <a:pt x="355" y="433"/>
                    <a:pt x="393" y="472"/>
                  </a:cubicBezTo>
                  <a:lnTo>
                    <a:pt x="393" y="472"/>
                  </a:lnTo>
                  <a:cubicBezTo>
                    <a:pt x="432" y="511"/>
                    <a:pt x="473" y="547"/>
                    <a:pt x="516" y="581"/>
                  </a:cubicBezTo>
                  <a:lnTo>
                    <a:pt x="516" y="581"/>
                  </a:lnTo>
                  <a:cubicBezTo>
                    <a:pt x="560" y="615"/>
                    <a:pt x="606" y="646"/>
                    <a:pt x="658" y="671"/>
                  </a:cubicBezTo>
                  <a:lnTo>
                    <a:pt x="658" y="671"/>
                  </a:lnTo>
                  <a:cubicBezTo>
                    <a:pt x="662" y="673"/>
                    <a:pt x="667" y="673"/>
                    <a:pt x="671" y="671"/>
                  </a:cubicBezTo>
                  <a:lnTo>
                    <a:pt x="671" y="671"/>
                  </a:lnTo>
                  <a:cubicBezTo>
                    <a:pt x="678" y="668"/>
                    <a:pt x="681" y="659"/>
                    <a:pt x="678" y="652"/>
                  </a:cubicBezTo>
                  <a:lnTo>
                    <a:pt x="678" y="652"/>
                  </a:lnTo>
                  <a:cubicBezTo>
                    <a:pt x="653" y="599"/>
                    <a:pt x="621" y="553"/>
                    <a:pt x="587" y="510"/>
                  </a:cubicBezTo>
                  <a:lnTo>
                    <a:pt x="587" y="510"/>
                  </a:lnTo>
                  <a:cubicBezTo>
                    <a:pt x="554" y="466"/>
                    <a:pt x="517" y="425"/>
                    <a:pt x="478" y="387"/>
                  </a:cubicBezTo>
                  <a:lnTo>
                    <a:pt x="478" y="387"/>
                  </a:lnTo>
                  <a:cubicBezTo>
                    <a:pt x="439" y="348"/>
                    <a:pt x="398" y="312"/>
                    <a:pt x="355" y="277"/>
                  </a:cubicBezTo>
                  <a:lnTo>
                    <a:pt x="355" y="277"/>
                  </a:lnTo>
                  <a:cubicBezTo>
                    <a:pt x="317" y="248"/>
                    <a:pt x="278" y="220"/>
                    <a:pt x="235" y="197"/>
                  </a:cubicBezTo>
                  <a:lnTo>
                    <a:pt x="235" y="197"/>
                  </a:lnTo>
                  <a:cubicBezTo>
                    <a:pt x="376" y="75"/>
                    <a:pt x="588" y="81"/>
                    <a:pt x="721" y="214"/>
                  </a:cubicBezTo>
                  <a:close/>
                  <a:moveTo>
                    <a:pt x="1992" y="1440"/>
                  </a:moveTo>
                  <a:lnTo>
                    <a:pt x="1992" y="1440"/>
                  </a:lnTo>
                  <a:cubicBezTo>
                    <a:pt x="2012" y="1460"/>
                    <a:pt x="2028" y="1481"/>
                    <a:pt x="2042" y="1504"/>
                  </a:cubicBezTo>
                  <a:lnTo>
                    <a:pt x="2042" y="1504"/>
                  </a:lnTo>
                  <a:cubicBezTo>
                    <a:pt x="2024" y="1457"/>
                    <a:pt x="1995" y="1413"/>
                    <a:pt x="1958" y="1375"/>
                  </a:cubicBezTo>
                  <a:lnTo>
                    <a:pt x="1958" y="1375"/>
                  </a:lnTo>
                  <a:cubicBezTo>
                    <a:pt x="1809" y="1227"/>
                    <a:pt x="1568" y="1226"/>
                    <a:pt x="1419" y="1375"/>
                  </a:cubicBezTo>
                  <a:lnTo>
                    <a:pt x="1419" y="1375"/>
                  </a:lnTo>
                  <a:cubicBezTo>
                    <a:pt x="1271" y="1524"/>
                    <a:pt x="1271" y="1765"/>
                    <a:pt x="1419" y="1913"/>
                  </a:cubicBezTo>
                  <a:lnTo>
                    <a:pt x="1419" y="1913"/>
                  </a:lnTo>
                  <a:cubicBezTo>
                    <a:pt x="1460" y="1954"/>
                    <a:pt x="1508" y="1984"/>
                    <a:pt x="1559" y="2002"/>
                  </a:cubicBezTo>
                  <a:lnTo>
                    <a:pt x="1559" y="2002"/>
                  </a:lnTo>
                  <a:cubicBezTo>
                    <a:pt x="1533" y="1987"/>
                    <a:pt x="1509" y="1968"/>
                    <a:pt x="1486" y="1946"/>
                  </a:cubicBezTo>
                  <a:lnTo>
                    <a:pt x="1486" y="1946"/>
                  </a:lnTo>
                  <a:cubicBezTo>
                    <a:pt x="1351" y="1811"/>
                    <a:pt x="1347" y="1595"/>
                    <a:pt x="1474" y="1455"/>
                  </a:cubicBezTo>
                  <a:lnTo>
                    <a:pt x="1474" y="1455"/>
                  </a:lnTo>
                  <a:cubicBezTo>
                    <a:pt x="1497" y="1498"/>
                    <a:pt x="1525" y="1537"/>
                    <a:pt x="1554" y="1575"/>
                  </a:cubicBezTo>
                  <a:lnTo>
                    <a:pt x="1554" y="1575"/>
                  </a:lnTo>
                  <a:cubicBezTo>
                    <a:pt x="1589" y="1618"/>
                    <a:pt x="1625" y="1659"/>
                    <a:pt x="1664" y="1698"/>
                  </a:cubicBezTo>
                  <a:lnTo>
                    <a:pt x="1664" y="1698"/>
                  </a:lnTo>
                  <a:cubicBezTo>
                    <a:pt x="1702" y="1737"/>
                    <a:pt x="1743" y="1773"/>
                    <a:pt x="1787" y="1807"/>
                  </a:cubicBezTo>
                  <a:lnTo>
                    <a:pt x="1787" y="1807"/>
                  </a:lnTo>
                  <a:cubicBezTo>
                    <a:pt x="1831" y="1841"/>
                    <a:pt x="1876" y="1873"/>
                    <a:pt x="1929" y="1897"/>
                  </a:cubicBezTo>
                  <a:lnTo>
                    <a:pt x="1929" y="1897"/>
                  </a:lnTo>
                  <a:cubicBezTo>
                    <a:pt x="1933" y="1899"/>
                    <a:pt x="1937" y="1899"/>
                    <a:pt x="1941" y="1897"/>
                  </a:cubicBezTo>
                  <a:lnTo>
                    <a:pt x="1941" y="1897"/>
                  </a:lnTo>
                  <a:cubicBezTo>
                    <a:pt x="1949" y="1894"/>
                    <a:pt x="1952" y="1885"/>
                    <a:pt x="1948" y="1878"/>
                  </a:cubicBezTo>
                  <a:lnTo>
                    <a:pt x="1948" y="1878"/>
                  </a:lnTo>
                  <a:cubicBezTo>
                    <a:pt x="1923" y="1825"/>
                    <a:pt x="1892" y="1780"/>
                    <a:pt x="1858" y="1736"/>
                  </a:cubicBezTo>
                  <a:lnTo>
                    <a:pt x="1858" y="1736"/>
                  </a:lnTo>
                  <a:cubicBezTo>
                    <a:pt x="1824" y="1692"/>
                    <a:pt x="1788" y="1651"/>
                    <a:pt x="1749" y="1613"/>
                  </a:cubicBezTo>
                  <a:lnTo>
                    <a:pt x="1749" y="1613"/>
                  </a:lnTo>
                  <a:cubicBezTo>
                    <a:pt x="1710" y="1574"/>
                    <a:pt x="1669" y="1538"/>
                    <a:pt x="1626" y="1503"/>
                  </a:cubicBezTo>
                  <a:lnTo>
                    <a:pt x="1626" y="1503"/>
                  </a:lnTo>
                  <a:cubicBezTo>
                    <a:pt x="1588" y="1474"/>
                    <a:pt x="1549" y="1446"/>
                    <a:pt x="1506" y="1423"/>
                  </a:cubicBezTo>
                  <a:lnTo>
                    <a:pt x="1506" y="1423"/>
                  </a:lnTo>
                  <a:cubicBezTo>
                    <a:pt x="1646" y="1301"/>
                    <a:pt x="1858" y="1307"/>
                    <a:pt x="1992" y="1440"/>
                  </a:cubicBezTo>
                  <a:close/>
                  <a:moveTo>
                    <a:pt x="721" y="1429"/>
                  </a:moveTo>
                  <a:lnTo>
                    <a:pt x="721" y="1429"/>
                  </a:lnTo>
                  <a:cubicBezTo>
                    <a:pt x="741" y="1449"/>
                    <a:pt x="758" y="1470"/>
                    <a:pt x="772" y="1492"/>
                  </a:cubicBezTo>
                  <a:lnTo>
                    <a:pt x="772" y="1492"/>
                  </a:lnTo>
                  <a:cubicBezTo>
                    <a:pt x="753" y="1446"/>
                    <a:pt x="725" y="1402"/>
                    <a:pt x="687" y="1364"/>
                  </a:cubicBezTo>
                  <a:lnTo>
                    <a:pt x="687" y="1364"/>
                  </a:lnTo>
                  <a:cubicBezTo>
                    <a:pt x="538" y="1215"/>
                    <a:pt x="297" y="1215"/>
                    <a:pt x="149" y="1364"/>
                  </a:cubicBezTo>
                  <a:lnTo>
                    <a:pt x="149" y="1364"/>
                  </a:lnTo>
                  <a:cubicBezTo>
                    <a:pt x="0" y="1512"/>
                    <a:pt x="0" y="1753"/>
                    <a:pt x="149" y="1902"/>
                  </a:cubicBezTo>
                  <a:lnTo>
                    <a:pt x="149" y="1902"/>
                  </a:lnTo>
                  <a:cubicBezTo>
                    <a:pt x="190" y="1943"/>
                    <a:pt x="238" y="1972"/>
                    <a:pt x="289" y="1991"/>
                  </a:cubicBezTo>
                  <a:lnTo>
                    <a:pt x="289" y="1991"/>
                  </a:lnTo>
                  <a:cubicBezTo>
                    <a:pt x="263" y="1976"/>
                    <a:pt x="238" y="1957"/>
                    <a:pt x="216" y="1935"/>
                  </a:cubicBezTo>
                  <a:lnTo>
                    <a:pt x="216" y="1935"/>
                  </a:lnTo>
                  <a:cubicBezTo>
                    <a:pt x="81" y="1800"/>
                    <a:pt x="77" y="1583"/>
                    <a:pt x="203" y="1443"/>
                  </a:cubicBezTo>
                  <a:lnTo>
                    <a:pt x="203" y="1443"/>
                  </a:lnTo>
                  <a:cubicBezTo>
                    <a:pt x="227" y="1486"/>
                    <a:pt x="255" y="1526"/>
                    <a:pt x="284" y="1563"/>
                  </a:cubicBezTo>
                  <a:lnTo>
                    <a:pt x="284" y="1563"/>
                  </a:lnTo>
                  <a:cubicBezTo>
                    <a:pt x="318" y="1607"/>
                    <a:pt x="355" y="1647"/>
                    <a:pt x="393" y="1686"/>
                  </a:cubicBezTo>
                  <a:lnTo>
                    <a:pt x="393" y="1686"/>
                  </a:lnTo>
                  <a:cubicBezTo>
                    <a:pt x="432" y="1725"/>
                    <a:pt x="473" y="1762"/>
                    <a:pt x="516" y="1796"/>
                  </a:cubicBezTo>
                  <a:lnTo>
                    <a:pt x="516" y="1796"/>
                  </a:lnTo>
                  <a:cubicBezTo>
                    <a:pt x="560" y="1830"/>
                    <a:pt x="606" y="1861"/>
                    <a:pt x="658" y="1886"/>
                  </a:cubicBezTo>
                  <a:lnTo>
                    <a:pt x="658" y="1886"/>
                  </a:lnTo>
                  <a:cubicBezTo>
                    <a:pt x="662" y="1888"/>
                    <a:pt x="667" y="1888"/>
                    <a:pt x="671" y="1886"/>
                  </a:cubicBezTo>
                  <a:lnTo>
                    <a:pt x="671" y="1886"/>
                  </a:lnTo>
                  <a:cubicBezTo>
                    <a:pt x="678" y="1883"/>
                    <a:pt x="681" y="1874"/>
                    <a:pt x="678" y="1866"/>
                  </a:cubicBezTo>
                  <a:lnTo>
                    <a:pt x="678" y="1866"/>
                  </a:lnTo>
                  <a:cubicBezTo>
                    <a:pt x="653" y="1814"/>
                    <a:pt x="621" y="1768"/>
                    <a:pt x="587" y="1724"/>
                  </a:cubicBezTo>
                  <a:lnTo>
                    <a:pt x="587" y="1724"/>
                  </a:lnTo>
                  <a:cubicBezTo>
                    <a:pt x="554" y="1681"/>
                    <a:pt x="517" y="1640"/>
                    <a:pt x="478" y="1601"/>
                  </a:cubicBezTo>
                  <a:lnTo>
                    <a:pt x="478" y="1601"/>
                  </a:lnTo>
                  <a:cubicBezTo>
                    <a:pt x="439" y="1563"/>
                    <a:pt x="398" y="1526"/>
                    <a:pt x="355" y="1492"/>
                  </a:cubicBezTo>
                  <a:lnTo>
                    <a:pt x="355" y="1492"/>
                  </a:lnTo>
                  <a:cubicBezTo>
                    <a:pt x="317" y="1463"/>
                    <a:pt x="278" y="1435"/>
                    <a:pt x="235" y="1412"/>
                  </a:cubicBezTo>
                  <a:lnTo>
                    <a:pt x="235" y="1412"/>
                  </a:lnTo>
                  <a:cubicBezTo>
                    <a:pt x="376" y="1290"/>
                    <a:pt x="588" y="1296"/>
                    <a:pt x="721" y="1429"/>
                  </a:cubicBezTo>
                  <a:close/>
                  <a:moveTo>
                    <a:pt x="1992" y="2655"/>
                  </a:moveTo>
                  <a:lnTo>
                    <a:pt x="1992" y="2655"/>
                  </a:lnTo>
                  <a:cubicBezTo>
                    <a:pt x="2012" y="2675"/>
                    <a:pt x="2028" y="2696"/>
                    <a:pt x="2042" y="2719"/>
                  </a:cubicBezTo>
                  <a:lnTo>
                    <a:pt x="2042" y="2719"/>
                  </a:lnTo>
                  <a:cubicBezTo>
                    <a:pt x="2024" y="2672"/>
                    <a:pt x="1995" y="2628"/>
                    <a:pt x="1958" y="2590"/>
                  </a:cubicBezTo>
                  <a:lnTo>
                    <a:pt x="1958" y="2590"/>
                  </a:lnTo>
                  <a:cubicBezTo>
                    <a:pt x="1809" y="2441"/>
                    <a:pt x="1568" y="2441"/>
                    <a:pt x="1419" y="2590"/>
                  </a:cubicBezTo>
                  <a:lnTo>
                    <a:pt x="1419" y="2590"/>
                  </a:lnTo>
                  <a:cubicBezTo>
                    <a:pt x="1271" y="2738"/>
                    <a:pt x="1271" y="2979"/>
                    <a:pt x="1419" y="3128"/>
                  </a:cubicBezTo>
                  <a:lnTo>
                    <a:pt x="1419" y="3128"/>
                  </a:lnTo>
                  <a:cubicBezTo>
                    <a:pt x="1460" y="3169"/>
                    <a:pt x="1508" y="3198"/>
                    <a:pt x="1559" y="3217"/>
                  </a:cubicBezTo>
                  <a:lnTo>
                    <a:pt x="1559" y="3217"/>
                  </a:lnTo>
                  <a:cubicBezTo>
                    <a:pt x="1533" y="3202"/>
                    <a:pt x="1509" y="3183"/>
                    <a:pt x="1486" y="3161"/>
                  </a:cubicBezTo>
                  <a:lnTo>
                    <a:pt x="1486" y="3161"/>
                  </a:lnTo>
                  <a:cubicBezTo>
                    <a:pt x="1351" y="3026"/>
                    <a:pt x="1347" y="2809"/>
                    <a:pt x="1474" y="2669"/>
                  </a:cubicBezTo>
                  <a:lnTo>
                    <a:pt x="1474" y="2669"/>
                  </a:lnTo>
                  <a:cubicBezTo>
                    <a:pt x="1497" y="2712"/>
                    <a:pt x="1525" y="2752"/>
                    <a:pt x="1554" y="2789"/>
                  </a:cubicBezTo>
                  <a:lnTo>
                    <a:pt x="1554" y="2789"/>
                  </a:lnTo>
                  <a:cubicBezTo>
                    <a:pt x="1589" y="2833"/>
                    <a:pt x="1625" y="2873"/>
                    <a:pt x="1664" y="2912"/>
                  </a:cubicBezTo>
                  <a:lnTo>
                    <a:pt x="1664" y="2912"/>
                  </a:lnTo>
                  <a:cubicBezTo>
                    <a:pt x="1702" y="2951"/>
                    <a:pt x="1743" y="2988"/>
                    <a:pt x="1787" y="3022"/>
                  </a:cubicBezTo>
                  <a:lnTo>
                    <a:pt x="1787" y="3022"/>
                  </a:lnTo>
                  <a:cubicBezTo>
                    <a:pt x="1831" y="3056"/>
                    <a:pt x="1876" y="3087"/>
                    <a:pt x="1929" y="3112"/>
                  </a:cubicBezTo>
                  <a:lnTo>
                    <a:pt x="1929" y="3112"/>
                  </a:lnTo>
                  <a:cubicBezTo>
                    <a:pt x="1933" y="3114"/>
                    <a:pt x="1937" y="3114"/>
                    <a:pt x="1941" y="3112"/>
                  </a:cubicBezTo>
                  <a:lnTo>
                    <a:pt x="1941" y="3112"/>
                  </a:lnTo>
                  <a:cubicBezTo>
                    <a:pt x="1949" y="3109"/>
                    <a:pt x="1952" y="3100"/>
                    <a:pt x="1948" y="3093"/>
                  </a:cubicBezTo>
                  <a:lnTo>
                    <a:pt x="1948" y="3093"/>
                  </a:lnTo>
                  <a:cubicBezTo>
                    <a:pt x="1923" y="3040"/>
                    <a:pt x="1892" y="2994"/>
                    <a:pt x="1858" y="2950"/>
                  </a:cubicBezTo>
                  <a:lnTo>
                    <a:pt x="1858" y="2950"/>
                  </a:lnTo>
                  <a:cubicBezTo>
                    <a:pt x="1824" y="2907"/>
                    <a:pt x="1788" y="2866"/>
                    <a:pt x="1749" y="2828"/>
                  </a:cubicBezTo>
                  <a:lnTo>
                    <a:pt x="1749" y="2828"/>
                  </a:lnTo>
                  <a:cubicBezTo>
                    <a:pt x="1710" y="2789"/>
                    <a:pt x="1669" y="2752"/>
                    <a:pt x="1626" y="2718"/>
                  </a:cubicBezTo>
                  <a:lnTo>
                    <a:pt x="1626" y="2718"/>
                  </a:lnTo>
                  <a:cubicBezTo>
                    <a:pt x="1588" y="2689"/>
                    <a:pt x="1549" y="2661"/>
                    <a:pt x="1506" y="2638"/>
                  </a:cubicBezTo>
                  <a:lnTo>
                    <a:pt x="1506" y="2638"/>
                  </a:lnTo>
                  <a:cubicBezTo>
                    <a:pt x="1646" y="2516"/>
                    <a:pt x="1858" y="2522"/>
                    <a:pt x="1992" y="2655"/>
                  </a:cubicBezTo>
                  <a:close/>
                  <a:moveTo>
                    <a:pt x="721" y="2644"/>
                  </a:moveTo>
                  <a:lnTo>
                    <a:pt x="721" y="2644"/>
                  </a:lnTo>
                  <a:cubicBezTo>
                    <a:pt x="741" y="2663"/>
                    <a:pt x="758" y="2685"/>
                    <a:pt x="772" y="2707"/>
                  </a:cubicBezTo>
                  <a:lnTo>
                    <a:pt x="772" y="2707"/>
                  </a:lnTo>
                  <a:cubicBezTo>
                    <a:pt x="753" y="2660"/>
                    <a:pt x="725" y="2616"/>
                    <a:pt x="687" y="2578"/>
                  </a:cubicBezTo>
                  <a:lnTo>
                    <a:pt x="687" y="2578"/>
                  </a:lnTo>
                  <a:cubicBezTo>
                    <a:pt x="538" y="2430"/>
                    <a:pt x="297" y="2430"/>
                    <a:pt x="149" y="2578"/>
                  </a:cubicBezTo>
                  <a:lnTo>
                    <a:pt x="149" y="2578"/>
                  </a:lnTo>
                  <a:cubicBezTo>
                    <a:pt x="0" y="2727"/>
                    <a:pt x="0" y="2968"/>
                    <a:pt x="149" y="3117"/>
                  </a:cubicBezTo>
                  <a:lnTo>
                    <a:pt x="149" y="3117"/>
                  </a:lnTo>
                  <a:cubicBezTo>
                    <a:pt x="190" y="3157"/>
                    <a:pt x="238" y="3187"/>
                    <a:pt x="289" y="3205"/>
                  </a:cubicBezTo>
                  <a:lnTo>
                    <a:pt x="289" y="3205"/>
                  </a:lnTo>
                  <a:cubicBezTo>
                    <a:pt x="263" y="3190"/>
                    <a:pt x="238" y="3171"/>
                    <a:pt x="216" y="3149"/>
                  </a:cubicBezTo>
                  <a:lnTo>
                    <a:pt x="216" y="3149"/>
                  </a:lnTo>
                  <a:cubicBezTo>
                    <a:pt x="81" y="3014"/>
                    <a:pt x="77" y="2798"/>
                    <a:pt x="203" y="2658"/>
                  </a:cubicBezTo>
                  <a:lnTo>
                    <a:pt x="203" y="2658"/>
                  </a:lnTo>
                  <a:cubicBezTo>
                    <a:pt x="227" y="2701"/>
                    <a:pt x="255" y="2740"/>
                    <a:pt x="284" y="2778"/>
                  </a:cubicBezTo>
                  <a:lnTo>
                    <a:pt x="284" y="2778"/>
                  </a:lnTo>
                  <a:cubicBezTo>
                    <a:pt x="318" y="2821"/>
                    <a:pt x="355" y="2862"/>
                    <a:pt x="393" y="2901"/>
                  </a:cubicBezTo>
                  <a:lnTo>
                    <a:pt x="393" y="2901"/>
                  </a:lnTo>
                  <a:cubicBezTo>
                    <a:pt x="432" y="2940"/>
                    <a:pt x="473" y="2977"/>
                    <a:pt x="516" y="3010"/>
                  </a:cubicBezTo>
                  <a:lnTo>
                    <a:pt x="516" y="3010"/>
                  </a:lnTo>
                  <a:cubicBezTo>
                    <a:pt x="560" y="3044"/>
                    <a:pt x="606" y="3076"/>
                    <a:pt x="658" y="3101"/>
                  </a:cubicBezTo>
                  <a:lnTo>
                    <a:pt x="658" y="3101"/>
                  </a:lnTo>
                  <a:cubicBezTo>
                    <a:pt x="662" y="3102"/>
                    <a:pt x="667" y="3103"/>
                    <a:pt x="671" y="3101"/>
                  </a:cubicBezTo>
                  <a:lnTo>
                    <a:pt x="671" y="3101"/>
                  </a:lnTo>
                  <a:cubicBezTo>
                    <a:pt x="678" y="3097"/>
                    <a:pt x="681" y="3088"/>
                    <a:pt x="678" y="3081"/>
                  </a:cubicBezTo>
                  <a:lnTo>
                    <a:pt x="678" y="3081"/>
                  </a:lnTo>
                  <a:cubicBezTo>
                    <a:pt x="653" y="3029"/>
                    <a:pt x="621" y="2983"/>
                    <a:pt x="587" y="2939"/>
                  </a:cubicBezTo>
                  <a:lnTo>
                    <a:pt x="587" y="2939"/>
                  </a:lnTo>
                  <a:cubicBezTo>
                    <a:pt x="554" y="2895"/>
                    <a:pt x="517" y="2855"/>
                    <a:pt x="478" y="2816"/>
                  </a:cubicBezTo>
                  <a:lnTo>
                    <a:pt x="478" y="2816"/>
                  </a:lnTo>
                  <a:cubicBezTo>
                    <a:pt x="439" y="2778"/>
                    <a:pt x="398" y="2741"/>
                    <a:pt x="355" y="2707"/>
                  </a:cubicBezTo>
                  <a:lnTo>
                    <a:pt x="355" y="2707"/>
                  </a:lnTo>
                  <a:cubicBezTo>
                    <a:pt x="317" y="2678"/>
                    <a:pt x="278" y="2650"/>
                    <a:pt x="235" y="2626"/>
                  </a:cubicBezTo>
                  <a:lnTo>
                    <a:pt x="235" y="2626"/>
                  </a:lnTo>
                  <a:cubicBezTo>
                    <a:pt x="376" y="2505"/>
                    <a:pt x="588" y="2510"/>
                    <a:pt x="721" y="2644"/>
                  </a:cubicBezTo>
                  <a:close/>
                  <a:moveTo>
                    <a:pt x="1992" y="3870"/>
                  </a:moveTo>
                  <a:lnTo>
                    <a:pt x="1992" y="3870"/>
                  </a:lnTo>
                  <a:cubicBezTo>
                    <a:pt x="2012" y="3889"/>
                    <a:pt x="2028" y="3911"/>
                    <a:pt x="2042" y="3933"/>
                  </a:cubicBezTo>
                  <a:lnTo>
                    <a:pt x="2042" y="3933"/>
                  </a:lnTo>
                  <a:cubicBezTo>
                    <a:pt x="2024" y="3886"/>
                    <a:pt x="1995" y="3842"/>
                    <a:pt x="1958" y="3804"/>
                  </a:cubicBezTo>
                  <a:lnTo>
                    <a:pt x="1958" y="3804"/>
                  </a:lnTo>
                  <a:cubicBezTo>
                    <a:pt x="1809" y="3656"/>
                    <a:pt x="1568" y="3656"/>
                    <a:pt x="1419" y="3804"/>
                  </a:cubicBezTo>
                  <a:lnTo>
                    <a:pt x="1419" y="3804"/>
                  </a:lnTo>
                  <a:cubicBezTo>
                    <a:pt x="1271" y="3953"/>
                    <a:pt x="1271" y="4194"/>
                    <a:pt x="1419" y="4343"/>
                  </a:cubicBezTo>
                  <a:lnTo>
                    <a:pt x="1419" y="4343"/>
                  </a:lnTo>
                  <a:cubicBezTo>
                    <a:pt x="1460" y="4384"/>
                    <a:pt x="1508" y="4413"/>
                    <a:pt x="1559" y="4431"/>
                  </a:cubicBezTo>
                  <a:lnTo>
                    <a:pt x="1559" y="4431"/>
                  </a:lnTo>
                  <a:cubicBezTo>
                    <a:pt x="1533" y="4416"/>
                    <a:pt x="1509" y="4398"/>
                    <a:pt x="1486" y="4375"/>
                  </a:cubicBezTo>
                  <a:lnTo>
                    <a:pt x="1486" y="4375"/>
                  </a:lnTo>
                  <a:cubicBezTo>
                    <a:pt x="1351" y="4240"/>
                    <a:pt x="1347" y="4024"/>
                    <a:pt x="1474" y="3884"/>
                  </a:cubicBezTo>
                  <a:lnTo>
                    <a:pt x="1474" y="3884"/>
                  </a:lnTo>
                  <a:cubicBezTo>
                    <a:pt x="1497" y="3927"/>
                    <a:pt x="1525" y="3966"/>
                    <a:pt x="1554" y="4004"/>
                  </a:cubicBezTo>
                  <a:lnTo>
                    <a:pt x="1554" y="4004"/>
                  </a:lnTo>
                  <a:cubicBezTo>
                    <a:pt x="1589" y="4047"/>
                    <a:pt x="1625" y="4088"/>
                    <a:pt x="1664" y="4127"/>
                  </a:cubicBezTo>
                  <a:lnTo>
                    <a:pt x="1664" y="4127"/>
                  </a:lnTo>
                  <a:cubicBezTo>
                    <a:pt x="1702" y="4166"/>
                    <a:pt x="1743" y="4203"/>
                    <a:pt x="1787" y="4236"/>
                  </a:cubicBezTo>
                  <a:lnTo>
                    <a:pt x="1787" y="4236"/>
                  </a:lnTo>
                  <a:cubicBezTo>
                    <a:pt x="1831" y="4270"/>
                    <a:pt x="1876" y="4302"/>
                    <a:pt x="1929" y="4327"/>
                  </a:cubicBezTo>
                  <a:lnTo>
                    <a:pt x="1929" y="4327"/>
                  </a:lnTo>
                  <a:cubicBezTo>
                    <a:pt x="1933" y="4329"/>
                    <a:pt x="1937" y="4329"/>
                    <a:pt x="1941" y="4327"/>
                  </a:cubicBezTo>
                  <a:lnTo>
                    <a:pt x="1941" y="4327"/>
                  </a:lnTo>
                  <a:cubicBezTo>
                    <a:pt x="1949" y="4323"/>
                    <a:pt x="1952" y="4315"/>
                    <a:pt x="1948" y="4307"/>
                  </a:cubicBezTo>
                  <a:lnTo>
                    <a:pt x="1948" y="4307"/>
                  </a:lnTo>
                  <a:cubicBezTo>
                    <a:pt x="1923" y="4255"/>
                    <a:pt x="1892" y="4209"/>
                    <a:pt x="1858" y="4165"/>
                  </a:cubicBezTo>
                  <a:lnTo>
                    <a:pt x="1858" y="4165"/>
                  </a:lnTo>
                  <a:cubicBezTo>
                    <a:pt x="1824" y="4122"/>
                    <a:pt x="1788" y="4081"/>
                    <a:pt x="1749" y="4042"/>
                  </a:cubicBezTo>
                  <a:lnTo>
                    <a:pt x="1749" y="4042"/>
                  </a:lnTo>
                  <a:cubicBezTo>
                    <a:pt x="1710" y="4004"/>
                    <a:pt x="1669" y="3967"/>
                    <a:pt x="1626" y="3933"/>
                  </a:cubicBezTo>
                  <a:lnTo>
                    <a:pt x="1626" y="3933"/>
                  </a:lnTo>
                  <a:cubicBezTo>
                    <a:pt x="1588" y="3904"/>
                    <a:pt x="1549" y="3876"/>
                    <a:pt x="1506" y="3852"/>
                  </a:cubicBezTo>
                  <a:lnTo>
                    <a:pt x="1506" y="3852"/>
                  </a:lnTo>
                  <a:cubicBezTo>
                    <a:pt x="1646" y="3731"/>
                    <a:pt x="1858" y="3737"/>
                    <a:pt x="1992" y="3870"/>
                  </a:cubicBezTo>
                  <a:close/>
                  <a:moveTo>
                    <a:pt x="721" y="3859"/>
                  </a:moveTo>
                  <a:lnTo>
                    <a:pt x="721" y="3859"/>
                  </a:lnTo>
                  <a:cubicBezTo>
                    <a:pt x="741" y="3878"/>
                    <a:pt x="758" y="3900"/>
                    <a:pt x="772" y="3922"/>
                  </a:cubicBezTo>
                  <a:lnTo>
                    <a:pt x="772" y="3922"/>
                  </a:lnTo>
                  <a:cubicBezTo>
                    <a:pt x="753" y="3875"/>
                    <a:pt x="725" y="3831"/>
                    <a:pt x="687" y="3793"/>
                  </a:cubicBezTo>
                  <a:lnTo>
                    <a:pt x="687" y="3793"/>
                  </a:lnTo>
                  <a:cubicBezTo>
                    <a:pt x="538" y="3645"/>
                    <a:pt x="297" y="3645"/>
                    <a:pt x="149" y="3793"/>
                  </a:cubicBezTo>
                  <a:lnTo>
                    <a:pt x="149" y="3793"/>
                  </a:lnTo>
                  <a:cubicBezTo>
                    <a:pt x="0" y="3942"/>
                    <a:pt x="0" y="4183"/>
                    <a:pt x="149" y="4331"/>
                  </a:cubicBezTo>
                  <a:lnTo>
                    <a:pt x="149" y="4331"/>
                  </a:lnTo>
                  <a:cubicBezTo>
                    <a:pt x="190" y="4372"/>
                    <a:pt x="238" y="4402"/>
                    <a:pt x="289" y="4420"/>
                  </a:cubicBezTo>
                  <a:lnTo>
                    <a:pt x="289" y="4420"/>
                  </a:lnTo>
                  <a:cubicBezTo>
                    <a:pt x="263" y="4405"/>
                    <a:pt x="238" y="4386"/>
                    <a:pt x="216" y="4364"/>
                  </a:cubicBezTo>
                  <a:lnTo>
                    <a:pt x="216" y="4364"/>
                  </a:lnTo>
                  <a:cubicBezTo>
                    <a:pt x="81" y="4229"/>
                    <a:pt x="77" y="4013"/>
                    <a:pt x="203" y="3873"/>
                  </a:cubicBezTo>
                  <a:lnTo>
                    <a:pt x="203" y="3873"/>
                  </a:lnTo>
                  <a:cubicBezTo>
                    <a:pt x="227" y="3916"/>
                    <a:pt x="255" y="3955"/>
                    <a:pt x="284" y="3993"/>
                  </a:cubicBezTo>
                  <a:lnTo>
                    <a:pt x="284" y="3993"/>
                  </a:lnTo>
                  <a:cubicBezTo>
                    <a:pt x="318" y="4036"/>
                    <a:pt x="355" y="4077"/>
                    <a:pt x="393" y="4116"/>
                  </a:cubicBezTo>
                  <a:lnTo>
                    <a:pt x="393" y="4116"/>
                  </a:lnTo>
                  <a:cubicBezTo>
                    <a:pt x="432" y="4155"/>
                    <a:pt x="473" y="4191"/>
                    <a:pt x="516" y="4225"/>
                  </a:cubicBezTo>
                  <a:lnTo>
                    <a:pt x="516" y="4225"/>
                  </a:lnTo>
                  <a:cubicBezTo>
                    <a:pt x="560" y="4259"/>
                    <a:pt x="606" y="4291"/>
                    <a:pt x="658" y="4316"/>
                  </a:cubicBezTo>
                  <a:lnTo>
                    <a:pt x="658" y="4316"/>
                  </a:lnTo>
                  <a:cubicBezTo>
                    <a:pt x="662" y="4317"/>
                    <a:pt x="667" y="4318"/>
                    <a:pt x="671" y="4316"/>
                  </a:cubicBezTo>
                  <a:lnTo>
                    <a:pt x="671" y="4316"/>
                  </a:lnTo>
                  <a:cubicBezTo>
                    <a:pt x="678" y="4312"/>
                    <a:pt x="681" y="4303"/>
                    <a:pt x="678" y="4296"/>
                  </a:cubicBezTo>
                  <a:lnTo>
                    <a:pt x="678" y="4296"/>
                  </a:lnTo>
                  <a:cubicBezTo>
                    <a:pt x="653" y="4243"/>
                    <a:pt x="621" y="4198"/>
                    <a:pt x="587" y="4154"/>
                  </a:cubicBezTo>
                  <a:lnTo>
                    <a:pt x="587" y="4154"/>
                  </a:lnTo>
                  <a:cubicBezTo>
                    <a:pt x="554" y="4110"/>
                    <a:pt x="517" y="4070"/>
                    <a:pt x="478" y="4031"/>
                  </a:cubicBezTo>
                  <a:lnTo>
                    <a:pt x="478" y="4031"/>
                  </a:lnTo>
                  <a:cubicBezTo>
                    <a:pt x="439" y="3992"/>
                    <a:pt x="398" y="3956"/>
                    <a:pt x="355" y="3922"/>
                  </a:cubicBezTo>
                  <a:lnTo>
                    <a:pt x="355" y="3922"/>
                  </a:lnTo>
                  <a:cubicBezTo>
                    <a:pt x="317" y="3892"/>
                    <a:pt x="278" y="3865"/>
                    <a:pt x="235" y="3841"/>
                  </a:cubicBezTo>
                  <a:lnTo>
                    <a:pt x="235" y="3841"/>
                  </a:lnTo>
                  <a:cubicBezTo>
                    <a:pt x="376" y="3720"/>
                    <a:pt x="588" y="3725"/>
                    <a:pt x="721" y="38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26;p5"/>
          <p:cNvGrpSpPr/>
          <p:nvPr/>
        </p:nvGrpSpPr>
        <p:grpSpPr>
          <a:xfrm rot="-408205">
            <a:off x="97698" y="3906837"/>
            <a:ext cx="980845" cy="1707511"/>
            <a:chOff x="-133701" y="753328"/>
            <a:chExt cx="1585185" cy="2759582"/>
          </a:xfrm>
        </p:grpSpPr>
        <p:sp>
          <p:nvSpPr>
            <p:cNvPr id="127" name="Google Shape;127;p5"/>
            <p:cNvSpPr/>
            <p:nvPr/>
          </p:nvSpPr>
          <p:spPr>
            <a:xfrm flipH="1" rot="-14641">
              <a:off x="-127846" y="756666"/>
              <a:ext cx="1573475" cy="2752906"/>
            </a:xfrm>
            <a:custGeom>
              <a:rect b="b" l="l" r="r" t="t"/>
              <a:pathLst>
                <a:path extrusionOk="0" h="4437" w="2536">
                  <a:moveTo>
                    <a:pt x="2156" y="1049"/>
                  </a:moveTo>
                  <a:lnTo>
                    <a:pt x="2156" y="1049"/>
                  </a:lnTo>
                  <a:cubicBezTo>
                    <a:pt x="2093" y="1030"/>
                    <a:pt x="2058" y="963"/>
                    <a:pt x="2077" y="900"/>
                  </a:cubicBezTo>
                  <a:lnTo>
                    <a:pt x="2252" y="330"/>
                  </a:lnTo>
                  <a:lnTo>
                    <a:pt x="2267" y="335"/>
                  </a:lnTo>
                  <a:lnTo>
                    <a:pt x="2267" y="335"/>
                  </a:lnTo>
                  <a:cubicBezTo>
                    <a:pt x="2306" y="347"/>
                    <a:pt x="2348" y="324"/>
                    <a:pt x="2360" y="285"/>
                  </a:cubicBezTo>
                  <a:lnTo>
                    <a:pt x="2360" y="285"/>
                  </a:lnTo>
                  <a:cubicBezTo>
                    <a:pt x="2373" y="245"/>
                    <a:pt x="2350" y="203"/>
                    <a:pt x="2311" y="191"/>
                  </a:cubicBezTo>
                  <a:lnTo>
                    <a:pt x="1727" y="12"/>
                  </a:lnTo>
                  <a:lnTo>
                    <a:pt x="1727" y="12"/>
                  </a:lnTo>
                  <a:cubicBezTo>
                    <a:pt x="1688" y="0"/>
                    <a:pt x="1646" y="22"/>
                    <a:pt x="1634" y="62"/>
                  </a:cubicBezTo>
                  <a:lnTo>
                    <a:pt x="1634" y="62"/>
                  </a:lnTo>
                  <a:cubicBezTo>
                    <a:pt x="1622" y="102"/>
                    <a:pt x="1644" y="144"/>
                    <a:pt x="1683" y="156"/>
                  </a:cubicBezTo>
                  <a:lnTo>
                    <a:pt x="1720" y="167"/>
                  </a:lnTo>
                  <a:lnTo>
                    <a:pt x="1544" y="737"/>
                  </a:lnTo>
                  <a:lnTo>
                    <a:pt x="1544" y="737"/>
                  </a:lnTo>
                  <a:cubicBezTo>
                    <a:pt x="1525" y="800"/>
                    <a:pt x="1458" y="836"/>
                    <a:pt x="1395" y="816"/>
                  </a:cubicBezTo>
                  <a:lnTo>
                    <a:pt x="1395" y="816"/>
                  </a:lnTo>
                  <a:cubicBezTo>
                    <a:pt x="1153" y="742"/>
                    <a:pt x="896" y="878"/>
                    <a:pt x="821" y="1121"/>
                  </a:cubicBezTo>
                  <a:lnTo>
                    <a:pt x="75" y="3554"/>
                  </a:lnTo>
                  <a:lnTo>
                    <a:pt x="75" y="3554"/>
                  </a:lnTo>
                  <a:cubicBezTo>
                    <a:pt x="0" y="3797"/>
                    <a:pt x="137" y="4054"/>
                    <a:pt x="379" y="4128"/>
                  </a:cubicBezTo>
                  <a:lnTo>
                    <a:pt x="1140" y="4362"/>
                  </a:lnTo>
                  <a:lnTo>
                    <a:pt x="1140" y="4362"/>
                  </a:lnTo>
                  <a:cubicBezTo>
                    <a:pt x="1383" y="4436"/>
                    <a:pt x="1640" y="4300"/>
                    <a:pt x="1714" y="4057"/>
                  </a:cubicBezTo>
                  <a:lnTo>
                    <a:pt x="2461" y="1624"/>
                  </a:lnTo>
                  <a:lnTo>
                    <a:pt x="2461" y="1624"/>
                  </a:lnTo>
                  <a:cubicBezTo>
                    <a:pt x="2535" y="1381"/>
                    <a:pt x="2399" y="1124"/>
                    <a:pt x="2156" y="104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5"/>
            <p:cNvSpPr/>
            <p:nvPr/>
          </p:nvSpPr>
          <p:spPr>
            <a:xfrm flipH="1" rot="-14641">
              <a:off x="40284" y="1465385"/>
              <a:ext cx="1253305" cy="1901865"/>
            </a:xfrm>
            <a:custGeom>
              <a:rect b="b" l="l" r="r" t="t"/>
              <a:pathLst>
                <a:path extrusionOk="0" h="3066" w="2020">
                  <a:moveTo>
                    <a:pt x="799" y="0"/>
                  </a:moveTo>
                  <a:lnTo>
                    <a:pt x="799" y="0"/>
                  </a:lnTo>
                  <a:cubicBezTo>
                    <a:pt x="624" y="575"/>
                    <a:pt x="51" y="2432"/>
                    <a:pt x="51" y="2432"/>
                  </a:cubicBezTo>
                  <a:lnTo>
                    <a:pt x="51" y="2432"/>
                  </a:lnTo>
                  <a:cubicBezTo>
                    <a:pt x="0" y="2598"/>
                    <a:pt x="93" y="2775"/>
                    <a:pt x="259" y="2825"/>
                  </a:cubicBezTo>
                  <a:lnTo>
                    <a:pt x="874" y="3014"/>
                  </a:lnTo>
                  <a:lnTo>
                    <a:pt x="874" y="3014"/>
                  </a:lnTo>
                  <a:cubicBezTo>
                    <a:pt x="1041" y="3065"/>
                    <a:pt x="1217" y="2972"/>
                    <a:pt x="1268" y="2805"/>
                  </a:cubicBezTo>
                  <a:lnTo>
                    <a:pt x="2019" y="358"/>
                  </a:lnTo>
                  <a:lnTo>
                    <a:pt x="799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5"/>
            <p:cNvSpPr/>
            <p:nvPr/>
          </p:nvSpPr>
          <p:spPr>
            <a:xfrm flipH="1" rot="-14644">
              <a:off x="609324" y="1760157"/>
              <a:ext cx="476146" cy="1242367"/>
            </a:xfrm>
            <a:custGeom>
              <a:rect b="b" l="l" r="r" t="t"/>
              <a:pathLst>
                <a:path extrusionOk="0" h="2001" w="769">
                  <a:moveTo>
                    <a:pt x="757" y="100"/>
                  </a:moveTo>
                  <a:lnTo>
                    <a:pt x="757" y="100"/>
                  </a:lnTo>
                  <a:cubicBezTo>
                    <a:pt x="745" y="138"/>
                    <a:pt x="705" y="159"/>
                    <a:pt x="668" y="147"/>
                  </a:cubicBezTo>
                  <a:lnTo>
                    <a:pt x="668" y="147"/>
                  </a:lnTo>
                  <a:cubicBezTo>
                    <a:pt x="630" y="136"/>
                    <a:pt x="609" y="96"/>
                    <a:pt x="621" y="58"/>
                  </a:cubicBezTo>
                  <a:lnTo>
                    <a:pt x="621" y="58"/>
                  </a:lnTo>
                  <a:cubicBezTo>
                    <a:pt x="632" y="20"/>
                    <a:pt x="672" y="0"/>
                    <a:pt x="710" y="11"/>
                  </a:cubicBezTo>
                  <a:lnTo>
                    <a:pt x="710" y="11"/>
                  </a:lnTo>
                  <a:cubicBezTo>
                    <a:pt x="747" y="22"/>
                    <a:pt x="768" y="62"/>
                    <a:pt x="757" y="100"/>
                  </a:cubicBezTo>
                  <a:close/>
                  <a:moveTo>
                    <a:pt x="441" y="272"/>
                  </a:moveTo>
                  <a:lnTo>
                    <a:pt x="441" y="272"/>
                  </a:lnTo>
                  <a:cubicBezTo>
                    <a:pt x="380" y="254"/>
                    <a:pt x="315" y="288"/>
                    <a:pt x="297" y="349"/>
                  </a:cubicBezTo>
                  <a:lnTo>
                    <a:pt x="297" y="349"/>
                  </a:lnTo>
                  <a:cubicBezTo>
                    <a:pt x="278" y="411"/>
                    <a:pt x="312" y="476"/>
                    <a:pt x="373" y="494"/>
                  </a:cubicBezTo>
                  <a:lnTo>
                    <a:pt x="373" y="494"/>
                  </a:lnTo>
                  <a:cubicBezTo>
                    <a:pt x="435" y="513"/>
                    <a:pt x="500" y="479"/>
                    <a:pt x="519" y="418"/>
                  </a:cubicBezTo>
                  <a:lnTo>
                    <a:pt x="519" y="418"/>
                  </a:lnTo>
                  <a:cubicBezTo>
                    <a:pt x="537" y="356"/>
                    <a:pt x="503" y="291"/>
                    <a:pt x="441" y="272"/>
                  </a:cubicBezTo>
                  <a:close/>
                  <a:moveTo>
                    <a:pt x="164" y="1191"/>
                  </a:moveTo>
                  <a:lnTo>
                    <a:pt x="164" y="1191"/>
                  </a:lnTo>
                  <a:cubicBezTo>
                    <a:pt x="103" y="1172"/>
                    <a:pt x="38" y="1206"/>
                    <a:pt x="19" y="1268"/>
                  </a:cubicBezTo>
                  <a:lnTo>
                    <a:pt x="19" y="1268"/>
                  </a:lnTo>
                  <a:cubicBezTo>
                    <a:pt x="0" y="1329"/>
                    <a:pt x="35" y="1394"/>
                    <a:pt x="96" y="1413"/>
                  </a:cubicBezTo>
                  <a:lnTo>
                    <a:pt x="96" y="1413"/>
                  </a:lnTo>
                  <a:cubicBezTo>
                    <a:pt x="157" y="1431"/>
                    <a:pt x="222" y="1397"/>
                    <a:pt x="241" y="1336"/>
                  </a:cubicBezTo>
                  <a:lnTo>
                    <a:pt x="241" y="1336"/>
                  </a:lnTo>
                  <a:cubicBezTo>
                    <a:pt x="260" y="1275"/>
                    <a:pt x="226" y="1209"/>
                    <a:pt x="164" y="1191"/>
                  </a:cubicBezTo>
                  <a:close/>
                  <a:moveTo>
                    <a:pt x="546" y="699"/>
                  </a:moveTo>
                  <a:lnTo>
                    <a:pt x="546" y="699"/>
                  </a:lnTo>
                  <a:cubicBezTo>
                    <a:pt x="497" y="684"/>
                    <a:pt x="446" y="711"/>
                    <a:pt x="432" y="759"/>
                  </a:cubicBezTo>
                  <a:lnTo>
                    <a:pt x="432" y="759"/>
                  </a:lnTo>
                  <a:cubicBezTo>
                    <a:pt x="417" y="807"/>
                    <a:pt x="444" y="858"/>
                    <a:pt x="492" y="873"/>
                  </a:cubicBezTo>
                  <a:lnTo>
                    <a:pt x="492" y="873"/>
                  </a:lnTo>
                  <a:cubicBezTo>
                    <a:pt x="540" y="888"/>
                    <a:pt x="591" y="861"/>
                    <a:pt x="606" y="812"/>
                  </a:cubicBezTo>
                  <a:lnTo>
                    <a:pt x="606" y="812"/>
                  </a:lnTo>
                  <a:cubicBezTo>
                    <a:pt x="621" y="764"/>
                    <a:pt x="594" y="713"/>
                    <a:pt x="546" y="699"/>
                  </a:cubicBezTo>
                  <a:close/>
                  <a:moveTo>
                    <a:pt x="201" y="1798"/>
                  </a:moveTo>
                  <a:lnTo>
                    <a:pt x="201" y="1798"/>
                  </a:lnTo>
                  <a:cubicBezTo>
                    <a:pt x="150" y="1783"/>
                    <a:pt x="95" y="1812"/>
                    <a:pt x="79" y="1863"/>
                  </a:cubicBezTo>
                  <a:lnTo>
                    <a:pt x="79" y="1863"/>
                  </a:lnTo>
                  <a:cubicBezTo>
                    <a:pt x="63" y="1914"/>
                    <a:pt x="93" y="1969"/>
                    <a:pt x="144" y="1984"/>
                  </a:cubicBezTo>
                  <a:lnTo>
                    <a:pt x="144" y="1984"/>
                  </a:lnTo>
                  <a:cubicBezTo>
                    <a:pt x="196" y="2000"/>
                    <a:pt x="250" y="1971"/>
                    <a:pt x="266" y="1920"/>
                  </a:cubicBezTo>
                  <a:lnTo>
                    <a:pt x="266" y="1920"/>
                  </a:lnTo>
                  <a:cubicBezTo>
                    <a:pt x="282" y="1869"/>
                    <a:pt x="253" y="1814"/>
                    <a:pt x="201" y="17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5"/>
            <p:cNvSpPr/>
            <p:nvPr/>
          </p:nvSpPr>
          <p:spPr>
            <a:xfrm flipH="1" rot="-14644">
              <a:off x="25758" y="1439071"/>
              <a:ext cx="785367" cy="273648"/>
            </a:xfrm>
            <a:custGeom>
              <a:rect b="b" l="l" r="r" t="t"/>
              <a:pathLst>
                <a:path extrusionOk="0" h="442" w="1266">
                  <a:moveTo>
                    <a:pt x="1241" y="407"/>
                  </a:moveTo>
                  <a:lnTo>
                    <a:pt x="1241" y="407"/>
                  </a:lnTo>
                  <a:cubicBezTo>
                    <a:pt x="1230" y="441"/>
                    <a:pt x="985" y="268"/>
                    <a:pt x="601" y="323"/>
                  </a:cubicBezTo>
                  <a:lnTo>
                    <a:pt x="601" y="323"/>
                  </a:lnTo>
                  <a:cubicBezTo>
                    <a:pt x="217" y="379"/>
                    <a:pt x="0" y="114"/>
                    <a:pt x="25" y="34"/>
                  </a:cubicBezTo>
                  <a:lnTo>
                    <a:pt x="25" y="34"/>
                  </a:lnTo>
                  <a:cubicBezTo>
                    <a:pt x="35" y="0"/>
                    <a:pt x="280" y="173"/>
                    <a:pt x="664" y="118"/>
                  </a:cubicBezTo>
                  <a:lnTo>
                    <a:pt x="664" y="118"/>
                  </a:lnTo>
                  <a:cubicBezTo>
                    <a:pt x="1049" y="62"/>
                    <a:pt x="1265" y="327"/>
                    <a:pt x="1241" y="4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5"/>
            <p:cNvSpPr/>
            <p:nvPr/>
          </p:nvSpPr>
          <p:spPr>
            <a:xfrm flipH="1" rot="-14644">
              <a:off x="368327" y="2257159"/>
              <a:ext cx="161451" cy="161451"/>
            </a:xfrm>
            <a:custGeom>
              <a:rect b="b" l="l" r="r" t="t"/>
              <a:pathLst>
                <a:path extrusionOk="0" h="261" w="261">
                  <a:moveTo>
                    <a:pt x="241" y="164"/>
                  </a:moveTo>
                  <a:lnTo>
                    <a:pt x="241" y="164"/>
                  </a:lnTo>
                  <a:cubicBezTo>
                    <a:pt x="222" y="225"/>
                    <a:pt x="157" y="260"/>
                    <a:pt x="96" y="241"/>
                  </a:cubicBezTo>
                  <a:lnTo>
                    <a:pt x="96" y="241"/>
                  </a:lnTo>
                  <a:cubicBezTo>
                    <a:pt x="35" y="222"/>
                    <a:pt x="0" y="157"/>
                    <a:pt x="19" y="96"/>
                  </a:cubicBezTo>
                  <a:lnTo>
                    <a:pt x="19" y="96"/>
                  </a:lnTo>
                  <a:cubicBezTo>
                    <a:pt x="38" y="35"/>
                    <a:pt x="103" y="0"/>
                    <a:pt x="164" y="19"/>
                  </a:cubicBezTo>
                  <a:lnTo>
                    <a:pt x="164" y="19"/>
                  </a:lnTo>
                  <a:cubicBezTo>
                    <a:pt x="225" y="38"/>
                    <a:pt x="260" y="103"/>
                    <a:pt x="241" y="16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5"/>
            <p:cNvSpPr/>
            <p:nvPr/>
          </p:nvSpPr>
          <p:spPr>
            <a:xfrm flipH="1" rot="-14647">
              <a:off x="497638" y="2918647"/>
              <a:ext cx="254491" cy="251757"/>
            </a:xfrm>
            <a:custGeom>
              <a:rect b="b" l="l" r="r" t="t"/>
              <a:pathLst>
                <a:path extrusionOk="0" h="407" w="408">
                  <a:moveTo>
                    <a:pt x="316" y="61"/>
                  </a:moveTo>
                  <a:lnTo>
                    <a:pt x="316" y="61"/>
                  </a:lnTo>
                  <a:cubicBezTo>
                    <a:pt x="394" y="124"/>
                    <a:pt x="407" y="237"/>
                    <a:pt x="345" y="315"/>
                  </a:cubicBezTo>
                  <a:lnTo>
                    <a:pt x="345" y="315"/>
                  </a:lnTo>
                  <a:cubicBezTo>
                    <a:pt x="283" y="393"/>
                    <a:pt x="169" y="406"/>
                    <a:pt x="91" y="344"/>
                  </a:cubicBezTo>
                  <a:lnTo>
                    <a:pt x="91" y="344"/>
                  </a:lnTo>
                  <a:cubicBezTo>
                    <a:pt x="13" y="282"/>
                    <a:pt x="0" y="168"/>
                    <a:pt x="63" y="90"/>
                  </a:cubicBezTo>
                  <a:lnTo>
                    <a:pt x="63" y="90"/>
                  </a:lnTo>
                  <a:cubicBezTo>
                    <a:pt x="125" y="13"/>
                    <a:pt x="238" y="0"/>
                    <a:pt x="316" y="6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5"/>
            <p:cNvSpPr/>
            <p:nvPr/>
          </p:nvSpPr>
          <p:spPr>
            <a:xfrm flipH="1" rot="-14647">
              <a:off x="196505" y="1695710"/>
              <a:ext cx="725163" cy="1554321"/>
            </a:xfrm>
            <a:custGeom>
              <a:rect b="b" l="l" r="r" t="t"/>
              <a:pathLst>
                <a:path extrusionOk="0" h="2503" w="1167">
                  <a:moveTo>
                    <a:pt x="208" y="2459"/>
                  </a:moveTo>
                  <a:lnTo>
                    <a:pt x="208" y="2459"/>
                  </a:lnTo>
                  <a:lnTo>
                    <a:pt x="208" y="2459"/>
                  </a:lnTo>
                  <a:cubicBezTo>
                    <a:pt x="74" y="2419"/>
                    <a:pt x="0" y="2278"/>
                    <a:pt x="40" y="2145"/>
                  </a:cubicBezTo>
                  <a:lnTo>
                    <a:pt x="635" y="208"/>
                  </a:lnTo>
                  <a:lnTo>
                    <a:pt x="635" y="208"/>
                  </a:lnTo>
                  <a:cubicBezTo>
                    <a:pt x="675" y="75"/>
                    <a:pt x="816" y="0"/>
                    <a:pt x="949" y="41"/>
                  </a:cubicBezTo>
                  <a:lnTo>
                    <a:pt x="949" y="41"/>
                  </a:lnTo>
                  <a:lnTo>
                    <a:pt x="949" y="41"/>
                  </a:lnTo>
                  <a:cubicBezTo>
                    <a:pt x="1088" y="84"/>
                    <a:pt x="1166" y="230"/>
                    <a:pt x="1123" y="369"/>
                  </a:cubicBezTo>
                  <a:lnTo>
                    <a:pt x="534" y="2286"/>
                  </a:lnTo>
                  <a:lnTo>
                    <a:pt x="534" y="2286"/>
                  </a:lnTo>
                  <a:cubicBezTo>
                    <a:pt x="492" y="2424"/>
                    <a:pt x="346" y="2502"/>
                    <a:pt x="208" y="2459"/>
                  </a:cubicBezTo>
                </a:path>
              </a:pathLst>
            </a:custGeom>
            <a:solidFill>
              <a:srgbClr val="FFFFFF">
                <a:alpha val="40392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/>
          <p:nvPr>
            <p:ph type="title"/>
          </p:nvPr>
        </p:nvSpPr>
        <p:spPr>
          <a:xfrm>
            <a:off x="713225" y="3019025"/>
            <a:ext cx="68622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50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6" name="Google Shape;136;p6"/>
          <p:cNvSpPr txBox="1"/>
          <p:nvPr>
            <p:ph idx="2" type="title"/>
          </p:nvPr>
        </p:nvSpPr>
        <p:spPr>
          <a:xfrm>
            <a:off x="713225" y="2153095"/>
            <a:ext cx="16521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0" sz="6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6"/>
          <p:cNvSpPr txBox="1"/>
          <p:nvPr>
            <p:ph idx="1" type="subTitle"/>
          </p:nvPr>
        </p:nvSpPr>
        <p:spPr>
          <a:xfrm>
            <a:off x="713225" y="4229000"/>
            <a:ext cx="6862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6"/>
          <p:cNvSpPr/>
          <p:nvPr/>
        </p:nvSpPr>
        <p:spPr>
          <a:xfrm>
            <a:off x="8430768" y="2204425"/>
            <a:ext cx="1357200" cy="1357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39" name="Google Shape;139;p6"/>
          <p:cNvGrpSpPr/>
          <p:nvPr/>
        </p:nvGrpSpPr>
        <p:grpSpPr>
          <a:xfrm>
            <a:off x="8098838" y="306243"/>
            <a:ext cx="560397" cy="301914"/>
            <a:chOff x="580113" y="742368"/>
            <a:chExt cx="560397" cy="301914"/>
          </a:xfrm>
        </p:grpSpPr>
        <p:sp>
          <p:nvSpPr>
            <p:cNvPr id="140" name="Google Shape;140;p6"/>
            <p:cNvSpPr/>
            <p:nvPr/>
          </p:nvSpPr>
          <p:spPr>
            <a:xfrm>
              <a:off x="580113" y="742368"/>
              <a:ext cx="474581" cy="301914"/>
            </a:xfrm>
            <a:custGeom>
              <a:rect b="b" l="l" r="r" t="t"/>
              <a:pathLst>
                <a:path extrusionOk="0" h="1287" w="2023">
                  <a:moveTo>
                    <a:pt x="0" y="1175"/>
                  </a:moveTo>
                  <a:lnTo>
                    <a:pt x="0" y="1175"/>
                  </a:lnTo>
                  <a:cubicBezTo>
                    <a:pt x="37" y="1185"/>
                    <a:pt x="123" y="1096"/>
                    <a:pt x="151" y="1075"/>
                  </a:cubicBezTo>
                  <a:lnTo>
                    <a:pt x="151" y="1075"/>
                  </a:lnTo>
                  <a:cubicBezTo>
                    <a:pt x="412" y="875"/>
                    <a:pt x="607" y="614"/>
                    <a:pt x="852" y="397"/>
                  </a:cubicBezTo>
                  <a:lnTo>
                    <a:pt x="852" y="397"/>
                  </a:lnTo>
                  <a:cubicBezTo>
                    <a:pt x="1174" y="113"/>
                    <a:pt x="1604" y="0"/>
                    <a:pt x="1978" y="259"/>
                  </a:cubicBezTo>
                  <a:lnTo>
                    <a:pt x="1978" y="259"/>
                  </a:lnTo>
                  <a:cubicBezTo>
                    <a:pt x="2022" y="290"/>
                    <a:pt x="1887" y="595"/>
                    <a:pt x="1867" y="635"/>
                  </a:cubicBezTo>
                  <a:lnTo>
                    <a:pt x="1867" y="635"/>
                  </a:lnTo>
                  <a:cubicBezTo>
                    <a:pt x="1808" y="752"/>
                    <a:pt x="1728" y="858"/>
                    <a:pt x="1631" y="946"/>
                  </a:cubicBezTo>
                  <a:lnTo>
                    <a:pt x="1631" y="946"/>
                  </a:lnTo>
                  <a:cubicBezTo>
                    <a:pt x="1406" y="1150"/>
                    <a:pt x="1096" y="1246"/>
                    <a:pt x="798" y="1267"/>
                  </a:cubicBezTo>
                  <a:lnTo>
                    <a:pt x="798" y="1267"/>
                  </a:lnTo>
                  <a:cubicBezTo>
                    <a:pt x="529" y="1286"/>
                    <a:pt x="260" y="1245"/>
                    <a:pt x="0" y="117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580113" y="801303"/>
              <a:ext cx="474584" cy="242978"/>
            </a:xfrm>
            <a:custGeom>
              <a:rect b="b" l="l" r="r" t="t"/>
              <a:pathLst>
                <a:path extrusionOk="0" h="1036" w="2022">
                  <a:moveTo>
                    <a:pt x="0" y="924"/>
                  </a:moveTo>
                  <a:lnTo>
                    <a:pt x="0" y="924"/>
                  </a:lnTo>
                  <a:cubicBezTo>
                    <a:pt x="5" y="925"/>
                    <a:pt x="11" y="925"/>
                    <a:pt x="18" y="923"/>
                  </a:cubicBezTo>
                  <a:lnTo>
                    <a:pt x="18" y="923"/>
                  </a:lnTo>
                  <a:cubicBezTo>
                    <a:pt x="666" y="885"/>
                    <a:pt x="1587" y="56"/>
                    <a:pt x="1964" y="0"/>
                  </a:cubicBezTo>
                  <a:lnTo>
                    <a:pt x="1964" y="0"/>
                  </a:lnTo>
                  <a:cubicBezTo>
                    <a:pt x="1969" y="3"/>
                    <a:pt x="1973" y="5"/>
                    <a:pt x="1977" y="9"/>
                  </a:cubicBezTo>
                  <a:lnTo>
                    <a:pt x="1977" y="9"/>
                  </a:lnTo>
                  <a:cubicBezTo>
                    <a:pt x="2021" y="39"/>
                    <a:pt x="1887" y="344"/>
                    <a:pt x="1867" y="385"/>
                  </a:cubicBezTo>
                  <a:lnTo>
                    <a:pt x="1867" y="385"/>
                  </a:lnTo>
                  <a:cubicBezTo>
                    <a:pt x="1808" y="502"/>
                    <a:pt x="1727" y="607"/>
                    <a:pt x="1630" y="695"/>
                  </a:cubicBezTo>
                  <a:lnTo>
                    <a:pt x="1630" y="695"/>
                  </a:lnTo>
                  <a:cubicBezTo>
                    <a:pt x="1405" y="899"/>
                    <a:pt x="1096" y="996"/>
                    <a:pt x="797" y="1016"/>
                  </a:cubicBezTo>
                  <a:lnTo>
                    <a:pt x="797" y="1016"/>
                  </a:lnTo>
                  <a:cubicBezTo>
                    <a:pt x="529" y="1035"/>
                    <a:pt x="260" y="994"/>
                    <a:pt x="0" y="92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629742" y="771319"/>
              <a:ext cx="510768" cy="237811"/>
            </a:xfrm>
            <a:custGeom>
              <a:rect b="b" l="l" r="r" t="t"/>
              <a:pathLst>
                <a:path extrusionOk="0" h="1014" w="2179">
                  <a:moveTo>
                    <a:pt x="2088" y="0"/>
                  </a:moveTo>
                  <a:lnTo>
                    <a:pt x="2088" y="0"/>
                  </a:lnTo>
                  <a:cubicBezTo>
                    <a:pt x="1881" y="12"/>
                    <a:pt x="1684" y="75"/>
                    <a:pt x="1506" y="162"/>
                  </a:cubicBezTo>
                  <a:lnTo>
                    <a:pt x="1506" y="162"/>
                  </a:lnTo>
                  <a:cubicBezTo>
                    <a:pt x="1327" y="248"/>
                    <a:pt x="1164" y="357"/>
                    <a:pt x="1006" y="468"/>
                  </a:cubicBezTo>
                  <a:lnTo>
                    <a:pt x="1006" y="468"/>
                  </a:lnTo>
                  <a:cubicBezTo>
                    <a:pt x="847" y="579"/>
                    <a:pt x="693" y="692"/>
                    <a:pt x="528" y="790"/>
                  </a:cubicBezTo>
                  <a:lnTo>
                    <a:pt x="528" y="790"/>
                  </a:lnTo>
                  <a:cubicBezTo>
                    <a:pt x="364" y="887"/>
                    <a:pt x="188" y="969"/>
                    <a:pt x="0" y="1013"/>
                  </a:cubicBezTo>
                  <a:lnTo>
                    <a:pt x="0" y="1013"/>
                  </a:lnTo>
                  <a:cubicBezTo>
                    <a:pt x="191" y="983"/>
                    <a:pt x="375" y="914"/>
                    <a:pt x="548" y="827"/>
                  </a:cubicBezTo>
                  <a:lnTo>
                    <a:pt x="548" y="827"/>
                  </a:lnTo>
                  <a:cubicBezTo>
                    <a:pt x="722" y="740"/>
                    <a:pt x="887" y="637"/>
                    <a:pt x="1052" y="539"/>
                  </a:cubicBezTo>
                  <a:lnTo>
                    <a:pt x="1052" y="539"/>
                  </a:lnTo>
                  <a:cubicBezTo>
                    <a:pt x="1217" y="440"/>
                    <a:pt x="1383" y="346"/>
                    <a:pt x="1557" y="278"/>
                  </a:cubicBezTo>
                  <a:lnTo>
                    <a:pt x="1557" y="278"/>
                  </a:lnTo>
                  <a:cubicBezTo>
                    <a:pt x="1731" y="208"/>
                    <a:pt x="1913" y="166"/>
                    <a:pt x="2091" y="169"/>
                  </a:cubicBezTo>
                  <a:lnTo>
                    <a:pt x="2091" y="169"/>
                  </a:lnTo>
                  <a:cubicBezTo>
                    <a:pt x="2138" y="170"/>
                    <a:pt x="2177" y="133"/>
                    <a:pt x="2178" y="86"/>
                  </a:cubicBezTo>
                  <a:lnTo>
                    <a:pt x="2178" y="86"/>
                  </a:lnTo>
                  <a:cubicBezTo>
                    <a:pt x="2178" y="39"/>
                    <a:pt x="2141" y="0"/>
                    <a:pt x="2094" y="0"/>
                  </a:cubicBezTo>
                  <a:lnTo>
                    <a:pt x="2094" y="0"/>
                  </a:lnTo>
                  <a:cubicBezTo>
                    <a:pt x="2093" y="0"/>
                    <a:pt x="2090" y="0"/>
                    <a:pt x="2088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" name="Google Shape;143;p6"/>
          <p:cNvSpPr/>
          <p:nvPr/>
        </p:nvSpPr>
        <p:spPr>
          <a:xfrm rot="-2700000">
            <a:off x="8559575" y="1933812"/>
            <a:ext cx="770681" cy="1114545"/>
          </a:xfrm>
          <a:custGeom>
            <a:rect b="b" l="l" r="r" t="t"/>
            <a:pathLst>
              <a:path extrusionOk="0" h="4501" w="3113">
                <a:moveTo>
                  <a:pt x="539" y="2806"/>
                </a:moveTo>
                <a:lnTo>
                  <a:pt x="539" y="2806"/>
                </a:lnTo>
                <a:cubicBezTo>
                  <a:pt x="627" y="2867"/>
                  <a:pt x="704" y="2959"/>
                  <a:pt x="768" y="3045"/>
                </a:cubicBezTo>
                <a:lnTo>
                  <a:pt x="768" y="3045"/>
                </a:lnTo>
                <a:cubicBezTo>
                  <a:pt x="683" y="2912"/>
                  <a:pt x="598" y="2778"/>
                  <a:pt x="514" y="2645"/>
                </a:cubicBezTo>
                <a:lnTo>
                  <a:pt x="514" y="2645"/>
                </a:lnTo>
                <a:cubicBezTo>
                  <a:pt x="411" y="2483"/>
                  <a:pt x="307" y="2318"/>
                  <a:pt x="255" y="2133"/>
                </a:cubicBezTo>
                <a:lnTo>
                  <a:pt x="255" y="2133"/>
                </a:lnTo>
                <a:cubicBezTo>
                  <a:pt x="158" y="1790"/>
                  <a:pt x="268" y="1373"/>
                  <a:pt x="705" y="1508"/>
                </a:cubicBezTo>
                <a:lnTo>
                  <a:pt x="705" y="1508"/>
                </a:lnTo>
                <a:cubicBezTo>
                  <a:pt x="877" y="1561"/>
                  <a:pt x="1008" y="1702"/>
                  <a:pt x="1174" y="1769"/>
                </a:cubicBezTo>
                <a:lnTo>
                  <a:pt x="1174" y="1769"/>
                </a:lnTo>
                <a:cubicBezTo>
                  <a:pt x="1076" y="1334"/>
                  <a:pt x="977" y="886"/>
                  <a:pt x="1048" y="446"/>
                </a:cubicBezTo>
                <a:lnTo>
                  <a:pt x="1048" y="446"/>
                </a:lnTo>
                <a:cubicBezTo>
                  <a:pt x="1077" y="269"/>
                  <a:pt x="1160" y="69"/>
                  <a:pt x="1334" y="29"/>
                </a:cubicBezTo>
                <a:lnTo>
                  <a:pt x="1334" y="29"/>
                </a:lnTo>
                <a:cubicBezTo>
                  <a:pt x="1456" y="0"/>
                  <a:pt x="1586" y="65"/>
                  <a:pt x="1667" y="162"/>
                </a:cubicBezTo>
                <a:lnTo>
                  <a:pt x="1667" y="162"/>
                </a:lnTo>
                <a:cubicBezTo>
                  <a:pt x="1747" y="259"/>
                  <a:pt x="1787" y="382"/>
                  <a:pt x="1819" y="504"/>
                </a:cubicBezTo>
                <a:lnTo>
                  <a:pt x="1819" y="504"/>
                </a:lnTo>
                <a:cubicBezTo>
                  <a:pt x="1898" y="799"/>
                  <a:pt x="1897" y="1103"/>
                  <a:pt x="1958" y="1397"/>
                </a:cubicBezTo>
                <a:lnTo>
                  <a:pt x="1958" y="1397"/>
                </a:lnTo>
                <a:cubicBezTo>
                  <a:pt x="2050" y="1345"/>
                  <a:pt x="2109" y="1219"/>
                  <a:pt x="2210" y="1155"/>
                </a:cubicBezTo>
                <a:lnTo>
                  <a:pt x="2210" y="1155"/>
                </a:lnTo>
                <a:cubicBezTo>
                  <a:pt x="2314" y="1089"/>
                  <a:pt x="2458" y="1071"/>
                  <a:pt x="2556" y="1145"/>
                </a:cubicBezTo>
                <a:lnTo>
                  <a:pt x="2556" y="1145"/>
                </a:lnTo>
                <a:cubicBezTo>
                  <a:pt x="2610" y="1186"/>
                  <a:pt x="2643" y="1250"/>
                  <a:pt x="2665" y="1315"/>
                </a:cubicBezTo>
                <a:lnTo>
                  <a:pt x="2665" y="1315"/>
                </a:lnTo>
                <a:cubicBezTo>
                  <a:pt x="2713" y="1455"/>
                  <a:pt x="2716" y="1606"/>
                  <a:pt x="2713" y="1754"/>
                </a:cubicBezTo>
                <a:lnTo>
                  <a:pt x="2713" y="1754"/>
                </a:lnTo>
                <a:cubicBezTo>
                  <a:pt x="2705" y="2063"/>
                  <a:pt x="2671" y="2371"/>
                  <a:pt x="2610" y="2674"/>
                </a:cubicBezTo>
                <a:lnTo>
                  <a:pt x="2610" y="2674"/>
                </a:lnTo>
                <a:cubicBezTo>
                  <a:pt x="2663" y="2600"/>
                  <a:pt x="2745" y="2536"/>
                  <a:pt x="2837" y="2541"/>
                </a:cubicBezTo>
                <a:lnTo>
                  <a:pt x="2837" y="2541"/>
                </a:lnTo>
                <a:cubicBezTo>
                  <a:pt x="3112" y="2557"/>
                  <a:pt x="2985" y="3132"/>
                  <a:pt x="2958" y="3287"/>
                </a:cubicBezTo>
                <a:lnTo>
                  <a:pt x="2958" y="3287"/>
                </a:lnTo>
                <a:cubicBezTo>
                  <a:pt x="2908" y="3581"/>
                  <a:pt x="2810" y="3896"/>
                  <a:pt x="2588" y="4108"/>
                </a:cubicBezTo>
                <a:lnTo>
                  <a:pt x="2588" y="4108"/>
                </a:lnTo>
                <a:cubicBezTo>
                  <a:pt x="2229" y="4452"/>
                  <a:pt x="1747" y="4451"/>
                  <a:pt x="1291" y="4432"/>
                </a:cubicBezTo>
                <a:lnTo>
                  <a:pt x="1291" y="4432"/>
                </a:lnTo>
                <a:cubicBezTo>
                  <a:pt x="1030" y="4422"/>
                  <a:pt x="727" y="4500"/>
                  <a:pt x="475" y="4408"/>
                </a:cubicBezTo>
                <a:lnTo>
                  <a:pt x="475" y="4408"/>
                </a:lnTo>
                <a:cubicBezTo>
                  <a:pt x="282" y="4338"/>
                  <a:pt x="169" y="4059"/>
                  <a:pt x="412" y="3959"/>
                </a:cubicBezTo>
                <a:lnTo>
                  <a:pt x="412" y="3959"/>
                </a:lnTo>
                <a:cubicBezTo>
                  <a:pt x="494" y="3926"/>
                  <a:pt x="587" y="3933"/>
                  <a:pt x="672" y="3960"/>
                </a:cubicBezTo>
                <a:lnTo>
                  <a:pt x="672" y="3960"/>
                </a:lnTo>
                <a:cubicBezTo>
                  <a:pt x="405" y="3769"/>
                  <a:pt x="119" y="3550"/>
                  <a:pt x="45" y="3230"/>
                </a:cubicBezTo>
                <a:lnTo>
                  <a:pt x="45" y="3230"/>
                </a:lnTo>
                <a:cubicBezTo>
                  <a:pt x="0" y="3035"/>
                  <a:pt x="82" y="2784"/>
                  <a:pt x="278" y="2741"/>
                </a:cubicBezTo>
                <a:lnTo>
                  <a:pt x="278" y="2741"/>
                </a:lnTo>
                <a:cubicBezTo>
                  <a:pt x="372" y="2720"/>
                  <a:pt x="460" y="2750"/>
                  <a:pt x="539" y="2806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6"/>
          <p:cNvSpPr/>
          <p:nvPr/>
        </p:nvSpPr>
        <p:spPr>
          <a:xfrm rot="-668548">
            <a:off x="8539799" y="1270002"/>
            <a:ext cx="778833" cy="1531249"/>
          </a:xfrm>
          <a:custGeom>
            <a:rect b="b" l="l" r="r" t="t"/>
            <a:pathLst>
              <a:path extrusionOk="0" h="4596" w="2339">
                <a:moveTo>
                  <a:pt x="2292" y="3917"/>
                </a:moveTo>
                <a:lnTo>
                  <a:pt x="2292" y="3917"/>
                </a:lnTo>
                <a:cubicBezTo>
                  <a:pt x="2273" y="3864"/>
                  <a:pt x="2167" y="3876"/>
                  <a:pt x="2127" y="3883"/>
                </a:cubicBezTo>
                <a:lnTo>
                  <a:pt x="2127" y="3883"/>
                </a:lnTo>
                <a:cubicBezTo>
                  <a:pt x="2013" y="3905"/>
                  <a:pt x="1941" y="4011"/>
                  <a:pt x="1831" y="4036"/>
                </a:cubicBezTo>
                <a:lnTo>
                  <a:pt x="1831" y="4036"/>
                </a:lnTo>
                <a:cubicBezTo>
                  <a:pt x="1831" y="3969"/>
                  <a:pt x="1830" y="3903"/>
                  <a:pt x="1828" y="3836"/>
                </a:cubicBezTo>
                <a:lnTo>
                  <a:pt x="1828" y="3836"/>
                </a:lnTo>
                <a:cubicBezTo>
                  <a:pt x="1890" y="3786"/>
                  <a:pt x="1956" y="3755"/>
                  <a:pt x="2036" y="3742"/>
                </a:cubicBezTo>
                <a:lnTo>
                  <a:pt x="2036" y="3742"/>
                </a:lnTo>
                <a:cubicBezTo>
                  <a:pt x="2085" y="3734"/>
                  <a:pt x="2142" y="3737"/>
                  <a:pt x="2185" y="3706"/>
                </a:cubicBezTo>
                <a:lnTo>
                  <a:pt x="2185" y="3706"/>
                </a:lnTo>
                <a:cubicBezTo>
                  <a:pt x="2221" y="3680"/>
                  <a:pt x="2234" y="3640"/>
                  <a:pt x="2201" y="3605"/>
                </a:cubicBezTo>
                <a:lnTo>
                  <a:pt x="2201" y="3605"/>
                </a:lnTo>
                <a:cubicBezTo>
                  <a:pt x="2153" y="3553"/>
                  <a:pt x="2071" y="3591"/>
                  <a:pt x="2019" y="3615"/>
                </a:cubicBezTo>
                <a:lnTo>
                  <a:pt x="2019" y="3615"/>
                </a:lnTo>
                <a:cubicBezTo>
                  <a:pt x="1944" y="3650"/>
                  <a:pt x="1881" y="3699"/>
                  <a:pt x="1825" y="3757"/>
                </a:cubicBezTo>
                <a:lnTo>
                  <a:pt x="1825" y="3757"/>
                </a:lnTo>
                <a:cubicBezTo>
                  <a:pt x="1822" y="3704"/>
                  <a:pt x="1812" y="3526"/>
                  <a:pt x="1809" y="3490"/>
                </a:cubicBezTo>
                <a:lnTo>
                  <a:pt x="1809" y="3490"/>
                </a:lnTo>
                <a:cubicBezTo>
                  <a:pt x="1913" y="3475"/>
                  <a:pt x="2277" y="3423"/>
                  <a:pt x="2232" y="3313"/>
                </a:cubicBezTo>
                <a:lnTo>
                  <a:pt x="2232" y="3313"/>
                </a:lnTo>
                <a:cubicBezTo>
                  <a:pt x="2183" y="3194"/>
                  <a:pt x="1903" y="3385"/>
                  <a:pt x="1805" y="3443"/>
                </a:cubicBezTo>
                <a:lnTo>
                  <a:pt x="1805" y="3443"/>
                </a:lnTo>
                <a:cubicBezTo>
                  <a:pt x="1797" y="3342"/>
                  <a:pt x="1787" y="3240"/>
                  <a:pt x="1776" y="3138"/>
                </a:cubicBezTo>
                <a:lnTo>
                  <a:pt x="1776" y="3138"/>
                </a:lnTo>
                <a:cubicBezTo>
                  <a:pt x="1911" y="3123"/>
                  <a:pt x="2304" y="3085"/>
                  <a:pt x="2249" y="2936"/>
                </a:cubicBezTo>
                <a:lnTo>
                  <a:pt x="2249" y="2936"/>
                </a:lnTo>
                <a:cubicBezTo>
                  <a:pt x="2224" y="2868"/>
                  <a:pt x="2138" y="2896"/>
                  <a:pt x="2089" y="2912"/>
                </a:cubicBezTo>
                <a:lnTo>
                  <a:pt x="2089" y="2912"/>
                </a:lnTo>
                <a:cubicBezTo>
                  <a:pt x="2070" y="2918"/>
                  <a:pt x="1847" y="3013"/>
                  <a:pt x="1768" y="3075"/>
                </a:cubicBezTo>
                <a:lnTo>
                  <a:pt x="1768" y="3075"/>
                </a:lnTo>
                <a:cubicBezTo>
                  <a:pt x="1761" y="3017"/>
                  <a:pt x="1734" y="2843"/>
                  <a:pt x="1730" y="2814"/>
                </a:cubicBezTo>
                <a:lnTo>
                  <a:pt x="1730" y="2814"/>
                </a:lnTo>
                <a:cubicBezTo>
                  <a:pt x="1726" y="2783"/>
                  <a:pt x="1767" y="2756"/>
                  <a:pt x="1787" y="2738"/>
                </a:cubicBezTo>
                <a:lnTo>
                  <a:pt x="1787" y="2738"/>
                </a:lnTo>
                <a:cubicBezTo>
                  <a:pt x="1818" y="2709"/>
                  <a:pt x="1855" y="2689"/>
                  <a:pt x="1894" y="2674"/>
                </a:cubicBezTo>
                <a:lnTo>
                  <a:pt x="1894" y="2674"/>
                </a:lnTo>
                <a:cubicBezTo>
                  <a:pt x="1975" y="2643"/>
                  <a:pt x="2064" y="2631"/>
                  <a:pt x="2141" y="2589"/>
                </a:cubicBezTo>
                <a:lnTo>
                  <a:pt x="2141" y="2589"/>
                </a:lnTo>
                <a:cubicBezTo>
                  <a:pt x="2184" y="2567"/>
                  <a:pt x="2218" y="2523"/>
                  <a:pt x="2170" y="2483"/>
                </a:cubicBezTo>
                <a:lnTo>
                  <a:pt x="2170" y="2483"/>
                </a:lnTo>
                <a:cubicBezTo>
                  <a:pt x="2110" y="2432"/>
                  <a:pt x="2006" y="2470"/>
                  <a:pt x="1949" y="2503"/>
                </a:cubicBezTo>
                <a:lnTo>
                  <a:pt x="1949" y="2503"/>
                </a:lnTo>
                <a:cubicBezTo>
                  <a:pt x="1853" y="2558"/>
                  <a:pt x="1775" y="2645"/>
                  <a:pt x="1717" y="2740"/>
                </a:cubicBezTo>
                <a:lnTo>
                  <a:pt x="1717" y="2740"/>
                </a:lnTo>
                <a:cubicBezTo>
                  <a:pt x="1695" y="2624"/>
                  <a:pt x="1670" y="2509"/>
                  <a:pt x="1640" y="2396"/>
                </a:cubicBezTo>
                <a:lnTo>
                  <a:pt x="1640" y="2396"/>
                </a:lnTo>
                <a:cubicBezTo>
                  <a:pt x="1722" y="2283"/>
                  <a:pt x="1841" y="2213"/>
                  <a:pt x="1945" y="2123"/>
                </a:cubicBezTo>
                <a:lnTo>
                  <a:pt x="1945" y="2123"/>
                </a:lnTo>
                <a:cubicBezTo>
                  <a:pt x="1974" y="2098"/>
                  <a:pt x="2085" y="2020"/>
                  <a:pt x="2018" y="1980"/>
                </a:cubicBezTo>
                <a:lnTo>
                  <a:pt x="2018" y="1980"/>
                </a:lnTo>
                <a:cubicBezTo>
                  <a:pt x="1931" y="1927"/>
                  <a:pt x="1804" y="2063"/>
                  <a:pt x="1754" y="2113"/>
                </a:cubicBezTo>
                <a:lnTo>
                  <a:pt x="1754" y="2113"/>
                </a:lnTo>
                <a:cubicBezTo>
                  <a:pt x="1698" y="2169"/>
                  <a:pt x="1645" y="2227"/>
                  <a:pt x="1612" y="2297"/>
                </a:cubicBezTo>
                <a:lnTo>
                  <a:pt x="1612" y="2297"/>
                </a:lnTo>
                <a:cubicBezTo>
                  <a:pt x="1584" y="2202"/>
                  <a:pt x="1552" y="2108"/>
                  <a:pt x="1515" y="2016"/>
                </a:cubicBezTo>
                <a:lnTo>
                  <a:pt x="1515" y="2016"/>
                </a:lnTo>
                <a:cubicBezTo>
                  <a:pt x="1539" y="1863"/>
                  <a:pt x="1704" y="1833"/>
                  <a:pt x="1792" y="1728"/>
                </a:cubicBezTo>
                <a:lnTo>
                  <a:pt x="1792" y="1728"/>
                </a:lnTo>
                <a:cubicBezTo>
                  <a:pt x="1824" y="1691"/>
                  <a:pt x="1836" y="1640"/>
                  <a:pt x="1777" y="1625"/>
                </a:cubicBezTo>
                <a:lnTo>
                  <a:pt x="1777" y="1625"/>
                </a:lnTo>
                <a:cubicBezTo>
                  <a:pt x="1694" y="1603"/>
                  <a:pt x="1613" y="1705"/>
                  <a:pt x="1568" y="1759"/>
                </a:cubicBezTo>
                <a:lnTo>
                  <a:pt x="1568" y="1759"/>
                </a:lnTo>
                <a:cubicBezTo>
                  <a:pt x="1531" y="1805"/>
                  <a:pt x="1491" y="1854"/>
                  <a:pt x="1470" y="1908"/>
                </a:cubicBezTo>
                <a:lnTo>
                  <a:pt x="1470" y="1908"/>
                </a:lnTo>
                <a:cubicBezTo>
                  <a:pt x="1467" y="1902"/>
                  <a:pt x="1438" y="1838"/>
                  <a:pt x="1425" y="1812"/>
                </a:cubicBezTo>
                <a:lnTo>
                  <a:pt x="1425" y="1812"/>
                </a:lnTo>
                <a:cubicBezTo>
                  <a:pt x="1428" y="1810"/>
                  <a:pt x="1609" y="1534"/>
                  <a:pt x="1721" y="1416"/>
                </a:cubicBezTo>
                <a:lnTo>
                  <a:pt x="1721" y="1416"/>
                </a:lnTo>
                <a:cubicBezTo>
                  <a:pt x="1758" y="1377"/>
                  <a:pt x="1806" y="1298"/>
                  <a:pt x="1722" y="1277"/>
                </a:cubicBezTo>
                <a:lnTo>
                  <a:pt x="1722" y="1277"/>
                </a:lnTo>
                <a:cubicBezTo>
                  <a:pt x="1630" y="1255"/>
                  <a:pt x="1543" y="1373"/>
                  <a:pt x="1499" y="1436"/>
                </a:cubicBezTo>
                <a:lnTo>
                  <a:pt x="1499" y="1436"/>
                </a:lnTo>
                <a:cubicBezTo>
                  <a:pt x="1439" y="1521"/>
                  <a:pt x="1390" y="1613"/>
                  <a:pt x="1376" y="1715"/>
                </a:cubicBezTo>
                <a:lnTo>
                  <a:pt x="1376" y="1715"/>
                </a:lnTo>
                <a:cubicBezTo>
                  <a:pt x="1342" y="1650"/>
                  <a:pt x="1306" y="1587"/>
                  <a:pt x="1268" y="1524"/>
                </a:cubicBezTo>
                <a:lnTo>
                  <a:pt x="1268" y="1524"/>
                </a:lnTo>
                <a:cubicBezTo>
                  <a:pt x="1263" y="1483"/>
                  <a:pt x="1285" y="1447"/>
                  <a:pt x="1312" y="1419"/>
                </a:cubicBezTo>
                <a:lnTo>
                  <a:pt x="1312" y="1419"/>
                </a:lnTo>
                <a:cubicBezTo>
                  <a:pt x="1346" y="1383"/>
                  <a:pt x="1388" y="1356"/>
                  <a:pt x="1430" y="1331"/>
                </a:cubicBezTo>
                <a:lnTo>
                  <a:pt x="1430" y="1331"/>
                </a:lnTo>
                <a:cubicBezTo>
                  <a:pt x="1468" y="1308"/>
                  <a:pt x="1507" y="1287"/>
                  <a:pt x="1544" y="1262"/>
                </a:cubicBezTo>
                <a:lnTo>
                  <a:pt x="1544" y="1262"/>
                </a:lnTo>
                <a:cubicBezTo>
                  <a:pt x="1577" y="1240"/>
                  <a:pt x="1611" y="1210"/>
                  <a:pt x="1619" y="1169"/>
                </a:cubicBezTo>
                <a:lnTo>
                  <a:pt x="1619" y="1169"/>
                </a:lnTo>
                <a:cubicBezTo>
                  <a:pt x="1625" y="1135"/>
                  <a:pt x="1612" y="1100"/>
                  <a:pt x="1580" y="1084"/>
                </a:cubicBezTo>
                <a:lnTo>
                  <a:pt x="1580" y="1084"/>
                </a:lnTo>
                <a:cubicBezTo>
                  <a:pt x="1547" y="1067"/>
                  <a:pt x="1505" y="1071"/>
                  <a:pt x="1471" y="1083"/>
                </a:cubicBezTo>
                <a:lnTo>
                  <a:pt x="1471" y="1083"/>
                </a:lnTo>
                <a:cubicBezTo>
                  <a:pt x="1387" y="1113"/>
                  <a:pt x="1338" y="1192"/>
                  <a:pt x="1296" y="1266"/>
                </a:cubicBezTo>
                <a:lnTo>
                  <a:pt x="1296" y="1266"/>
                </a:lnTo>
                <a:cubicBezTo>
                  <a:pt x="1275" y="1303"/>
                  <a:pt x="1257" y="1342"/>
                  <a:pt x="1251" y="1384"/>
                </a:cubicBezTo>
                <a:lnTo>
                  <a:pt x="1251" y="1384"/>
                </a:lnTo>
                <a:cubicBezTo>
                  <a:pt x="1246" y="1415"/>
                  <a:pt x="1245" y="1447"/>
                  <a:pt x="1241" y="1479"/>
                </a:cubicBezTo>
                <a:lnTo>
                  <a:pt x="1241" y="1479"/>
                </a:lnTo>
                <a:cubicBezTo>
                  <a:pt x="1192" y="1400"/>
                  <a:pt x="1141" y="1322"/>
                  <a:pt x="1087" y="1247"/>
                </a:cubicBezTo>
                <a:lnTo>
                  <a:pt x="1087" y="1247"/>
                </a:lnTo>
                <a:cubicBezTo>
                  <a:pt x="1137" y="1192"/>
                  <a:pt x="1509" y="846"/>
                  <a:pt x="1319" y="778"/>
                </a:cubicBezTo>
                <a:lnTo>
                  <a:pt x="1319" y="778"/>
                </a:lnTo>
                <a:cubicBezTo>
                  <a:pt x="1250" y="753"/>
                  <a:pt x="1180" y="841"/>
                  <a:pt x="1147" y="889"/>
                </a:cubicBezTo>
                <a:lnTo>
                  <a:pt x="1147" y="889"/>
                </a:lnTo>
                <a:cubicBezTo>
                  <a:pt x="1118" y="933"/>
                  <a:pt x="1094" y="982"/>
                  <a:pt x="1079" y="1032"/>
                </a:cubicBezTo>
                <a:lnTo>
                  <a:pt x="1079" y="1032"/>
                </a:lnTo>
                <a:cubicBezTo>
                  <a:pt x="1069" y="1064"/>
                  <a:pt x="1067" y="1153"/>
                  <a:pt x="1048" y="1192"/>
                </a:cubicBezTo>
                <a:lnTo>
                  <a:pt x="1048" y="1192"/>
                </a:lnTo>
                <a:cubicBezTo>
                  <a:pt x="994" y="1116"/>
                  <a:pt x="883" y="968"/>
                  <a:pt x="884" y="967"/>
                </a:cubicBezTo>
                <a:lnTo>
                  <a:pt x="884" y="967"/>
                </a:lnTo>
                <a:cubicBezTo>
                  <a:pt x="889" y="962"/>
                  <a:pt x="1013" y="607"/>
                  <a:pt x="1018" y="426"/>
                </a:cubicBezTo>
                <a:lnTo>
                  <a:pt x="1018" y="426"/>
                </a:lnTo>
                <a:cubicBezTo>
                  <a:pt x="1019" y="357"/>
                  <a:pt x="1003" y="181"/>
                  <a:pt x="890" y="268"/>
                </a:cubicBezTo>
                <a:lnTo>
                  <a:pt x="890" y="268"/>
                </a:lnTo>
                <a:cubicBezTo>
                  <a:pt x="777" y="354"/>
                  <a:pt x="814" y="583"/>
                  <a:pt x="818" y="704"/>
                </a:cubicBezTo>
                <a:lnTo>
                  <a:pt x="818" y="704"/>
                </a:lnTo>
                <a:cubicBezTo>
                  <a:pt x="819" y="718"/>
                  <a:pt x="816" y="829"/>
                  <a:pt x="828" y="905"/>
                </a:cubicBezTo>
                <a:lnTo>
                  <a:pt x="828" y="905"/>
                </a:lnTo>
                <a:cubicBezTo>
                  <a:pt x="750" y="807"/>
                  <a:pt x="586" y="608"/>
                  <a:pt x="582" y="605"/>
                </a:cubicBezTo>
                <a:lnTo>
                  <a:pt x="582" y="605"/>
                </a:lnTo>
                <a:cubicBezTo>
                  <a:pt x="519" y="446"/>
                  <a:pt x="458" y="255"/>
                  <a:pt x="342" y="125"/>
                </a:cubicBezTo>
                <a:lnTo>
                  <a:pt x="342" y="125"/>
                </a:lnTo>
                <a:cubicBezTo>
                  <a:pt x="276" y="52"/>
                  <a:pt x="149" y="0"/>
                  <a:pt x="70" y="85"/>
                </a:cubicBezTo>
                <a:lnTo>
                  <a:pt x="70" y="85"/>
                </a:lnTo>
                <a:cubicBezTo>
                  <a:pt x="0" y="160"/>
                  <a:pt x="42" y="272"/>
                  <a:pt x="104" y="335"/>
                </a:cubicBezTo>
                <a:lnTo>
                  <a:pt x="104" y="335"/>
                </a:lnTo>
                <a:cubicBezTo>
                  <a:pt x="164" y="396"/>
                  <a:pt x="247" y="437"/>
                  <a:pt x="318" y="482"/>
                </a:cubicBezTo>
                <a:lnTo>
                  <a:pt x="318" y="482"/>
                </a:lnTo>
                <a:cubicBezTo>
                  <a:pt x="397" y="531"/>
                  <a:pt x="476" y="580"/>
                  <a:pt x="555" y="630"/>
                </a:cubicBezTo>
                <a:lnTo>
                  <a:pt x="555" y="630"/>
                </a:lnTo>
                <a:lnTo>
                  <a:pt x="555" y="630"/>
                </a:lnTo>
                <a:lnTo>
                  <a:pt x="555" y="630"/>
                </a:lnTo>
                <a:cubicBezTo>
                  <a:pt x="556" y="631"/>
                  <a:pt x="665" y="760"/>
                  <a:pt x="718" y="824"/>
                </a:cubicBezTo>
                <a:lnTo>
                  <a:pt x="718" y="824"/>
                </a:lnTo>
                <a:cubicBezTo>
                  <a:pt x="648" y="785"/>
                  <a:pt x="572" y="760"/>
                  <a:pt x="494" y="742"/>
                </a:cubicBezTo>
                <a:lnTo>
                  <a:pt x="494" y="742"/>
                </a:lnTo>
                <a:cubicBezTo>
                  <a:pt x="380" y="716"/>
                  <a:pt x="155" y="667"/>
                  <a:pt x="82" y="801"/>
                </a:cubicBezTo>
                <a:lnTo>
                  <a:pt x="82" y="801"/>
                </a:lnTo>
                <a:cubicBezTo>
                  <a:pt x="11" y="929"/>
                  <a:pt x="216" y="977"/>
                  <a:pt x="301" y="978"/>
                </a:cubicBezTo>
                <a:lnTo>
                  <a:pt x="301" y="978"/>
                </a:lnTo>
                <a:cubicBezTo>
                  <a:pt x="462" y="980"/>
                  <a:pt x="699" y="869"/>
                  <a:pt x="841" y="976"/>
                </a:cubicBezTo>
                <a:lnTo>
                  <a:pt x="841" y="976"/>
                </a:lnTo>
                <a:cubicBezTo>
                  <a:pt x="895" y="1045"/>
                  <a:pt x="948" y="1114"/>
                  <a:pt x="999" y="1184"/>
                </a:cubicBezTo>
                <a:lnTo>
                  <a:pt x="999" y="1184"/>
                </a:lnTo>
                <a:cubicBezTo>
                  <a:pt x="871" y="1144"/>
                  <a:pt x="733" y="1116"/>
                  <a:pt x="601" y="1124"/>
                </a:cubicBezTo>
                <a:lnTo>
                  <a:pt x="601" y="1124"/>
                </a:lnTo>
                <a:cubicBezTo>
                  <a:pt x="519" y="1129"/>
                  <a:pt x="448" y="1161"/>
                  <a:pt x="378" y="1202"/>
                </a:cubicBezTo>
                <a:lnTo>
                  <a:pt x="378" y="1202"/>
                </a:lnTo>
                <a:cubicBezTo>
                  <a:pt x="339" y="1224"/>
                  <a:pt x="291" y="1249"/>
                  <a:pt x="279" y="1296"/>
                </a:cubicBezTo>
                <a:lnTo>
                  <a:pt x="279" y="1296"/>
                </a:lnTo>
                <a:cubicBezTo>
                  <a:pt x="244" y="1430"/>
                  <a:pt x="447" y="1397"/>
                  <a:pt x="513" y="1378"/>
                </a:cubicBezTo>
                <a:lnTo>
                  <a:pt x="513" y="1378"/>
                </a:lnTo>
                <a:cubicBezTo>
                  <a:pt x="694" y="1325"/>
                  <a:pt x="862" y="1250"/>
                  <a:pt x="1055" y="1261"/>
                </a:cubicBezTo>
                <a:lnTo>
                  <a:pt x="1055" y="1261"/>
                </a:lnTo>
                <a:cubicBezTo>
                  <a:pt x="1101" y="1327"/>
                  <a:pt x="1145" y="1393"/>
                  <a:pt x="1188" y="1460"/>
                </a:cubicBezTo>
                <a:lnTo>
                  <a:pt x="1188" y="1460"/>
                </a:lnTo>
                <a:cubicBezTo>
                  <a:pt x="1125" y="1418"/>
                  <a:pt x="1059" y="1382"/>
                  <a:pt x="985" y="1363"/>
                </a:cubicBezTo>
                <a:lnTo>
                  <a:pt x="985" y="1363"/>
                </a:lnTo>
                <a:cubicBezTo>
                  <a:pt x="917" y="1346"/>
                  <a:pt x="844" y="1345"/>
                  <a:pt x="777" y="1367"/>
                </a:cubicBezTo>
                <a:lnTo>
                  <a:pt x="777" y="1367"/>
                </a:lnTo>
                <a:cubicBezTo>
                  <a:pt x="761" y="1373"/>
                  <a:pt x="745" y="1380"/>
                  <a:pt x="731" y="1388"/>
                </a:cubicBezTo>
                <a:lnTo>
                  <a:pt x="731" y="1388"/>
                </a:lnTo>
                <a:cubicBezTo>
                  <a:pt x="716" y="1396"/>
                  <a:pt x="699" y="1406"/>
                  <a:pt x="698" y="1425"/>
                </a:cubicBezTo>
                <a:lnTo>
                  <a:pt x="698" y="1425"/>
                </a:lnTo>
                <a:cubicBezTo>
                  <a:pt x="697" y="1442"/>
                  <a:pt x="709" y="1457"/>
                  <a:pt x="720" y="1468"/>
                </a:cubicBezTo>
                <a:lnTo>
                  <a:pt x="720" y="1468"/>
                </a:lnTo>
                <a:cubicBezTo>
                  <a:pt x="733" y="1482"/>
                  <a:pt x="750" y="1491"/>
                  <a:pt x="767" y="1497"/>
                </a:cubicBezTo>
                <a:lnTo>
                  <a:pt x="767" y="1497"/>
                </a:lnTo>
                <a:cubicBezTo>
                  <a:pt x="804" y="1510"/>
                  <a:pt x="843" y="1511"/>
                  <a:pt x="881" y="1511"/>
                </a:cubicBezTo>
                <a:lnTo>
                  <a:pt x="881" y="1511"/>
                </a:lnTo>
                <a:cubicBezTo>
                  <a:pt x="922" y="1510"/>
                  <a:pt x="962" y="1508"/>
                  <a:pt x="1003" y="1507"/>
                </a:cubicBezTo>
                <a:lnTo>
                  <a:pt x="1003" y="1507"/>
                </a:lnTo>
                <a:cubicBezTo>
                  <a:pt x="1076" y="1504"/>
                  <a:pt x="1150" y="1504"/>
                  <a:pt x="1222" y="1516"/>
                </a:cubicBezTo>
                <a:lnTo>
                  <a:pt x="1222" y="1516"/>
                </a:lnTo>
                <a:cubicBezTo>
                  <a:pt x="1256" y="1573"/>
                  <a:pt x="1291" y="1631"/>
                  <a:pt x="1322" y="1689"/>
                </a:cubicBezTo>
                <a:lnTo>
                  <a:pt x="1322" y="1689"/>
                </a:lnTo>
                <a:cubicBezTo>
                  <a:pt x="1303" y="1679"/>
                  <a:pt x="1284" y="1670"/>
                  <a:pt x="1265" y="1660"/>
                </a:cubicBezTo>
                <a:lnTo>
                  <a:pt x="1265" y="1660"/>
                </a:lnTo>
                <a:cubicBezTo>
                  <a:pt x="1188" y="1622"/>
                  <a:pt x="1110" y="1588"/>
                  <a:pt x="1027" y="1568"/>
                </a:cubicBezTo>
                <a:lnTo>
                  <a:pt x="1027" y="1568"/>
                </a:lnTo>
                <a:cubicBezTo>
                  <a:pt x="899" y="1539"/>
                  <a:pt x="709" y="1541"/>
                  <a:pt x="615" y="1651"/>
                </a:cubicBezTo>
                <a:lnTo>
                  <a:pt x="615" y="1651"/>
                </a:lnTo>
                <a:cubicBezTo>
                  <a:pt x="590" y="1680"/>
                  <a:pt x="577" y="1718"/>
                  <a:pt x="603" y="1750"/>
                </a:cubicBezTo>
                <a:lnTo>
                  <a:pt x="603" y="1750"/>
                </a:lnTo>
                <a:cubicBezTo>
                  <a:pt x="640" y="1796"/>
                  <a:pt x="720" y="1785"/>
                  <a:pt x="770" y="1781"/>
                </a:cubicBezTo>
                <a:lnTo>
                  <a:pt x="770" y="1781"/>
                </a:lnTo>
                <a:cubicBezTo>
                  <a:pt x="976" y="1766"/>
                  <a:pt x="1197" y="1694"/>
                  <a:pt x="1386" y="1813"/>
                </a:cubicBezTo>
                <a:lnTo>
                  <a:pt x="1386" y="1813"/>
                </a:lnTo>
                <a:cubicBezTo>
                  <a:pt x="1411" y="1862"/>
                  <a:pt x="1433" y="1913"/>
                  <a:pt x="1455" y="1963"/>
                </a:cubicBezTo>
                <a:lnTo>
                  <a:pt x="1455" y="1963"/>
                </a:lnTo>
                <a:cubicBezTo>
                  <a:pt x="1454" y="1969"/>
                  <a:pt x="1199" y="1892"/>
                  <a:pt x="1095" y="1893"/>
                </a:cubicBezTo>
                <a:lnTo>
                  <a:pt x="1095" y="1893"/>
                </a:lnTo>
                <a:cubicBezTo>
                  <a:pt x="1029" y="1894"/>
                  <a:pt x="844" y="1915"/>
                  <a:pt x="821" y="1997"/>
                </a:cubicBezTo>
                <a:lnTo>
                  <a:pt x="821" y="1997"/>
                </a:lnTo>
                <a:cubicBezTo>
                  <a:pt x="798" y="2079"/>
                  <a:pt x="966" y="2088"/>
                  <a:pt x="1013" y="2085"/>
                </a:cubicBezTo>
                <a:lnTo>
                  <a:pt x="1013" y="2085"/>
                </a:lnTo>
                <a:cubicBezTo>
                  <a:pt x="1092" y="2080"/>
                  <a:pt x="1170" y="2058"/>
                  <a:pt x="1247" y="2042"/>
                </a:cubicBezTo>
                <a:lnTo>
                  <a:pt x="1247" y="2042"/>
                </a:lnTo>
                <a:cubicBezTo>
                  <a:pt x="1322" y="2026"/>
                  <a:pt x="1417" y="1994"/>
                  <a:pt x="1483" y="2049"/>
                </a:cubicBezTo>
                <a:lnTo>
                  <a:pt x="1483" y="2049"/>
                </a:lnTo>
                <a:cubicBezTo>
                  <a:pt x="1486" y="2051"/>
                  <a:pt x="1596" y="2359"/>
                  <a:pt x="1599" y="2387"/>
                </a:cubicBezTo>
                <a:lnTo>
                  <a:pt x="1599" y="2387"/>
                </a:lnTo>
                <a:cubicBezTo>
                  <a:pt x="1577" y="2374"/>
                  <a:pt x="1557" y="2350"/>
                  <a:pt x="1536" y="2334"/>
                </a:cubicBezTo>
                <a:lnTo>
                  <a:pt x="1536" y="2334"/>
                </a:lnTo>
                <a:cubicBezTo>
                  <a:pt x="1507" y="2311"/>
                  <a:pt x="1476" y="2296"/>
                  <a:pt x="1443" y="2281"/>
                </a:cubicBezTo>
                <a:lnTo>
                  <a:pt x="1443" y="2281"/>
                </a:lnTo>
                <a:cubicBezTo>
                  <a:pt x="1383" y="2252"/>
                  <a:pt x="1320" y="2230"/>
                  <a:pt x="1254" y="2222"/>
                </a:cubicBezTo>
                <a:lnTo>
                  <a:pt x="1254" y="2222"/>
                </a:lnTo>
                <a:cubicBezTo>
                  <a:pt x="1178" y="2213"/>
                  <a:pt x="1024" y="2216"/>
                  <a:pt x="991" y="2306"/>
                </a:cubicBezTo>
                <a:lnTo>
                  <a:pt x="991" y="2306"/>
                </a:lnTo>
                <a:cubicBezTo>
                  <a:pt x="962" y="2386"/>
                  <a:pt x="1048" y="2410"/>
                  <a:pt x="1109" y="2405"/>
                </a:cubicBezTo>
                <a:lnTo>
                  <a:pt x="1109" y="2405"/>
                </a:lnTo>
                <a:cubicBezTo>
                  <a:pt x="1178" y="2400"/>
                  <a:pt x="1242" y="2369"/>
                  <a:pt x="1310" y="2358"/>
                </a:cubicBezTo>
                <a:lnTo>
                  <a:pt x="1310" y="2358"/>
                </a:lnTo>
                <a:cubicBezTo>
                  <a:pt x="1374" y="2349"/>
                  <a:pt x="1441" y="2352"/>
                  <a:pt x="1504" y="2368"/>
                </a:cubicBezTo>
                <a:lnTo>
                  <a:pt x="1504" y="2368"/>
                </a:lnTo>
                <a:cubicBezTo>
                  <a:pt x="1520" y="2372"/>
                  <a:pt x="1536" y="2376"/>
                  <a:pt x="1551" y="2384"/>
                </a:cubicBezTo>
                <a:lnTo>
                  <a:pt x="1551" y="2384"/>
                </a:lnTo>
                <a:cubicBezTo>
                  <a:pt x="1575" y="2395"/>
                  <a:pt x="1603" y="2413"/>
                  <a:pt x="1610" y="2438"/>
                </a:cubicBezTo>
                <a:lnTo>
                  <a:pt x="1610" y="2438"/>
                </a:lnTo>
                <a:cubicBezTo>
                  <a:pt x="1620" y="2470"/>
                  <a:pt x="1626" y="2503"/>
                  <a:pt x="1633" y="2536"/>
                </a:cubicBezTo>
                <a:lnTo>
                  <a:pt x="1633" y="2536"/>
                </a:lnTo>
                <a:cubicBezTo>
                  <a:pt x="1648" y="2601"/>
                  <a:pt x="1661" y="2667"/>
                  <a:pt x="1673" y="2733"/>
                </a:cubicBezTo>
                <a:lnTo>
                  <a:pt x="1673" y="2733"/>
                </a:lnTo>
                <a:cubicBezTo>
                  <a:pt x="1600" y="2672"/>
                  <a:pt x="1484" y="2629"/>
                  <a:pt x="1400" y="2612"/>
                </a:cubicBezTo>
                <a:lnTo>
                  <a:pt x="1400" y="2612"/>
                </a:lnTo>
                <a:cubicBezTo>
                  <a:pt x="1322" y="2596"/>
                  <a:pt x="1156" y="2591"/>
                  <a:pt x="1105" y="2673"/>
                </a:cubicBezTo>
                <a:lnTo>
                  <a:pt x="1105" y="2673"/>
                </a:lnTo>
                <a:cubicBezTo>
                  <a:pt x="1063" y="2741"/>
                  <a:pt x="1149" y="2769"/>
                  <a:pt x="1200" y="2766"/>
                </a:cubicBezTo>
                <a:lnTo>
                  <a:pt x="1200" y="2766"/>
                </a:lnTo>
                <a:cubicBezTo>
                  <a:pt x="1267" y="2762"/>
                  <a:pt x="1333" y="2732"/>
                  <a:pt x="1399" y="2719"/>
                </a:cubicBezTo>
                <a:lnTo>
                  <a:pt x="1399" y="2719"/>
                </a:lnTo>
                <a:cubicBezTo>
                  <a:pt x="1463" y="2706"/>
                  <a:pt x="1528" y="2708"/>
                  <a:pt x="1589" y="2732"/>
                </a:cubicBezTo>
                <a:lnTo>
                  <a:pt x="1589" y="2732"/>
                </a:lnTo>
                <a:cubicBezTo>
                  <a:pt x="1617" y="2743"/>
                  <a:pt x="1646" y="2759"/>
                  <a:pt x="1669" y="2779"/>
                </a:cubicBezTo>
                <a:lnTo>
                  <a:pt x="1669" y="2779"/>
                </a:lnTo>
                <a:cubicBezTo>
                  <a:pt x="1694" y="2800"/>
                  <a:pt x="1691" y="2834"/>
                  <a:pt x="1696" y="2864"/>
                </a:cubicBezTo>
                <a:lnTo>
                  <a:pt x="1696" y="2864"/>
                </a:lnTo>
                <a:cubicBezTo>
                  <a:pt x="1708" y="2938"/>
                  <a:pt x="1719" y="3012"/>
                  <a:pt x="1729" y="3087"/>
                </a:cubicBezTo>
                <a:lnTo>
                  <a:pt x="1729" y="3087"/>
                </a:lnTo>
                <a:cubicBezTo>
                  <a:pt x="1620" y="3023"/>
                  <a:pt x="1505" y="2948"/>
                  <a:pt x="1383" y="2918"/>
                </a:cubicBezTo>
                <a:lnTo>
                  <a:pt x="1383" y="2918"/>
                </a:lnTo>
                <a:cubicBezTo>
                  <a:pt x="1317" y="2901"/>
                  <a:pt x="1154" y="2889"/>
                  <a:pt x="1125" y="2976"/>
                </a:cubicBezTo>
                <a:lnTo>
                  <a:pt x="1125" y="2976"/>
                </a:lnTo>
                <a:cubicBezTo>
                  <a:pt x="1095" y="3064"/>
                  <a:pt x="1227" y="3083"/>
                  <a:pt x="1282" y="3084"/>
                </a:cubicBezTo>
                <a:lnTo>
                  <a:pt x="1282" y="3084"/>
                </a:lnTo>
                <a:cubicBezTo>
                  <a:pt x="1356" y="3085"/>
                  <a:pt x="1427" y="3069"/>
                  <a:pt x="1501" y="3076"/>
                </a:cubicBezTo>
                <a:lnTo>
                  <a:pt x="1501" y="3076"/>
                </a:lnTo>
                <a:cubicBezTo>
                  <a:pt x="1583" y="3084"/>
                  <a:pt x="1735" y="3151"/>
                  <a:pt x="1737" y="3151"/>
                </a:cubicBezTo>
                <a:lnTo>
                  <a:pt x="1737" y="3151"/>
                </a:lnTo>
                <a:cubicBezTo>
                  <a:pt x="1749" y="3246"/>
                  <a:pt x="1760" y="3342"/>
                  <a:pt x="1768" y="3437"/>
                </a:cubicBezTo>
                <a:lnTo>
                  <a:pt x="1768" y="3437"/>
                </a:lnTo>
                <a:cubicBezTo>
                  <a:pt x="1765" y="3436"/>
                  <a:pt x="1582" y="3301"/>
                  <a:pt x="1467" y="3276"/>
                </a:cubicBezTo>
                <a:lnTo>
                  <a:pt x="1467" y="3276"/>
                </a:lnTo>
                <a:cubicBezTo>
                  <a:pt x="1414" y="3264"/>
                  <a:pt x="1254" y="3226"/>
                  <a:pt x="1222" y="3299"/>
                </a:cubicBezTo>
                <a:lnTo>
                  <a:pt x="1222" y="3299"/>
                </a:lnTo>
                <a:cubicBezTo>
                  <a:pt x="1191" y="3370"/>
                  <a:pt x="1307" y="3399"/>
                  <a:pt x="1355" y="3404"/>
                </a:cubicBezTo>
                <a:lnTo>
                  <a:pt x="1355" y="3404"/>
                </a:lnTo>
                <a:cubicBezTo>
                  <a:pt x="1413" y="3409"/>
                  <a:pt x="1471" y="3401"/>
                  <a:pt x="1529" y="3406"/>
                </a:cubicBezTo>
                <a:lnTo>
                  <a:pt x="1529" y="3406"/>
                </a:lnTo>
                <a:cubicBezTo>
                  <a:pt x="1604" y="3412"/>
                  <a:pt x="1771" y="3488"/>
                  <a:pt x="1772" y="3489"/>
                </a:cubicBezTo>
                <a:lnTo>
                  <a:pt x="1772" y="3489"/>
                </a:lnTo>
                <a:cubicBezTo>
                  <a:pt x="1780" y="3587"/>
                  <a:pt x="1786" y="3686"/>
                  <a:pt x="1790" y="3785"/>
                </a:cubicBezTo>
                <a:lnTo>
                  <a:pt x="1790" y="3785"/>
                </a:lnTo>
                <a:cubicBezTo>
                  <a:pt x="1729" y="3694"/>
                  <a:pt x="1668" y="3605"/>
                  <a:pt x="1570" y="3551"/>
                </a:cubicBezTo>
                <a:lnTo>
                  <a:pt x="1570" y="3551"/>
                </a:lnTo>
                <a:cubicBezTo>
                  <a:pt x="1511" y="3518"/>
                  <a:pt x="1363" y="3455"/>
                  <a:pt x="1301" y="3510"/>
                </a:cubicBezTo>
                <a:lnTo>
                  <a:pt x="1301" y="3510"/>
                </a:lnTo>
                <a:cubicBezTo>
                  <a:pt x="1238" y="3566"/>
                  <a:pt x="1346" y="3618"/>
                  <a:pt x="1388" y="3635"/>
                </a:cubicBezTo>
                <a:lnTo>
                  <a:pt x="1388" y="3635"/>
                </a:lnTo>
                <a:cubicBezTo>
                  <a:pt x="1447" y="3659"/>
                  <a:pt x="1511" y="3668"/>
                  <a:pt x="1571" y="3690"/>
                </a:cubicBezTo>
                <a:lnTo>
                  <a:pt x="1571" y="3690"/>
                </a:lnTo>
                <a:cubicBezTo>
                  <a:pt x="1653" y="3719"/>
                  <a:pt x="1789" y="3845"/>
                  <a:pt x="1792" y="3847"/>
                </a:cubicBezTo>
                <a:lnTo>
                  <a:pt x="1792" y="3847"/>
                </a:lnTo>
                <a:cubicBezTo>
                  <a:pt x="1794" y="3904"/>
                  <a:pt x="1795" y="3962"/>
                  <a:pt x="1795" y="4020"/>
                </a:cubicBezTo>
                <a:lnTo>
                  <a:pt x="1795" y="4020"/>
                </a:lnTo>
                <a:cubicBezTo>
                  <a:pt x="1772" y="3998"/>
                  <a:pt x="1745" y="3979"/>
                  <a:pt x="1720" y="3961"/>
                </a:cubicBezTo>
                <a:lnTo>
                  <a:pt x="1720" y="3961"/>
                </a:lnTo>
                <a:cubicBezTo>
                  <a:pt x="1668" y="3921"/>
                  <a:pt x="1612" y="3883"/>
                  <a:pt x="1552" y="3856"/>
                </a:cubicBezTo>
                <a:lnTo>
                  <a:pt x="1552" y="3856"/>
                </a:lnTo>
                <a:cubicBezTo>
                  <a:pt x="1483" y="3824"/>
                  <a:pt x="1341" y="3782"/>
                  <a:pt x="1282" y="3858"/>
                </a:cubicBezTo>
                <a:lnTo>
                  <a:pt x="1282" y="3858"/>
                </a:lnTo>
                <a:cubicBezTo>
                  <a:pt x="1224" y="3934"/>
                  <a:pt x="1330" y="3971"/>
                  <a:pt x="1387" y="3981"/>
                </a:cubicBezTo>
                <a:lnTo>
                  <a:pt x="1387" y="3981"/>
                </a:lnTo>
                <a:cubicBezTo>
                  <a:pt x="1463" y="3995"/>
                  <a:pt x="1541" y="4001"/>
                  <a:pt x="1615" y="4025"/>
                </a:cubicBezTo>
                <a:lnTo>
                  <a:pt x="1615" y="4025"/>
                </a:lnTo>
                <a:cubicBezTo>
                  <a:pt x="1679" y="4046"/>
                  <a:pt x="1732" y="4089"/>
                  <a:pt x="1795" y="4111"/>
                </a:cubicBezTo>
                <a:lnTo>
                  <a:pt x="1795" y="4111"/>
                </a:lnTo>
                <a:cubicBezTo>
                  <a:pt x="1795" y="4263"/>
                  <a:pt x="1790" y="4416"/>
                  <a:pt x="1781" y="4569"/>
                </a:cubicBezTo>
                <a:lnTo>
                  <a:pt x="1781" y="4569"/>
                </a:lnTo>
                <a:cubicBezTo>
                  <a:pt x="1779" y="4591"/>
                  <a:pt x="1814" y="4595"/>
                  <a:pt x="1816" y="4573"/>
                </a:cubicBezTo>
                <a:lnTo>
                  <a:pt x="1816" y="4573"/>
                </a:lnTo>
                <a:cubicBezTo>
                  <a:pt x="1826" y="4418"/>
                  <a:pt x="1842" y="4102"/>
                  <a:pt x="1843" y="4095"/>
                </a:cubicBezTo>
                <a:lnTo>
                  <a:pt x="1843" y="4095"/>
                </a:lnTo>
                <a:cubicBezTo>
                  <a:pt x="1964" y="4079"/>
                  <a:pt x="2338" y="4044"/>
                  <a:pt x="2292" y="391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/>
          <p:nvPr>
            <p:ph type="title"/>
          </p:nvPr>
        </p:nvSpPr>
        <p:spPr>
          <a:xfrm>
            <a:off x="4580000" y="957675"/>
            <a:ext cx="38508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7" name="Google Shape;147;p7"/>
          <p:cNvSpPr txBox="1"/>
          <p:nvPr>
            <p:ph idx="1" type="subTitle"/>
          </p:nvPr>
        </p:nvSpPr>
        <p:spPr>
          <a:xfrm>
            <a:off x="4580000" y="1695200"/>
            <a:ext cx="3850800" cy="29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Actor"/>
              <a:buChar char="●"/>
              <a:defRPr>
                <a:latin typeface="Actor"/>
                <a:ea typeface="Actor"/>
                <a:cs typeface="Actor"/>
                <a:sym typeface="Acto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48" name="Google Shape;148;p7"/>
          <p:cNvSpPr/>
          <p:nvPr>
            <p:ph idx="2" type="pic"/>
          </p:nvPr>
        </p:nvSpPr>
        <p:spPr>
          <a:xfrm>
            <a:off x="713213" y="539550"/>
            <a:ext cx="3492000" cy="4064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49" name="Google Shape;149;p7"/>
          <p:cNvGrpSpPr/>
          <p:nvPr/>
        </p:nvGrpSpPr>
        <p:grpSpPr>
          <a:xfrm>
            <a:off x="-468875" y="-498450"/>
            <a:ext cx="10071446" cy="2209750"/>
            <a:chOff x="-468875" y="-498450"/>
            <a:chExt cx="10071446" cy="2209750"/>
          </a:xfrm>
        </p:grpSpPr>
        <p:sp>
          <p:nvSpPr>
            <p:cNvPr id="150" name="Google Shape;150;p7"/>
            <p:cNvSpPr/>
            <p:nvPr/>
          </p:nvSpPr>
          <p:spPr>
            <a:xfrm>
              <a:off x="-468875" y="-498450"/>
              <a:ext cx="1911300" cy="1911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8430771" y="539500"/>
              <a:ext cx="1171800" cy="1171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52" name="Google Shape;152;p7"/>
          <p:cNvGrpSpPr/>
          <p:nvPr/>
        </p:nvGrpSpPr>
        <p:grpSpPr>
          <a:xfrm>
            <a:off x="1906058" y="203954"/>
            <a:ext cx="7162267" cy="2842646"/>
            <a:chOff x="1906058" y="203954"/>
            <a:chExt cx="7162267" cy="2842646"/>
          </a:xfrm>
        </p:grpSpPr>
        <p:sp>
          <p:nvSpPr>
            <p:cNvPr id="153" name="Google Shape;153;p7"/>
            <p:cNvSpPr/>
            <p:nvPr/>
          </p:nvSpPr>
          <p:spPr>
            <a:xfrm>
              <a:off x="8522333" y="2133279"/>
              <a:ext cx="188700" cy="188700"/>
            </a:xfrm>
            <a:prstGeom prst="mathPlus">
              <a:avLst>
                <a:gd fmla="val 23520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1906058" y="203954"/>
              <a:ext cx="188700" cy="188700"/>
            </a:xfrm>
            <a:prstGeom prst="mathPlus">
              <a:avLst>
                <a:gd fmla="val 23520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8711025" y="2689300"/>
              <a:ext cx="357300" cy="357300"/>
            </a:xfrm>
            <a:prstGeom prst="mathPlus">
              <a:avLst>
                <a:gd fmla="val 23520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56" name="Google Shape;156;p7"/>
          <p:cNvGrpSpPr/>
          <p:nvPr/>
        </p:nvGrpSpPr>
        <p:grpSpPr>
          <a:xfrm>
            <a:off x="96426" y="1006041"/>
            <a:ext cx="9970236" cy="1779297"/>
            <a:chOff x="96426" y="1006041"/>
            <a:chExt cx="9970236" cy="1779297"/>
          </a:xfrm>
        </p:grpSpPr>
        <p:grpSp>
          <p:nvGrpSpPr>
            <p:cNvPr id="157" name="Google Shape;157;p7"/>
            <p:cNvGrpSpPr/>
            <p:nvPr/>
          </p:nvGrpSpPr>
          <p:grpSpPr>
            <a:xfrm rot="-1145235">
              <a:off x="130384" y="1089367"/>
              <a:ext cx="560384" cy="301907"/>
              <a:chOff x="-2689951" y="556775"/>
              <a:chExt cx="560397" cy="301914"/>
            </a:xfrm>
          </p:grpSpPr>
          <p:sp>
            <p:nvSpPr>
              <p:cNvPr id="158" name="Google Shape;158;p7"/>
              <p:cNvSpPr/>
              <p:nvPr/>
            </p:nvSpPr>
            <p:spPr>
              <a:xfrm>
                <a:off x="-2689951" y="556775"/>
                <a:ext cx="474581" cy="301914"/>
              </a:xfrm>
              <a:custGeom>
                <a:rect b="b" l="l" r="r" t="t"/>
                <a:pathLst>
                  <a:path extrusionOk="0" h="1287" w="2023">
                    <a:moveTo>
                      <a:pt x="0" y="1175"/>
                    </a:moveTo>
                    <a:lnTo>
                      <a:pt x="0" y="1175"/>
                    </a:lnTo>
                    <a:cubicBezTo>
                      <a:pt x="37" y="1185"/>
                      <a:pt x="123" y="1096"/>
                      <a:pt x="151" y="1075"/>
                    </a:cubicBezTo>
                    <a:lnTo>
                      <a:pt x="151" y="1075"/>
                    </a:lnTo>
                    <a:cubicBezTo>
                      <a:pt x="412" y="875"/>
                      <a:pt x="607" y="614"/>
                      <a:pt x="852" y="397"/>
                    </a:cubicBezTo>
                    <a:lnTo>
                      <a:pt x="852" y="397"/>
                    </a:lnTo>
                    <a:cubicBezTo>
                      <a:pt x="1174" y="113"/>
                      <a:pt x="1604" y="0"/>
                      <a:pt x="1978" y="259"/>
                    </a:cubicBezTo>
                    <a:lnTo>
                      <a:pt x="1978" y="259"/>
                    </a:lnTo>
                    <a:cubicBezTo>
                      <a:pt x="2022" y="290"/>
                      <a:pt x="1887" y="595"/>
                      <a:pt x="1867" y="635"/>
                    </a:cubicBezTo>
                    <a:lnTo>
                      <a:pt x="1867" y="635"/>
                    </a:lnTo>
                    <a:cubicBezTo>
                      <a:pt x="1808" y="752"/>
                      <a:pt x="1728" y="858"/>
                      <a:pt x="1631" y="946"/>
                    </a:cubicBezTo>
                    <a:lnTo>
                      <a:pt x="1631" y="946"/>
                    </a:lnTo>
                    <a:cubicBezTo>
                      <a:pt x="1406" y="1150"/>
                      <a:pt x="1096" y="1246"/>
                      <a:pt x="798" y="1267"/>
                    </a:cubicBezTo>
                    <a:lnTo>
                      <a:pt x="798" y="1267"/>
                    </a:lnTo>
                    <a:cubicBezTo>
                      <a:pt x="529" y="1286"/>
                      <a:pt x="260" y="1245"/>
                      <a:pt x="0" y="1175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7"/>
              <p:cNvSpPr/>
              <p:nvPr/>
            </p:nvSpPr>
            <p:spPr>
              <a:xfrm>
                <a:off x="-2689951" y="615709"/>
                <a:ext cx="474584" cy="242978"/>
              </a:xfrm>
              <a:custGeom>
                <a:rect b="b" l="l" r="r" t="t"/>
                <a:pathLst>
                  <a:path extrusionOk="0" h="1036" w="2022">
                    <a:moveTo>
                      <a:pt x="0" y="924"/>
                    </a:moveTo>
                    <a:lnTo>
                      <a:pt x="0" y="924"/>
                    </a:lnTo>
                    <a:cubicBezTo>
                      <a:pt x="5" y="925"/>
                      <a:pt x="11" y="925"/>
                      <a:pt x="18" y="923"/>
                    </a:cubicBezTo>
                    <a:lnTo>
                      <a:pt x="18" y="923"/>
                    </a:lnTo>
                    <a:cubicBezTo>
                      <a:pt x="666" y="885"/>
                      <a:pt x="1587" y="56"/>
                      <a:pt x="1964" y="0"/>
                    </a:cubicBezTo>
                    <a:lnTo>
                      <a:pt x="1964" y="0"/>
                    </a:lnTo>
                    <a:cubicBezTo>
                      <a:pt x="1969" y="3"/>
                      <a:pt x="1973" y="5"/>
                      <a:pt x="1977" y="9"/>
                    </a:cubicBezTo>
                    <a:lnTo>
                      <a:pt x="1977" y="9"/>
                    </a:lnTo>
                    <a:cubicBezTo>
                      <a:pt x="2021" y="39"/>
                      <a:pt x="1887" y="344"/>
                      <a:pt x="1867" y="385"/>
                    </a:cubicBezTo>
                    <a:lnTo>
                      <a:pt x="1867" y="385"/>
                    </a:lnTo>
                    <a:cubicBezTo>
                      <a:pt x="1808" y="502"/>
                      <a:pt x="1727" y="607"/>
                      <a:pt x="1630" y="695"/>
                    </a:cubicBezTo>
                    <a:lnTo>
                      <a:pt x="1630" y="695"/>
                    </a:lnTo>
                    <a:cubicBezTo>
                      <a:pt x="1405" y="899"/>
                      <a:pt x="1096" y="996"/>
                      <a:pt x="797" y="1016"/>
                    </a:cubicBezTo>
                    <a:lnTo>
                      <a:pt x="797" y="1016"/>
                    </a:lnTo>
                    <a:cubicBezTo>
                      <a:pt x="529" y="1035"/>
                      <a:pt x="260" y="994"/>
                      <a:pt x="0" y="924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7"/>
              <p:cNvSpPr/>
              <p:nvPr/>
            </p:nvSpPr>
            <p:spPr>
              <a:xfrm>
                <a:off x="-2640322" y="585725"/>
                <a:ext cx="510768" cy="237811"/>
              </a:xfrm>
              <a:custGeom>
                <a:rect b="b" l="l" r="r" t="t"/>
                <a:pathLst>
                  <a:path extrusionOk="0" h="1014" w="2179">
                    <a:moveTo>
                      <a:pt x="2088" y="0"/>
                    </a:moveTo>
                    <a:lnTo>
                      <a:pt x="2088" y="0"/>
                    </a:lnTo>
                    <a:cubicBezTo>
                      <a:pt x="1881" y="12"/>
                      <a:pt x="1684" y="75"/>
                      <a:pt x="1506" y="162"/>
                    </a:cubicBezTo>
                    <a:lnTo>
                      <a:pt x="1506" y="162"/>
                    </a:lnTo>
                    <a:cubicBezTo>
                      <a:pt x="1327" y="248"/>
                      <a:pt x="1164" y="357"/>
                      <a:pt x="1006" y="468"/>
                    </a:cubicBezTo>
                    <a:lnTo>
                      <a:pt x="1006" y="468"/>
                    </a:lnTo>
                    <a:cubicBezTo>
                      <a:pt x="847" y="579"/>
                      <a:pt x="693" y="692"/>
                      <a:pt x="528" y="790"/>
                    </a:cubicBezTo>
                    <a:lnTo>
                      <a:pt x="528" y="790"/>
                    </a:lnTo>
                    <a:cubicBezTo>
                      <a:pt x="364" y="887"/>
                      <a:pt x="188" y="969"/>
                      <a:pt x="0" y="1013"/>
                    </a:cubicBezTo>
                    <a:lnTo>
                      <a:pt x="0" y="1013"/>
                    </a:lnTo>
                    <a:cubicBezTo>
                      <a:pt x="191" y="983"/>
                      <a:pt x="375" y="914"/>
                      <a:pt x="548" y="827"/>
                    </a:cubicBezTo>
                    <a:lnTo>
                      <a:pt x="548" y="827"/>
                    </a:lnTo>
                    <a:cubicBezTo>
                      <a:pt x="722" y="740"/>
                      <a:pt x="887" y="637"/>
                      <a:pt x="1052" y="539"/>
                    </a:cubicBezTo>
                    <a:lnTo>
                      <a:pt x="1052" y="539"/>
                    </a:lnTo>
                    <a:cubicBezTo>
                      <a:pt x="1217" y="440"/>
                      <a:pt x="1383" y="346"/>
                      <a:pt x="1557" y="278"/>
                    </a:cubicBezTo>
                    <a:lnTo>
                      <a:pt x="1557" y="278"/>
                    </a:lnTo>
                    <a:cubicBezTo>
                      <a:pt x="1731" y="208"/>
                      <a:pt x="1913" y="166"/>
                      <a:pt x="2091" y="169"/>
                    </a:cubicBezTo>
                    <a:lnTo>
                      <a:pt x="2091" y="169"/>
                    </a:lnTo>
                    <a:cubicBezTo>
                      <a:pt x="2138" y="170"/>
                      <a:pt x="2177" y="133"/>
                      <a:pt x="2178" y="86"/>
                    </a:cubicBezTo>
                    <a:lnTo>
                      <a:pt x="2178" y="86"/>
                    </a:lnTo>
                    <a:cubicBezTo>
                      <a:pt x="2178" y="39"/>
                      <a:pt x="2141" y="0"/>
                      <a:pt x="2094" y="0"/>
                    </a:cubicBezTo>
                    <a:lnTo>
                      <a:pt x="2094" y="0"/>
                    </a:lnTo>
                    <a:cubicBezTo>
                      <a:pt x="2093" y="0"/>
                      <a:pt x="2090" y="0"/>
                      <a:pt x="2088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1" name="Google Shape;161;p7"/>
            <p:cNvGrpSpPr/>
            <p:nvPr/>
          </p:nvGrpSpPr>
          <p:grpSpPr>
            <a:xfrm rot="8558941">
              <a:off x="8815453" y="1121516"/>
              <a:ext cx="866524" cy="1561020"/>
              <a:chOff x="9296400" y="3924912"/>
              <a:chExt cx="1079501" cy="1944692"/>
            </a:xfrm>
          </p:grpSpPr>
          <p:sp>
            <p:nvSpPr>
              <p:cNvPr id="162" name="Google Shape;162;p7"/>
              <p:cNvSpPr/>
              <p:nvPr/>
            </p:nvSpPr>
            <p:spPr>
              <a:xfrm>
                <a:off x="9326562" y="3947137"/>
                <a:ext cx="1049339" cy="1922467"/>
              </a:xfrm>
              <a:custGeom>
                <a:rect b="b" l="l" r="r" t="t"/>
                <a:pathLst>
                  <a:path extrusionOk="0" h="5340" w="2914">
                    <a:moveTo>
                      <a:pt x="2580" y="5339"/>
                    </a:moveTo>
                    <a:lnTo>
                      <a:pt x="333" y="5339"/>
                    </a:lnTo>
                    <a:lnTo>
                      <a:pt x="333" y="5339"/>
                    </a:lnTo>
                    <a:cubicBezTo>
                      <a:pt x="150" y="5339"/>
                      <a:pt x="0" y="5189"/>
                      <a:pt x="0" y="5006"/>
                    </a:cubicBezTo>
                    <a:lnTo>
                      <a:pt x="0" y="333"/>
                    </a:lnTo>
                    <a:lnTo>
                      <a:pt x="0" y="333"/>
                    </a:lnTo>
                    <a:cubicBezTo>
                      <a:pt x="0" y="149"/>
                      <a:pt x="150" y="0"/>
                      <a:pt x="333" y="0"/>
                    </a:cubicBezTo>
                    <a:lnTo>
                      <a:pt x="2580" y="0"/>
                    </a:lnTo>
                    <a:lnTo>
                      <a:pt x="2580" y="0"/>
                    </a:lnTo>
                    <a:cubicBezTo>
                      <a:pt x="2763" y="0"/>
                      <a:pt x="2913" y="149"/>
                      <a:pt x="2913" y="333"/>
                    </a:cubicBezTo>
                    <a:lnTo>
                      <a:pt x="2913" y="5006"/>
                    </a:lnTo>
                    <a:lnTo>
                      <a:pt x="2913" y="5006"/>
                    </a:lnTo>
                    <a:cubicBezTo>
                      <a:pt x="2913" y="5189"/>
                      <a:pt x="2763" y="5339"/>
                      <a:pt x="2580" y="5339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7"/>
              <p:cNvSpPr/>
              <p:nvPr/>
            </p:nvSpPr>
            <p:spPr>
              <a:xfrm>
                <a:off x="9296400" y="3924912"/>
                <a:ext cx="1049339" cy="1922466"/>
              </a:xfrm>
              <a:custGeom>
                <a:rect b="b" l="l" r="r" t="t"/>
                <a:pathLst>
                  <a:path extrusionOk="0" h="5341" w="2914">
                    <a:moveTo>
                      <a:pt x="2580" y="5340"/>
                    </a:moveTo>
                    <a:lnTo>
                      <a:pt x="333" y="5340"/>
                    </a:lnTo>
                    <a:lnTo>
                      <a:pt x="333" y="5340"/>
                    </a:lnTo>
                    <a:cubicBezTo>
                      <a:pt x="149" y="5340"/>
                      <a:pt x="0" y="5190"/>
                      <a:pt x="0" y="5007"/>
                    </a:cubicBezTo>
                    <a:lnTo>
                      <a:pt x="0" y="333"/>
                    </a:lnTo>
                    <a:lnTo>
                      <a:pt x="0" y="333"/>
                    </a:lnTo>
                    <a:cubicBezTo>
                      <a:pt x="0" y="150"/>
                      <a:pt x="149" y="0"/>
                      <a:pt x="333" y="0"/>
                    </a:cubicBezTo>
                    <a:lnTo>
                      <a:pt x="2580" y="0"/>
                    </a:lnTo>
                    <a:lnTo>
                      <a:pt x="2580" y="0"/>
                    </a:lnTo>
                    <a:cubicBezTo>
                      <a:pt x="2763" y="0"/>
                      <a:pt x="2913" y="150"/>
                      <a:pt x="2913" y="333"/>
                    </a:cubicBezTo>
                    <a:lnTo>
                      <a:pt x="2913" y="5007"/>
                    </a:lnTo>
                    <a:lnTo>
                      <a:pt x="2913" y="5007"/>
                    </a:lnTo>
                    <a:cubicBezTo>
                      <a:pt x="2913" y="5190"/>
                      <a:pt x="2763" y="5340"/>
                      <a:pt x="2580" y="534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7"/>
              <p:cNvSpPr/>
              <p:nvPr/>
            </p:nvSpPr>
            <p:spPr>
              <a:xfrm>
                <a:off x="9442450" y="4077312"/>
                <a:ext cx="758826" cy="1617659"/>
              </a:xfrm>
              <a:custGeom>
                <a:rect b="b" l="l" r="r" t="t"/>
                <a:pathLst>
                  <a:path extrusionOk="0" h="4492" w="2107">
                    <a:moveTo>
                      <a:pt x="1958" y="159"/>
                    </a:moveTo>
                    <a:lnTo>
                      <a:pt x="1958" y="159"/>
                    </a:lnTo>
                    <a:cubicBezTo>
                      <a:pt x="2106" y="308"/>
                      <a:pt x="2106" y="549"/>
                      <a:pt x="1958" y="698"/>
                    </a:cubicBezTo>
                    <a:lnTo>
                      <a:pt x="1958" y="698"/>
                    </a:lnTo>
                    <a:cubicBezTo>
                      <a:pt x="1809" y="846"/>
                      <a:pt x="1568" y="846"/>
                      <a:pt x="1419" y="698"/>
                    </a:cubicBezTo>
                    <a:lnTo>
                      <a:pt x="1419" y="698"/>
                    </a:lnTo>
                    <a:cubicBezTo>
                      <a:pt x="1271" y="549"/>
                      <a:pt x="1271" y="308"/>
                      <a:pt x="1419" y="159"/>
                    </a:cubicBezTo>
                    <a:lnTo>
                      <a:pt x="1419" y="159"/>
                    </a:lnTo>
                    <a:cubicBezTo>
                      <a:pt x="1568" y="11"/>
                      <a:pt x="1809" y="11"/>
                      <a:pt x="1958" y="159"/>
                    </a:cubicBezTo>
                    <a:close/>
                    <a:moveTo>
                      <a:pt x="149" y="148"/>
                    </a:moveTo>
                    <a:lnTo>
                      <a:pt x="149" y="148"/>
                    </a:lnTo>
                    <a:cubicBezTo>
                      <a:pt x="0" y="297"/>
                      <a:pt x="0" y="538"/>
                      <a:pt x="149" y="686"/>
                    </a:cubicBezTo>
                    <a:lnTo>
                      <a:pt x="149" y="686"/>
                    </a:lnTo>
                    <a:cubicBezTo>
                      <a:pt x="297" y="835"/>
                      <a:pt x="538" y="835"/>
                      <a:pt x="687" y="686"/>
                    </a:cubicBezTo>
                    <a:lnTo>
                      <a:pt x="687" y="686"/>
                    </a:lnTo>
                    <a:cubicBezTo>
                      <a:pt x="836" y="537"/>
                      <a:pt x="836" y="297"/>
                      <a:pt x="687" y="148"/>
                    </a:cubicBezTo>
                    <a:lnTo>
                      <a:pt x="687" y="148"/>
                    </a:lnTo>
                    <a:cubicBezTo>
                      <a:pt x="538" y="0"/>
                      <a:pt x="297" y="0"/>
                      <a:pt x="149" y="148"/>
                    </a:cubicBezTo>
                    <a:close/>
                    <a:moveTo>
                      <a:pt x="1419" y="1374"/>
                    </a:moveTo>
                    <a:lnTo>
                      <a:pt x="1419" y="1374"/>
                    </a:lnTo>
                    <a:cubicBezTo>
                      <a:pt x="1271" y="1523"/>
                      <a:pt x="1271" y="1764"/>
                      <a:pt x="1419" y="1912"/>
                    </a:cubicBezTo>
                    <a:lnTo>
                      <a:pt x="1419" y="1912"/>
                    </a:lnTo>
                    <a:cubicBezTo>
                      <a:pt x="1568" y="2061"/>
                      <a:pt x="1809" y="2061"/>
                      <a:pt x="1958" y="1912"/>
                    </a:cubicBezTo>
                    <a:lnTo>
                      <a:pt x="1958" y="1912"/>
                    </a:lnTo>
                    <a:cubicBezTo>
                      <a:pt x="2106" y="1764"/>
                      <a:pt x="2106" y="1523"/>
                      <a:pt x="1958" y="1374"/>
                    </a:cubicBezTo>
                    <a:lnTo>
                      <a:pt x="1958" y="1374"/>
                    </a:lnTo>
                    <a:cubicBezTo>
                      <a:pt x="1809" y="1226"/>
                      <a:pt x="1568" y="1226"/>
                      <a:pt x="1419" y="1374"/>
                    </a:cubicBezTo>
                    <a:close/>
                    <a:moveTo>
                      <a:pt x="149" y="1363"/>
                    </a:moveTo>
                    <a:lnTo>
                      <a:pt x="149" y="1363"/>
                    </a:lnTo>
                    <a:cubicBezTo>
                      <a:pt x="0" y="1511"/>
                      <a:pt x="0" y="1753"/>
                      <a:pt x="149" y="1901"/>
                    </a:cubicBezTo>
                    <a:lnTo>
                      <a:pt x="149" y="1901"/>
                    </a:lnTo>
                    <a:cubicBezTo>
                      <a:pt x="297" y="2050"/>
                      <a:pt x="538" y="2050"/>
                      <a:pt x="687" y="1901"/>
                    </a:cubicBezTo>
                    <a:lnTo>
                      <a:pt x="687" y="1901"/>
                    </a:lnTo>
                    <a:cubicBezTo>
                      <a:pt x="836" y="1752"/>
                      <a:pt x="836" y="1511"/>
                      <a:pt x="687" y="1363"/>
                    </a:cubicBezTo>
                    <a:lnTo>
                      <a:pt x="687" y="1363"/>
                    </a:lnTo>
                    <a:cubicBezTo>
                      <a:pt x="538" y="1214"/>
                      <a:pt x="297" y="1214"/>
                      <a:pt x="149" y="1363"/>
                    </a:cubicBezTo>
                    <a:close/>
                    <a:moveTo>
                      <a:pt x="1419" y="2589"/>
                    </a:moveTo>
                    <a:lnTo>
                      <a:pt x="1419" y="2589"/>
                    </a:lnTo>
                    <a:cubicBezTo>
                      <a:pt x="1271" y="2738"/>
                      <a:pt x="1271" y="2979"/>
                      <a:pt x="1419" y="3127"/>
                    </a:cubicBezTo>
                    <a:lnTo>
                      <a:pt x="1419" y="3127"/>
                    </a:lnTo>
                    <a:cubicBezTo>
                      <a:pt x="1568" y="3276"/>
                      <a:pt x="1809" y="3276"/>
                      <a:pt x="1958" y="3127"/>
                    </a:cubicBezTo>
                    <a:lnTo>
                      <a:pt x="1958" y="3127"/>
                    </a:lnTo>
                    <a:cubicBezTo>
                      <a:pt x="2106" y="2978"/>
                      <a:pt x="2106" y="2738"/>
                      <a:pt x="1958" y="2589"/>
                    </a:cubicBezTo>
                    <a:lnTo>
                      <a:pt x="1958" y="2589"/>
                    </a:lnTo>
                    <a:cubicBezTo>
                      <a:pt x="1809" y="2440"/>
                      <a:pt x="1568" y="2440"/>
                      <a:pt x="1419" y="2589"/>
                    </a:cubicBezTo>
                    <a:close/>
                    <a:moveTo>
                      <a:pt x="149" y="2578"/>
                    </a:moveTo>
                    <a:lnTo>
                      <a:pt x="149" y="2578"/>
                    </a:lnTo>
                    <a:cubicBezTo>
                      <a:pt x="0" y="2726"/>
                      <a:pt x="0" y="2967"/>
                      <a:pt x="149" y="3116"/>
                    </a:cubicBezTo>
                    <a:lnTo>
                      <a:pt x="149" y="3116"/>
                    </a:lnTo>
                    <a:cubicBezTo>
                      <a:pt x="297" y="3264"/>
                      <a:pt x="538" y="3264"/>
                      <a:pt x="687" y="3116"/>
                    </a:cubicBezTo>
                    <a:lnTo>
                      <a:pt x="687" y="3116"/>
                    </a:lnTo>
                    <a:cubicBezTo>
                      <a:pt x="836" y="2967"/>
                      <a:pt x="836" y="2726"/>
                      <a:pt x="687" y="2578"/>
                    </a:cubicBezTo>
                    <a:lnTo>
                      <a:pt x="687" y="2578"/>
                    </a:lnTo>
                    <a:cubicBezTo>
                      <a:pt x="538" y="2429"/>
                      <a:pt x="297" y="2429"/>
                      <a:pt x="149" y="2578"/>
                    </a:cubicBezTo>
                    <a:close/>
                    <a:moveTo>
                      <a:pt x="1419" y="3804"/>
                    </a:moveTo>
                    <a:lnTo>
                      <a:pt x="1419" y="3804"/>
                    </a:lnTo>
                    <a:cubicBezTo>
                      <a:pt x="1271" y="3952"/>
                      <a:pt x="1271" y="4193"/>
                      <a:pt x="1419" y="4342"/>
                    </a:cubicBezTo>
                    <a:lnTo>
                      <a:pt x="1419" y="4342"/>
                    </a:lnTo>
                    <a:cubicBezTo>
                      <a:pt x="1568" y="4491"/>
                      <a:pt x="1809" y="4490"/>
                      <a:pt x="1958" y="4342"/>
                    </a:cubicBezTo>
                    <a:lnTo>
                      <a:pt x="1958" y="4342"/>
                    </a:lnTo>
                    <a:cubicBezTo>
                      <a:pt x="2106" y="4193"/>
                      <a:pt x="2106" y="3952"/>
                      <a:pt x="1958" y="3804"/>
                    </a:cubicBezTo>
                    <a:lnTo>
                      <a:pt x="1958" y="3804"/>
                    </a:lnTo>
                    <a:cubicBezTo>
                      <a:pt x="1809" y="3655"/>
                      <a:pt x="1568" y="3655"/>
                      <a:pt x="1419" y="3804"/>
                    </a:cubicBezTo>
                    <a:close/>
                    <a:moveTo>
                      <a:pt x="149" y="3792"/>
                    </a:moveTo>
                    <a:lnTo>
                      <a:pt x="149" y="3792"/>
                    </a:lnTo>
                    <a:cubicBezTo>
                      <a:pt x="0" y="3941"/>
                      <a:pt x="0" y="4182"/>
                      <a:pt x="149" y="4330"/>
                    </a:cubicBezTo>
                    <a:lnTo>
                      <a:pt x="149" y="4330"/>
                    </a:lnTo>
                    <a:cubicBezTo>
                      <a:pt x="297" y="4479"/>
                      <a:pt x="538" y="4479"/>
                      <a:pt x="687" y="4330"/>
                    </a:cubicBezTo>
                    <a:lnTo>
                      <a:pt x="687" y="4330"/>
                    </a:lnTo>
                    <a:cubicBezTo>
                      <a:pt x="836" y="4182"/>
                      <a:pt x="836" y="3941"/>
                      <a:pt x="687" y="3792"/>
                    </a:cubicBezTo>
                    <a:lnTo>
                      <a:pt x="687" y="3792"/>
                    </a:lnTo>
                    <a:cubicBezTo>
                      <a:pt x="538" y="3644"/>
                      <a:pt x="297" y="3644"/>
                      <a:pt x="149" y="379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7"/>
              <p:cNvSpPr/>
              <p:nvPr/>
            </p:nvSpPr>
            <p:spPr>
              <a:xfrm>
                <a:off x="9458325" y="4093187"/>
                <a:ext cx="730252" cy="1589092"/>
              </a:xfrm>
              <a:custGeom>
                <a:rect b="b" l="l" r="r" t="t"/>
                <a:pathLst>
                  <a:path extrusionOk="0" h="4412" w="2027">
                    <a:moveTo>
                      <a:pt x="1405" y="146"/>
                    </a:moveTo>
                    <a:lnTo>
                      <a:pt x="1405" y="146"/>
                    </a:lnTo>
                    <a:cubicBezTo>
                      <a:pt x="1539" y="11"/>
                      <a:pt x="1757" y="11"/>
                      <a:pt x="1892" y="146"/>
                    </a:cubicBezTo>
                    <a:lnTo>
                      <a:pt x="1892" y="146"/>
                    </a:lnTo>
                    <a:cubicBezTo>
                      <a:pt x="2026" y="280"/>
                      <a:pt x="2026" y="499"/>
                      <a:pt x="1892" y="633"/>
                    </a:cubicBezTo>
                    <a:lnTo>
                      <a:pt x="1892" y="633"/>
                    </a:lnTo>
                    <a:cubicBezTo>
                      <a:pt x="1757" y="767"/>
                      <a:pt x="1539" y="767"/>
                      <a:pt x="1405" y="633"/>
                    </a:cubicBezTo>
                    <a:lnTo>
                      <a:pt x="1405" y="633"/>
                    </a:lnTo>
                    <a:cubicBezTo>
                      <a:pt x="1270" y="498"/>
                      <a:pt x="1270" y="280"/>
                      <a:pt x="1405" y="146"/>
                    </a:cubicBezTo>
                    <a:close/>
                    <a:moveTo>
                      <a:pt x="134" y="621"/>
                    </a:moveTo>
                    <a:lnTo>
                      <a:pt x="134" y="621"/>
                    </a:lnTo>
                    <a:cubicBezTo>
                      <a:pt x="268" y="756"/>
                      <a:pt x="487" y="756"/>
                      <a:pt x="621" y="621"/>
                    </a:cubicBezTo>
                    <a:lnTo>
                      <a:pt x="621" y="621"/>
                    </a:lnTo>
                    <a:cubicBezTo>
                      <a:pt x="755" y="487"/>
                      <a:pt x="755" y="269"/>
                      <a:pt x="621" y="134"/>
                    </a:cubicBezTo>
                    <a:lnTo>
                      <a:pt x="621" y="134"/>
                    </a:lnTo>
                    <a:cubicBezTo>
                      <a:pt x="487" y="0"/>
                      <a:pt x="268" y="0"/>
                      <a:pt x="134" y="134"/>
                    </a:cubicBezTo>
                    <a:lnTo>
                      <a:pt x="134" y="134"/>
                    </a:lnTo>
                    <a:cubicBezTo>
                      <a:pt x="0" y="269"/>
                      <a:pt x="0" y="487"/>
                      <a:pt x="134" y="621"/>
                    </a:cubicBezTo>
                    <a:close/>
                    <a:moveTo>
                      <a:pt x="1405" y="1847"/>
                    </a:moveTo>
                    <a:lnTo>
                      <a:pt x="1405" y="1847"/>
                    </a:lnTo>
                    <a:cubicBezTo>
                      <a:pt x="1539" y="1982"/>
                      <a:pt x="1757" y="1982"/>
                      <a:pt x="1892" y="1847"/>
                    </a:cubicBezTo>
                    <a:lnTo>
                      <a:pt x="1892" y="1847"/>
                    </a:lnTo>
                    <a:cubicBezTo>
                      <a:pt x="2026" y="1713"/>
                      <a:pt x="2026" y="1495"/>
                      <a:pt x="1892" y="1360"/>
                    </a:cubicBezTo>
                    <a:lnTo>
                      <a:pt x="1892" y="1360"/>
                    </a:lnTo>
                    <a:cubicBezTo>
                      <a:pt x="1757" y="1226"/>
                      <a:pt x="1539" y="1226"/>
                      <a:pt x="1405" y="1360"/>
                    </a:cubicBezTo>
                    <a:lnTo>
                      <a:pt x="1405" y="1360"/>
                    </a:lnTo>
                    <a:cubicBezTo>
                      <a:pt x="1270" y="1495"/>
                      <a:pt x="1270" y="1713"/>
                      <a:pt x="1405" y="1847"/>
                    </a:cubicBezTo>
                    <a:close/>
                    <a:moveTo>
                      <a:pt x="134" y="1836"/>
                    </a:moveTo>
                    <a:lnTo>
                      <a:pt x="134" y="1836"/>
                    </a:lnTo>
                    <a:cubicBezTo>
                      <a:pt x="268" y="1970"/>
                      <a:pt x="487" y="1970"/>
                      <a:pt x="621" y="1836"/>
                    </a:cubicBezTo>
                    <a:lnTo>
                      <a:pt x="621" y="1836"/>
                    </a:lnTo>
                    <a:cubicBezTo>
                      <a:pt x="755" y="1702"/>
                      <a:pt x="755" y="1483"/>
                      <a:pt x="621" y="1349"/>
                    </a:cubicBezTo>
                    <a:lnTo>
                      <a:pt x="621" y="1349"/>
                    </a:lnTo>
                    <a:cubicBezTo>
                      <a:pt x="487" y="1215"/>
                      <a:pt x="268" y="1215"/>
                      <a:pt x="134" y="1349"/>
                    </a:cubicBezTo>
                    <a:lnTo>
                      <a:pt x="134" y="1349"/>
                    </a:lnTo>
                    <a:cubicBezTo>
                      <a:pt x="0" y="1484"/>
                      <a:pt x="0" y="1702"/>
                      <a:pt x="134" y="1836"/>
                    </a:cubicBezTo>
                    <a:close/>
                    <a:moveTo>
                      <a:pt x="1405" y="3062"/>
                    </a:moveTo>
                    <a:lnTo>
                      <a:pt x="1405" y="3062"/>
                    </a:lnTo>
                    <a:cubicBezTo>
                      <a:pt x="1539" y="3196"/>
                      <a:pt x="1757" y="3196"/>
                      <a:pt x="1892" y="3062"/>
                    </a:cubicBezTo>
                    <a:lnTo>
                      <a:pt x="1892" y="3062"/>
                    </a:lnTo>
                    <a:cubicBezTo>
                      <a:pt x="2026" y="2928"/>
                      <a:pt x="2026" y="2709"/>
                      <a:pt x="1892" y="2575"/>
                    </a:cubicBezTo>
                    <a:lnTo>
                      <a:pt x="1892" y="2575"/>
                    </a:lnTo>
                    <a:cubicBezTo>
                      <a:pt x="1757" y="2441"/>
                      <a:pt x="1539" y="2441"/>
                      <a:pt x="1405" y="2575"/>
                    </a:cubicBezTo>
                    <a:lnTo>
                      <a:pt x="1405" y="2575"/>
                    </a:lnTo>
                    <a:cubicBezTo>
                      <a:pt x="1270" y="2709"/>
                      <a:pt x="1270" y="2928"/>
                      <a:pt x="1405" y="3062"/>
                    </a:cubicBezTo>
                    <a:close/>
                    <a:moveTo>
                      <a:pt x="134" y="3051"/>
                    </a:moveTo>
                    <a:lnTo>
                      <a:pt x="134" y="3051"/>
                    </a:lnTo>
                    <a:cubicBezTo>
                      <a:pt x="268" y="3185"/>
                      <a:pt x="487" y="3185"/>
                      <a:pt x="621" y="3051"/>
                    </a:cubicBezTo>
                    <a:lnTo>
                      <a:pt x="621" y="3051"/>
                    </a:lnTo>
                    <a:cubicBezTo>
                      <a:pt x="755" y="2916"/>
                      <a:pt x="755" y="2698"/>
                      <a:pt x="621" y="2564"/>
                    </a:cubicBezTo>
                    <a:lnTo>
                      <a:pt x="621" y="2564"/>
                    </a:lnTo>
                    <a:cubicBezTo>
                      <a:pt x="487" y="2430"/>
                      <a:pt x="268" y="2430"/>
                      <a:pt x="134" y="2564"/>
                    </a:cubicBezTo>
                    <a:lnTo>
                      <a:pt x="134" y="2564"/>
                    </a:lnTo>
                    <a:cubicBezTo>
                      <a:pt x="0" y="2698"/>
                      <a:pt x="0" y="2916"/>
                      <a:pt x="134" y="3051"/>
                    </a:cubicBezTo>
                    <a:close/>
                    <a:moveTo>
                      <a:pt x="1405" y="4277"/>
                    </a:moveTo>
                    <a:lnTo>
                      <a:pt x="1405" y="4277"/>
                    </a:lnTo>
                    <a:cubicBezTo>
                      <a:pt x="1539" y="4411"/>
                      <a:pt x="1757" y="4411"/>
                      <a:pt x="1892" y="4277"/>
                    </a:cubicBezTo>
                    <a:lnTo>
                      <a:pt x="1892" y="4277"/>
                    </a:lnTo>
                    <a:cubicBezTo>
                      <a:pt x="2026" y="4142"/>
                      <a:pt x="2026" y="3924"/>
                      <a:pt x="1892" y="3790"/>
                    </a:cubicBezTo>
                    <a:lnTo>
                      <a:pt x="1892" y="3790"/>
                    </a:lnTo>
                    <a:cubicBezTo>
                      <a:pt x="1757" y="3656"/>
                      <a:pt x="1539" y="3656"/>
                      <a:pt x="1405" y="3790"/>
                    </a:cubicBezTo>
                    <a:lnTo>
                      <a:pt x="1405" y="3790"/>
                    </a:lnTo>
                    <a:cubicBezTo>
                      <a:pt x="1270" y="3924"/>
                      <a:pt x="1270" y="4142"/>
                      <a:pt x="1405" y="4277"/>
                    </a:cubicBezTo>
                    <a:close/>
                    <a:moveTo>
                      <a:pt x="134" y="4266"/>
                    </a:moveTo>
                    <a:lnTo>
                      <a:pt x="134" y="4266"/>
                    </a:lnTo>
                    <a:cubicBezTo>
                      <a:pt x="268" y="4400"/>
                      <a:pt x="487" y="4400"/>
                      <a:pt x="621" y="4266"/>
                    </a:cubicBezTo>
                    <a:lnTo>
                      <a:pt x="621" y="4266"/>
                    </a:lnTo>
                    <a:cubicBezTo>
                      <a:pt x="755" y="4131"/>
                      <a:pt x="755" y="3913"/>
                      <a:pt x="621" y="3779"/>
                    </a:cubicBezTo>
                    <a:lnTo>
                      <a:pt x="621" y="3779"/>
                    </a:lnTo>
                    <a:cubicBezTo>
                      <a:pt x="487" y="3644"/>
                      <a:pt x="268" y="3644"/>
                      <a:pt x="134" y="3779"/>
                    </a:cubicBezTo>
                    <a:lnTo>
                      <a:pt x="134" y="3779"/>
                    </a:lnTo>
                    <a:cubicBezTo>
                      <a:pt x="0" y="3913"/>
                      <a:pt x="0" y="4131"/>
                      <a:pt x="134" y="4266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7"/>
              <p:cNvSpPr/>
              <p:nvPr/>
            </p:nvSpPr>
            <p:spPr>
              <a:xfrm>
                <a:off x="9442450" y="4077312"/>
                <a:ext cx="735010" cy="1595442"/>
              </a:xfrm>
              <a:custGeom>
                <a:rect b="b" l="l" r="r" t="t"/>
                <a:pathLst>
                  <a:path extrusionOk="0" h="4432" w="2043">
                    <a:moveTo>
                      <a:pt x="1506" y="208"/>
                    </a:moveTo>
                    <a:lnTo>
                      <a:pt x="1506" y="208"/>
                    </a:lnTo>
                    <a:cubicBezTo>
                      <a:pt x="1549" y="232"/>
                      <a:pt x="1588" y="259"/>
                      <a:pt x="1626" y="289"/>
                    </a:cubicBezTo>
                    <a:lnTo>
                      <a:pt x="1626" y="289"/>
                    </a:lnTo>
                    <a:cubicBezTo>
                      <a:pt x="1669" y="323"/>
                      <a:pt x="1710" y="359"/>
                      <a:pt x="1748" y="398"/>
                    </a:cubicBezTo>
                    <a:lnTo>
                      <a:pt x="1748" y="398"/>
                    </a:lnTo>
                    <a:cubicBezTo>
                      <a:pt x="1787" y="437"/>
                      <a:pt x="1824" y="477"/>
                      <a:pt x="1858" y="521"/>
                    </a:cubicBezTo>
                    <a:lnTo>
                      <a:pt x="1858" y="521"/>
                    </a:lnTo>
                    <a:cubicBezTo>
                      <a:pt x="1892" y="565"/>
                      <a:pt x="1923" y="611"/>
                      <a:pt x="1948" y="663"/>
                    </a:cubicBezTo>
                    <a:lnTo>
                      <a:pt x="1948" y="663"/>
                    </a:lnTo>
                    <a:cubicBezTo>
                      <a:pt x="1952" y="670"/>
                      <a:pt x="1949" y="679"/>
                      <a:pt x="1941" y="683"/>
                    </a:cubicBezTo>
                    <a:lnTo>
                      <a:pt x="1941" y="683"/>
                    </a:lnTo>
                    <a:cubicBezTo>
                      <a:pt x="1937" y="685"/>
                      <a:pt x="1933" y="684"/>
                      <a:pt x="1929" y="683"/>
                    </a:cubicBezTo>
                    <a:lnTo>
                      <a:pt x="1929" y="683"/>
                    </a:lnTo>
                    <a:cubicBezTo>
                      <a:pt x="1876" y="658"/>
                      <a:pt x="1830" y="626"/>
                      <a:pt x="1787" y="592"/>
                    </a:cubicBezTo>
                    <a:lnTo>
                      <a:pt x="1787" y="592"/>
                    </a:lnTo>
                    <a:cubicBezTo>
                      <a:pt x="1743" y="558"/>
                      <a:pt x="1702" y="522"/>
                      <a:pt x="1664" y="483"/>
                    </a:cubicBezTo>
                    <a:lnTo>
                      <a:pt x="1664" y="483"/>
                    </a:lnTo>
                    <a:cubicBezTo>
                      <a:pt x="1625" y="444"/>
                      <a:pt x="1588" y="403"/>
                      <a:pt x="1554" y="360"/>
                    </a:cubicBezTo>
                    <a:lnTo>
                      <a:pt x="1554" y="360"/>
                    </a:lnTo>
                    <a:cubicBezTo>
                      <a:pt x="1525" y="322"/>
                      <a:pt x="1497" y="283"/>
                      <a:pt x="1474" y="240"/>
                    </a:cubicBezTo>
                    <a:lnTo>
                      <a:pt x="1474" y="240"/>
                    </a:lnTo>
                    <a:cubicBezTo>
                      <a:pt x="1347" y="380"/>
                      <a:pt x="1351" y="596"/>
                      <a:pt x="1486" y="731"/>
                    </a:cubicBezTo>
                    <a:lnTo>
                      <a:pt x="1486" y="731"/>
                    </a:lnTo>
                    <a:cubicBezTo>
                      <a:pt x="1509" y="753"/>
                      <a:pt x="1533" y="772"/>
                      <a:pt x="1559" y="787"/>
                    </a:cubicBezTo>
                    <a:lnTo>
                      <a:pt x="1559" y="787"/>
                    </a:lnTo>
                    <a:cubicBezTo>
                      <a:pt x="1508" y="769"/>
                      <a:pt x="1460" y="739"/>
                      <a:pt x="1419" y="698"/>
                    </a:cubicBezTo>
                    <a:lnTo>
                      <a:pt x="1419" y="698"/>
                    </a:lnTo>
                    <a:cubicBezTo>
                      <a:pt x="1271" y="550"/>
                      <a:pt x="1271" y="309"/>
                      <a:pt x="1419" y="160"/>
                    </a:cubicBezTo>
                    <a:lnTo>
                      <a:pt x="1419" y="160"/>
                    </a:lnTo>
                    <a:cubicBezTo>
                      <a:pt x="1568" y="12"/>
                      <a:pt x="1809" y="12"/>
                      <a:pt x="1957" y="160"/>
                    </a:cubicBezTo>
                    <a:lnTo>
                      <a:pt x="1957" y="160"/>
                    </a:lnTo>
                    <a:cubicBezTo>
                      <a:pt x="1995" y="198"/>
                      <a:pt x="2024" y="242"/>
                      <a:pt x="2042" y="289"/>
                    </a:cubicBezTo>
                    <a:lnTo>
                      <a:pt x="2042" y="289"/>
                    </a:lnTo>
                    <a:cubicBezTo>
                      <a:pt x="2028" y="266"/>
                      <a:pt x="2011" y="245"/>
                      <a:pt x="1992" y="226"/>
                    </a:cubicBezTo>
                    <a:lnTo>
                      <a:pt x="1992" y="226"/>
                    </a:lnTo>
                    <a:cubicBezTo>
                      <a:pt x="1858" y="92"/>
                      <a:pt x="1646" y="87"/>
                      <a:pt x="1506" y="208"/>
                    </a:cubicBezTo>
                    <a:close/>
                    <a:moveTo>
                      <a:pt x="721" y="214"/>
                    </a:moveTo>
                    <a:lnTo>
                      <a:pt x="721" y="214"/>
                    </a:lnTo>
                    <a:cubicBezTo>
                      <a:pt x="741" y="234"/>
                      <a:pt x="758" y="255"/>
                      <a:pt x="772" y="278"/>
                    </a:cubicBezTo>
                    <a:lnTo>
                      <a:pt x="772" y="278"/>
                    </a:lnTo>
                    <a:cubicBezTo>
                      <a:pt x="753" y="231"/>
                      <a:pt x="725" y="187"/>
                      <a:pt x="687" y="149"/>
                    </a:cubicBezTo>
                    <a:lnTo>
                      <a:pt x="687" y="149"/>
                    </a:lnTo>
                    <a:cubicBezTo>
                      <a:pt x="538" y="1"/>
                      <a:pt x="297" y="0"/>
                      <a:pt x="149" y="149"/>
                    </a:cubicBezTo>
                    <a:lnTo>
                      <a:pt x="149" y="149"/>
                    </a:lnTo>
                    <a:cubicBezTo>
                      <a:pt x="0" y="298"/>
                      <a:pt x="0" y="539"/>
                      <a:pt x="149" y="687"/>
                    </a:cubicBezTo>
                    <a:lnTo>
                      <a:pt x="149" y="687"/>
                    </a:lnTo>
                    <a:cubicBezTo>
                      <a:pt x="190" y="728"/>
                      <a:pt x="238" y="758"/>
                      <a:pt x="289" y="776"/>
                    </a:cubicBezTo>
                    <a:lnTo>
                      <a:pt x="289" y="776"/>
                    </a:lnTo>
                    <a:cubicBezTo>
                      <a:pt x="263" y="761"/>
                      <a:pt x="238" y="742"/>
                      <a:pt x="216" y="720"/>
                    </a:cubicBezTo>
                    <a:lnTo>
                      <a:pt x="216" y="720"/>
                    </a:lnTo>
                    <a:cubicBezTo>
                      <a:pt x="81" y="585"/>
                      <a:pt x="77" y="369"/>
                      <a:pt x="203" y="229"/>
                    </a:cubicBezTo>
                    <a:lnTo>
                      <a:pt x="203" y="229"/>
                    </a:lnTo>
                    <a:cubicBezTo>
                      <a:pt x="227" y="272"/>
                      <a:pt x="255" y="311"/>
                      <a:pt x="284" y="349"/>
                    </a:cubicBezTo>
                    <a:lnTo>
                      <a:pt x="284" y="349"/>
                    </a:lnTo>
                    <a:cubicBezTo>
                      <a:pt x="318" y="392"/>
                      <a:pt x="355" y="433"/>
                      <a:pt x="393" y="472"/>
                    </a:cubicBezTo>
                    <a:lnTo>
                      <a:pt x="393" y="472"/>
                    </a:lnTo>
                    <a:cubicBezTo>
                      <a:pt x="432" y="511"/>
                      <a:pt x="473" y="547"/>
                      <a:pt x="516" y="581"/>
                    </a:cubicBezTo>
                    <a:lnTo>
                      <a:pt x="516" y="581"/>
                    </a:lnTo>
                    <a:cubicBezTo>
                      <a:pt x="560" y="615"/>
                      <a:pt x="606" y="646"/>
                      <a:pt x="658" y="671"/>
                    </a:cubicBezTo>
                    <a:lnTo>
                      <a:pt x="658" y="671"/>
                    </a:lnTo>
                    <a:cubicBezTo>
                      <a:pt x="662" y="673"/>
                      <a:pt x="667" y="673"/>
                      <a:pt x="671" y="671"/>
                    </a:cubicBezTo>
                    <a:lnTo>
                      <a:pt x="671" y="671"/>
                    </a:lnTo>
                    <a:cubicBezTo>
                      <a:pt x="678" y="668"/>
                      <a:pt x="681" y="659"/>
                      <a:pt x="678" y="652"/>
                    </a:cubicBezTo>
                    <a:lnTo>
                      <a:pt x="678" y="652"/>
                    </a:lnTo>
                    <a:cubicBezTo>
                      <a:pt x="653" y="599"/>
                      <a:pt x="621" y="553"/>
                      <a:pt x="587" y="510"/>
                    </a:cubicBezTo>
                    <a:lnTo>
                      <a:pt x="587" y="510"/>
                    </a:lnTo>
                    <a:cubicBezTo>
                      <a:pt x="554" y="466"/>
                      <a:pt x="517" y="425"/>
                      <a:pt x="478" y="387"/>
                    </a:cubicBezTo>
                    <a:lnTo>
                      <a:pt x="478" y="387"/>
                    </a:lnTo>
                    <a:cubicBezTo>
                      <a:pt x="439" y="348"/>
                      <a:pt x="398" y="312"/>
                      <a:pt x="355" y="277"/>
                    </a:cubicBezTo>
                    <a:lnTo>
                      <a:pt x="355" y="277"/>
                    </a:lnTo>
                    <a:cubicBezTo>
                      <a:pt x="317" y="248"/>
                      <a:pt x="278" y="220"/>
                      <a:pt x="235" y="197"/>
                    </a:cubicBezTo>
                    <a:lnTo>
                      <a:pt x="235" y="197"/>
                    </a:lnTo>
                    <a:cubicBezTo>
                      <a:pt x="376" y="75"/>
                      <a:pt x="588" y="81"/>
                      <a:pt x="721" y="214"/>
                    </a:cubicBezTo>
                    <a:close/>
                    <a:moveTo>
                      <a:pt x="1992" y="1440"/>
                    </a:moveTo>
                    <a:lnTo>
                      <a:pt x="1992" y="1440"/>
                    </a:lnTo>
                    <a:cubicBezTo>
                      <a:pt x="2012" y="1460"/>
                      <a:pt x="2028" y="1481"/>
                      <a:pt x="2042" y="1504"/>
                    </a:cubicBezTo>
                    <a:lnTo>
                      <a:pt x="2042" y="1504"/>
                    </a:lnTo>
                    <a:cubicBezTo>
                      <a:pt x="2024" y="1457"/>
                      <a:pt x="1995" y="1413"/>
                      <a:pt x="1958" y="1375"/>
                    </a:cubicBezTo>
                    <a:lnTo>
                      <a:pt x="1958" y="1375"/>
                    </a:lnTo>
                    <a:cubicBezTo>
                      <a:pt x="1809" y="1227"/>
                      <a:pt x="1568" y="1226"/>
                      <a:pt x="1419" y="1375"/>
                    </a:cubicBezTo>
                    <a:lnTo>
                      <a:pt x="1419" y="1375"/>
                    </a:lnTo>
                    <a:cubicBezTo>
                      <a:pt x="1271" y="1524"/>
                      <a:pt x="1271" y="1765"/>
                      <a:pt x="1419" y="1913"/>
                    </a:cubicBezTo>
                    <a:lnTo>
                      <a:pt x="1419" y="1913"/>
                    </a:lnTo>
                    <a:cubicBezTo>
                      <a:pt x="1460" y="1954"/>
                      <a:pt x="1508" y="1984"/>
                      <a:pt x="1559" y="2002"/>
                    </a:cubicBezTo>
                    <a:lnTo>
                      <a:pt x="1559" y="2002"/>
                    </a:lnTo>
                    <a:cubicBezTo>
                      <a:pt x="1533" y="1987"/>
                      <a:pt x="1509" y="1968"/>
                      <a:pt x="1486" y="1946"/>
                    </a:cubicBezTo>
                    <a:lnTo>
                      <a:pt x="1486" y="1946"/>
                    </a:lnTo>
                    <a:cubicBezTo>
                      <a:pt x="1351" y="1811"/>
                      <a:pt x="1347" y="1595"/>
                      <a:pt x="1474" y="1455"/>
                    </a:cubicBezTo>
                    <a:lnTo>
                      <a:pt x="1474" y="1455"/>
                    </a:lnTo>
                    <a:cubicBezTo>
                      <a:pt x="1497" y="1498"/>
                      <a:pt x="1525" y="1537"/>
                      <a:pt x="1554" y="1575"/>
                    </a:cubicBezTo>
                    <a:lnTo>
                      <a:pt x="1554" y="1575"/>
                    </a:lnTo>
                    <a:cubicBezTo>
                      <a:pt x="1589" y="1618"/>
                      <a:pt x="1625" y="1659"/>
                      <a:pt x="1664" y="1698"/>
                    </a:cubicBezTo>
                    <a:lnTo>
                      <a:pt x="1664" y="1698"/>
                    </a:lnTo>
                    <a:cubicBezTo>
                      <a:pt x="1702" y="1737"/>
                      <a:pt x="1743" y="1773"/>
                      <a:pt x="1787" y="1807"/>
                    </a:cubicBezTo>
                    <a:lnTo>
                      <a:pt x="1787" y="1807"/>
                    </a:lnTo>
                    <a:cubicBezTo>
                      <a:pt x="1831" y="1841"/>
                      <a:pt x="1876" y="1873"/>
                      <a:pt x="1929" y="1897"/>
                    </a:cubicBezTo>
                    <a:lnTo>
                      <a:pt x="1929" y="1897"/>
                    </a:lnTo>
                    <a:cubicBezTo>
                      <a:pt x="1933" y="1899"/>
                      <a:pt x="1937" y="1899"/>
                      <a:pt x="1941" y="1897"/>
                    </a:cubicBezTo>
                    <a:lnTo>
                      <a:pt x="1941" y="1897"/>
                    </a:lnTo>
                    <a:cubicBezTo>
                      <a:pt x="1949" y="1894"/>
                      <a:pt x="1952" y="1885"/>
                      <a:pt x="1948" y="1878"/>
                    </a:cubicBezTo>
                    <a:lnTo>
                      <a:pt x="1948" y="1878"/>
                    </a:lnTo>
                    <a:cubicBezTo>
                      <a:pt x="1923" y="1825"/>
                      <a:pt x="1892" y="1780"/>
                      <a:pt x="1858" y="1736"/>
                    </a:cubicBezTo>
                    <a:lnTo>
                      <a:pt x="1858" y="1736"/>
                    </a:lnTo>
                    <a:cubicBezTo>
                      <a:pt x="1824" y="1692"/>
                      <a:pt x="1788" y="1651"/>
                      <a:pt x="1749" y="1613"/>
                    </a:cubicBezTo>
                    <a:lnTo>
                      <a:pt x="1749" y="1613"/>
                    </a:lnTo>
                    <a:cubicBezTo>
                      <a:pt x="1710" y="1574"/>
                      <a:pt x="1669" y="1538"/>
                      <a:pt x="1626" y="1503"/>
                    </a:cubicBezTo>
                    <a:lnTo>
                      <a:pt x="1626" y="1503"/>
                    </a:lnTo>
                    <a:cubicBezTo>
                      <a:pt x="1588" y="1474"/>
                      <a:pt x="1549" y="1446"/>
                      <a:pt x="1506" y="1423"/>
                    </a:cubicBezTo>
                    <a:lnTo>
                      <a:pt x="1506" y="1423"/>
                    </a:lnTo>
                    <a:cubicBezTo>
                      <a:pt x="1646" y="1301"/>
                      <a:pt x="1858" y="1307"/>
                      <a:pt x="1992" y="1440"/>
                    </a:cubicBezTo>
                    <a:close/>
                    <a:moveTo>
                      <a:pt x="721" y="1429"/>
                    </a:moveTo>
                    <a:lnTo>
                      <a:pt x="721" y="1429"/>
                    </a:lnTo>
                    <a:cubicBezTo>
                      <a:pt x="741" y="1449"/>
                      <a:pt x="758" y="1470"/>
                      <a:pt x="772" y="1492"/>
                    </a:cubicBezTo>
                    <a:lnTo>
                      <a:pt x="772" y="1492"/>
                    </a:lnTo>
                    <a:cubicBezTo>
                      <a:pt x="753" y="1446"/>
                      <a:pt x="725" y="1402"/>
                      <a:pt x="687" y="1364"/>
                    </a:cubicBezTo>
                    <a:lnTo>
                      <a:pt x="687" y="1364"/>
                    </a:lnTo>
                    <a:cubicBezTo>
                      <a:pt x="538" y="1215"/>
                      <a:pt x="297" y="1215"/>
                      <a:pt x="149" y="1364"/>
                    </a:cubicBezTo>
                    <a:lnTo>
                      <a:pt x="149" y="1364"/>
                    </a:lnTo>
                    <a:cubicBezTo>
                      <a:pt x="0" y="1512"/>
                      <a:pt x="0" y="1753"/>
                      <a:pt x="149" y="1902"/>
                    </a:cubicBezTo>
                    <a:lnTo>
                      <a:pt x="149" y="1902"/>
                    </a:lnTo>
                    <a:cubicBezTo>
                      <a:pt x="190" y="1943"/>
                      <a:pt x="238" y="1972"/>
                      <a:pt x="289" y="1991"/>
                    </a:cubicBezTo>
                    <a:lnTo>
                      <a:pt x="289" y="1991"/>
                    </a:lnTo>
                    <a:cubicBezTo>
                      <a:pt x="263" y="1976"/>
                      <a:pt x="238" y="1957"/>
                      <a:pt x="216" y="1935"/>
                    </a:cubicBezTo>
                    <a:lnTo>
                      <a:pt x="216" y="1935"/>
                    </a:lnTo>
                    <a:cubicBezTo>
                      <a:pt x="81" y="1800"/>
                      <a:pt x="77" y="1583"/>
                      <a:pt x="203" y="1443"/>
                    </a:cubicBezTo>
                    <a:lnTo>
                      <a:pt x="203" y="1443"/>
                    </a:lnTo>
                    <a:cubicBezTo>
                      <a:pt x="227" y="1486"/>
                      <a:pt x="255" y="1526"/>
                      <a:pt x="284" y="1563"/>
                    </a:cubicBezTo>
                    <a:lnTo>
                      <a:pt x="284" y="1563"/>
                    </a:lnTo>
                    <a:cubicBezTo>
                      <a:pt x="318" y="1607"/>
                      <a:pt x="355" y="1647"/>
                      <a:pt x="393" y="1686"/>
                    </a:cubicBezTo>
                    <a:lnTo>
                      <a:pt x="393" y="1686"/>
                    </a:lnTo>
                    <a:cubicBezTo>
                      <a:pt x="432" y="1725"/>
                      <a:pt x="473" y="1762"/>
                      <a:pt x="516" y="1796"/>
                    </a:cubicBezTo>
                    <a:lnTo>
                      <a:pt x="516" y="1796"/>
                    </a:lnTo>
                    <a:cubicBezTo>
                      <a:pt x="560" y="1830"/>
                      <a:pt x="606" y="1861"/>
                      <a:pt x="658" y="1886"/>
                    </a:cubicBezTo>
                    <a:lnTo>
                      <a:pt x="658" y="1886"/>
                    </a:lnTo>
                    <a:cubicBezTo>
                      <a:pt x="662" y="1888"/>
                      <a:pt x="667" y="1888"/>
                      <a:pt x="671" y="1886"/>
                    </a:cubicBezTo>
                    <a:lnTo>
                      <a:pt x="671" y="1886"/>
                    </a:lnTo>
                    <a:cubicBezTo>
                      <a:pt x="678" y="1883"/>
                      <a:pt x="681" y="1874"/>
                      <a:pt x="678" y="1866"/>
                    </a:cubicBezTo>
                    <a:lnTo>
                      <a:pt x="678" y="1866"/>
                    </a:lnTo>
                    <a:cubicBezTo>
                      <a:pt x="653" y="1814"/>
                      <a:pt x="621" y="1768"/>
                      <a:pt x="587" y="1724"/>
                    </a:cubicBezTo>
                    <a:lnTo>
                      <a:pt x="587" y="1724"/>
                    </a:lnTo>
                    <a:cubicBezTo>
                      <a:pt x="554" y="1681"/>
                      <a:pt x="517" y="1640"/>
                      <a:pt x="478" y="1601"/>
                    </a:cubicBezTo>
                    <a:lnTo>
                      <a:pt x="478" y="1601"/>
                    </a:lnTo>
                    <a:cubicBezTo>
                      <a:pt x="439" y="1563"/>
                      <a:pt x="398" y="1526"/>
                      <a:pt x="355" y="1492"/>
                    </a:cubicBezTo>
                    <a:lnTo>
                      <a:pt x="355" y="1492"/>
                    </a:lnTo>
                    <a:cubicBezTo>
                      <a:pt x="317" y="1463"/>
                      <a:pt x="278" y="1435"/>
                      <a:pt x="235" y="1412"/>
                    </a:cubicBezTo>
                    <a:lnTo>
                      <a:pt x="235" y="1412"/>
                    </a:lnTo>
                    <a:cubicBezTo>
                      <a:pt x="376" y="1290"/>
                      <a:pt x="588" y="1296"/>
                      <a:pt x="721" y="1429"/>
                    </a:cubicBezTo>
                    <a:close/>
                    <a:moveTo>
                      <a:pt x="1992" y="2655"/>
                    </a:moveTo>
                    <a:lnTo>
                      <a:pt x="1992" y="2655"/>
                    </a:lnTo>
                    <a:cubicBezTo>
                      <a:pt x="2012" y="2675"/>
                      <a:pt x="2028" y="2696"/>
                      <a:pt x="2042" y="2719"/>
                    </a:cubicBezTo>
                    <a:lnTo>
                      <a:pt x="2042" y="2719"/>
                    </a:lnTo>
                    <a:cubicBezTo>
                      <a:pt x="2024" y="2672"/>
                      <a:pt x="1995" y="2628"/>
                      <a:pt x="1958" y="2590"/>
                    </a:cubicBezTo>
                    <a:lnTo>
                      <a:pt x="1958" y="2590"/>
                    </a:lnTo>
                    <a:cubicBezTo>
                      <a:pt x="1809" y="2441"/>
                      <a:pt x="1568" y="2441"/>
                      <a:pt x="1419" y="2590"/>
                    </a:cubicBezTo>
                    <a:lnTo>
                      <a:pt x="1419" y="2590"/>
                    </a:lnTo>
                    <a:cubicBezTo>
                      <a:pt x="1271" y="2738"/>
                      <a:pt x="1271" y="2979"/>
                      <a:pt x="1419" y="3128"/>
                    </a:cubicBezTo>
                    <a:lnTo>
                      <a:pt x="1419" y="3128"/>
                    </a:lnTo>
                    <a:cubicBezTo>
                      <a:pt x="1460" y="3169"/>
                      <a:pt x="1508" y="3198"/>
                      <a:pt x="1559" y="3217"/>
                    </a:cubicBezTo>
                    <a:lnTo>
                      <a:pt x="1559" y="3217"/>
                    </a:lnTo>
                    <a:cubicBezTo>
                      <a:pt x="1533" y="3202"/>
                      <a:pt x="1509" y="3183"/>
                      <a:pt x="1486" y="3161"/>
                    </a:cubicBezTo>
                    <a:lnTo>
                      <a:pt x="1486" y="3161"/>
                    </a:lnTo>
                    <a:cubicBezTo>
                      <a:pt x="1351" y="3026"/>
                      <a:pt x="1347" y="2809"/>
                      <a:pt x="1474" y="2669"/>
                    </a:cubicBezTo>
                    <a:lnTo>
                      <a:pt x="1474" y="2669"/>
                    </a:lnTo>
                    <a:cubicBezTo>
                      <a:pt x="1497" y="2712"/>
                      <a:pt x="1525" y="2752"/>
                      <a:pt x="1554" y="2789"/>
                    </a:cubicBezTo>
                    <a:lnTo>
                      <a:pt x="1554" y="2789"/>
                    </a:lnTo>
                    <a:cubicBezTo>
                      <a:pt x="1589" y="2833"/>
                      <a:pt x="1625" y="2873"/>
                      <a:pt x="1664" y="2912"/>
                    </a:cubicBezTo>
                    <a:lnTo>
                      <a:pt x="1664" y="2912"/>
                    </a:lnTo>
                    <a:cubicBezTo>
                      <a:pt x="1702" y="2951"/>
                      <a:pt x="1743" y="2988"/>
                      <a:pt x="1787" y="3022"/>
                    </a:cubicBezTo>
                    <a:lnTo>
                      <a:pt x="1787" y="3022"/>
                    </a:lnTo>
                    <a:cubicBezTo>
                      <a:pt x="1831" y="3056"/>
                      <a:pt x="1876" y="3087"/>
                      <a:pt x="1929" y="3112"/>
                    </a:cubicBezTo>
                    <a:lnTo>
                      <a:pt x="1929" y="3112"/>
                    </a:lnTo>
                    <a:cubicBezTo>
                      <a:pt x="1933" y="3114"/>
                      <a:pt x="1937" y="3114"/>
                      <a:pt x="1941" y="3112"/>
                    </a:cubicBezTo>
                    <a:lnTo>
                      <a:pt x="1941" y="3112"/>
                    </a:lnTo>
                    <a:cubicBezTo>
                      <a:pt x="1949" y="3109"/>
                      <a:pt x="1952" y="3100"/>
                      <a:pt x="1948" y="3093"/>
                    </a:cubicBezTo>
                    <a:lnTo>
                      <a:pt x="1948" y="3093"/>
                    </a:lnTo>
                    <a:cubicBezTo>
                      <a:pt x="1923" y="3040"/>
                      <a:pt x="1892" y="2994"/>
                      <a:pt x="1858" y="2950"/>
                    </a:cubicBezTo>
                    <a:lnTo>
                      <a:pt x="1858" y="2950"/>
                    </a:lnTo>
                    <a:cubicBezTo>
                      <a:pt x="1824" y="2907"/>
                      <a:pt x="1788" y="2866"/>
                      <a:pt x="1749" y="2828"/>
                    </a:cubicBezTo>
                    <a:lnTo>
                      <a:pt x="1749" y="2828"/>
                    </a:lnTo>
                    <a:cubicBezTo>
                      <a:pt x="1710" y="2789"/>
                      <a:pt x="1669" y="2752"/>
                      <a:pt x="1626" y="2718"/>
                    </a:cubicBezTo>
                    <a:lnTo>
                      <a:pt x="1626" y="2718"/>
                    </a:lnTo>
                    <a:cubicBezTo>
                      <a:pt x="1588" y="2689"/>
                      <a:pt x="1549" y="2661"/>
                      <a:pt x="1506" y="2638"/>
                    </a:cubicBezTo>
                    <a:lnTo>
                      <a:pt x="1506" y="2638"/>
                    </a:lnTo>
                    <a:cubicBezTo>
                      <a:pt x="1646" y="2516"/>
                      <a:pt x="1858" y="2522"/>
                      <a:pt x="1992" y="2655"/>
                    </a:cubicBezTo>
                    <a:close/>
                    <a:moveTo>
                      <a:pt x="721" y="2644"/>
                    </a:moveTo>
                    <a:lnTo>
                      <a:pt x="721" y="2644"/>
                    </a:lnTo>
                    <a:cubicBezTo>
                      <a:pt x="741" y="2663"/>
                      <a:pt x="758" y="2685"/>
                      <a:pt x="772" y="2707"/>
                    </a:cubicBezTo>
                    <a:lnTo>
                      <a:pt x="772" y="2707"/>
                    </a:lnTo>
                    <a:cubicBezTo>
                      <a:pt x="753" y="2660"/>
                      <a:pt x="725" y="2616"/>
                      <a:pt x="687" y="2578"/>
                    </a:cubicBezTo>
                    <a:lnTo>
                      <a:pt x="687" y="2578"/>
                    </a:lnTo>
                    <a:cubicBezTo>
                      <a:pt x="538" y="2430"/>
                      <a:pt x="297" y="2430"/>
                      <a:pt x="149" y="2578"/>
                    </a:cubicBezTo>
                    <a:lnTo>
                      <a:pt x="149" y="2578"/>
                    </a:lnTo>
                    <a:cubicBezTo>
                      <a:pt x="0" y="2727"/>
                      <a:pt x="0" y="2968"/>
                      <a:pt x="149" y="3117"/>
                    </a:cubicBezTo>
                    <a:lnTo>
                      <a:pt x="149" y="3117"/>
                    </a:lnTo>
                    <a:cubicBezTo>
                      <a:pt x="190" y="3157"/>
                      <a:pt x="238" y="3187"/>
                      <a:pt x="289" y="3205"/>
                    </a:cubicBezTo>
                    <a:lnTo>
                      <a:pt x="289" y="3205"/>
                    </a:lnTo>
                    <a:cubicBezTo>
                      <a:pt x="263" y="3190"/>
                      <a:pt x="238" y="3171"/>
                      <a:pt x="216" y="3149"/>
                    </a:cubicBezTo>
                    <a:lnTo>
                      <a:pt x="216" y="3149"/>
                    </a:lnTo>
                    <a:cubicBezTo>
                      <a:pt x="81" y="3014"/>
                      <a:pt x="77" y="2798"/>
                      <a:pt x="203" y="2658"/>
                    </a:cubicBezTo>
                    <a:lnTo>
                      <a:pt x="203" y="2658"/>
                    </a:lnTo>
                    <a:cubicBezTo>
                      <a:pt x="227" y="2701"/>
                      <a:pt x="255" y="2740"/>
                      <a:pt x="284" y="2778"/>
                    </a:cubicBezTo>
                    <a:lnTo>
                      <a:pt x="284" y="2778"/>
                    </a:lnTo>
                    <a:cubicBezTo>
                      <a:pt x="318" y="2821"/>
                      <a:pt x="355" y="2862"/>
                      <a:pt x="393" y="2901"/>
                    </a:cubicBezTo>
                    <a:lnTo>
                      <a:pt x="393" y="2901"/>
                    </a:lnTo>
                    <a:cubicBezTo>
                      <a:pt x="432" y="2940"/>
                      <a:pt x="473" y="2977"/>
                      <a:pt x="516" y="3010"/>
                    </a:cubicBezTo>
                    <a:lnTo>
                      <a:pt x="516" y="3010"/>
                    </a:lnTo>
                    <a:cubicBezTo>
                      <a:pt x="560" y="3044"/>
                      <a:pt x="606" y="3076"/>
                      <a:pt x="658" y="3101"/>
                    </a:cubicBezTo>
                    <a:lnTo>
                      <a:pt x="658" y="3101"/>
                    </a:lnTo>
                    <a:cubicBezTo>
                      <a:pt x="662" y="3102"/>
                      <a:pt x="667" y="3103"/>
                      <a:pt x="671" y="3101"/>
                    </a:cubicBezTo>
                    <a:lnTo>
                      <a:pt x="671" y="3101"/>
                    </a:lnTo>
                    <a:cubicBezTo>
                      <a:pt x="678" y="3097"/>
                      <a:pt x="681" y="3088"/>
                      <a:pt x="678" y="3081"/>
                    </a:cubicBezTo>
                    <a:lnTo>
                      <a:pt x="678" y="3081"/>
                    </a:lnTo>
                    <a:cubicBezTo>
                      <a:pt x="653" y="3029"/>
                      <a:pt x="621" y="2983"/>
                      <a:pt x="587" y="2939"/>
                    </a:cubicBezTo>
                    <a:lnTo>
                      <a:pt x="587" y="2939"/>
                    </a:lnTo>
                    <a:cubicBezTo>
                      <a:pt x="554" y="2895"/>
                      <a:pt x="517" y="2855"/>
                      <a:pt x="478" y="2816"/>
                    </a:cubicBezTo>
                    <a:lnTo>
                      <a:pt x="478" y="2816"/>
                    </a:lnTo>
                    <a:cubicBezTo>
                      <a:pt x="439" y="2778"/>
                      <a:pt x="398" y="2741"/>
                      <a:pt x="355" y="2707"/>
                    </a:cubicBezTo>
                    <a:lnTo>
                      <a:pt x="355" y="2707"/>
                    </a:lnTo>
                    <a:cubicBezTo>
                      <a:pt x="317" y="2678"/>
                      <a:pt x="278" y="2650"/>
                      <a:pt x="235" y="2626"/>
                    </a:cubicBezTo>
                    <a:lnTo>
                      <a:pt x="235" y="2626"/>
                    </a:lnTo>
                    <a:cubicBezTo>
                      <a:pt x="376" y="2505"/>
                      <a:pt x="588" y="2510"/>
                      <a:pt x="721" y="2644"/>
                    </a:cubicBezTo>
                    <a:close/>
                    <a:moveTo>
                      <a:pt x="1992" y="3870"/>
                    </a:moveTo>
                    <a:lnTo>
                      <a:pt x="1992" y="3870"/>
                    </a:lnTo>
                    <a:cubicBezTo>
                      <a:pt x="2012" y="3889"/>
                      <a:pt x="2028" y="3911"/>
                      <a:pt x="2042" y="3933"/>
                    </a:cubicBezTo>
                    <a:lnTo>
                      <a:pt x="2042" y="3933"/>
                    </a:lnTo>
                    <a:cubicBezTo>
                      <a:pt x="2024" y="3886"/>
                      <a:pt x="1995" y="3842"/>
                      <a:pt x="1958" y="3804"/>
                    </a:cubicBezTo>
                    <a:lnTo>
                      <a:pt x="1958" y="3804"/>
                    </a:lnTo>
                    <a:cubicBezTo>
                      <a:pt x="1809" y="3656"/>
                      <a:pt x="1568" y="3656"/>
                      <a:pt x="1419" y="3804"/>
                    </a:cubicBezTo>
                    <a:lnTo>
                      <a:pt x="1419" y="3804"/>
                    </a:lnTo>
                    <a:cubicBezTo>
                      <a:pt x="1271" y="3953"/>
                      <a:pt x="1271" y="4194"/>
                      <a:pt x="1419" y="4343"/>
                    </a:cubicBezTo>
                    <a:lnTo>
                      <a:pt x="1419" y="4343"/>
                    </a:lnTo>
                    <a:cubicBezTo>
                      <a:pt x="1460" y="4384"/>
                      <a:pt x="1508" y="4413"/>
                      <a:pt x="1559" y="4431"/>
                    </a:cubicBezTo>
                    <a:lnTo>
                      <a:pt x="1559" y="4431"/>
                    </a:lnTo>
                    <a:cubicBezTo>
                      <a:pt x="1533" y="4416"/>
                      <a:pt x="1509" y="4398"/>
                      <a:pt x="1486" y="4375"/>
                    </a:cubicBezTo>
                    <a:lnTo>
                      <a:pt x="1486" y="4375"/>
                    </a:lnTo>
                    <a:cubicBezTo>
                      <a:pt x="1351" y="4240"/>
                      <a:pt x="1347" y="4024"/>
                      <a:pt x="1474" y="3884"/>
                    </a:cubicBezTo>
                    <a:lnTo>
                      <a:pt x="1474" y="3884"/>
                    </a:lnTo>
                    <a:cubicBezTo>
                      <a:pt x="1497" y="3927"/>
                      <a:pt x="1525" y="3966"/>
                      <a:pt x="1554" y="4004"/>
                    </a:cubicBezTo>
                    <a:lnTo>
                      <a:pt x="1554" y="4004"/>
                    </a:lnTo>
                    <a:cubicBezTo>
                      <a:pt x="1589" y="4047"/>
                      <a:pt x="1625" y="4088"/>
                      <a:pt x="1664" y="4127"/>
                    </a:cubicBezTo>
                    <a:lnTo>
                      <a:pt x="1664" y="4127"/>
                    </a:lnTo>
                    <a:cubicBezTo>
                      <a:pt x="1702" y="4166"/>
                      <a:pt x="1743" y="4203"/>
                      <a:pt x="1787" y="4236"/>
                    </a:cubicBezTo>
                    <a:lnTo>
                      <a:pt x="1787" y="4236"/>
                    </a:lnTo>
                    <a:cubicBezTo>
                      <a:pt x="1831" y="4270"/>
                      <a:pt x="1876" y="4302"/>
                      <a:pt x="1929" y="4327"/>
                    </a:cubicBezTo>
                    <a:lnTo>
                      <a:pt x="1929" y="4327"/>
                    </a:lnTo>
                    <a:cubicBezTo>
                      <a:pt x="1933" y="4329"/>
                      <a:pt x="1937" y="4329"/>
                      <a:pt x="1941" y="4327"/>
                    </a:cubicBezTo>
                    <a:lnTo>
                      <a:pt x="1941" y="4327"/>
                    </a:lnTo>
                    <a:cubicBezTo>
                      <a:pt x="1949" y="4323"/>
                      <a:pt x="1952" y="4315"/>
                      <a:pt x="1948" y="4307"/>
                    </a:cubicBezTo>
                    <a:lnTo>
                      <a:pt x="1948" y="4307"/>
                    </a:lnTo>
                    <a:cubicBezTo>
                      <a:pt x="1923" y="4255"/>
                      <a:pt x="1892" y="4209"/>
                      <a:pt x="1858" y="4165"/>
                    </a:cubicBezTo>
                    <a:lnTo>
                      <a:pt x="1858" y="4165"/>
                    </a:lnTo>
                    <a:cubicBezTo>
                      <a:pt x="1824" y="4122"/>
                      <a:pt x="1788" y="4081"/>
                      <a:pt x="1749" y="4042"/>
                    </a:cubicBezTo>
                    <a:lnTo>
                      <a:pt x="1749" y="4042"/>
                    </a:lnTo>
                    <a:cubicBezTo>
                      <a:pt x="1710" y="4004"/>
                      <a:pt x="1669" y="3967"/>
                      <a:pt x="1626" y="3933"/>
                    </a:cubicBezTo>
                    <a:lnTo>
                      <a:pt x="1626" y="3933"/>
                    </a:lnTo>
                    <a:cubicBezTo>
                      <a:pt x="1588" y="3904"/>
                      <a:pt x="1549" y="3876"/>
                      <a:pt x="1506" y="3852"/>
                    </a:cubicBezTo>
                    <a:lnTo>
                      <a:pt x="1506" y="3852"/>
                    </a:lnTo>
                    <a:cubicBezTo>
                      <a:pt x="1646" y="3731"/>
                      <a:pt x="1858" y="3737"/>
                      <a:pt x="1992" y="3870"/>
                    </a:cubicBezTo>
                    <a:close/>
                    <a:moveTo>
                      <a:pt x="721" y="3859"/>
                    </a:moveTo>
                    <a:lnTo>
                      <a:pt x="721" y="3859"/>
                    </a:lnTo>
                    <a:cubicBezTo>
                      <a:pt x="741" y="3878"/>
                      <a:pt x="758" y="3900"/>
                      <a:pt x="772" y="3922"/>
                    </a:cubicBezTo>
                    <a:lnTo>
                      <a:pt x="772" y="3922"/>
                    </a:lnTo>
                    <a:cubicBezTo>
                      <a:pt x="753" y="3875"/>
                      <a:pt x="725" y="3831"/>
                      <a:pt x="687" y="3793"/>
                    </a:cubicBezTo>
                    <a:lnTo>
                      <a:pt x="687" y="3793"/>
                    </a:lnTo>
                    <a:cubicBezTo>
                      <a:pt x="538" y="3645"/>
                      <a:pt x="297" y="3645"/>
                      <a:pt x="149" y="3793"/>
                    </a:cubicBezTo>
                    <a:lnTo>
                      <a:pt x="149" y="3793"/>
                    </a:lnTo>
                    <a:cubicBezTo>
                      <a:pt x="0" y="3942"/>
                      <a:pt x="0" y="4183"/>
                      <a:pt x="149" y="4331"/>
                    </a:cubicBezTo>
                    <a:lnTo>
                      <a:pt x="149" y="4331"/>
                    </a:lnTo>
                    <a:cubicBezTo>
                      <a:pt x="190" y="4372"/>
                      <a:pt x="238" y="4402"/>
                      <a:pt x="289" y="4420"/>
                    </a:cubicBezTo>
                    <a:lnTo>
                      <a:pt x="289" y="4420"/>
                    </a:lnTo>
                    <a:cubicBezTo>
                      <a:pt x="263" y="4405"/>
                      <a:pt x="238" y="4386"/>
                      <a:pt x="216" y="4364"/>
                    </a:cubicBezTo>
                    <a:lnTo>
                      <a:pt x="216" y="4364"/>
                    </a:lnTo>
                    <a:cubicBezTo>
                      <a:pt x="81" y="4229"/>
                      <a:pt x="77" y="4013"/>
                      <a:pt x="203" y="3873"/>
                    </a:cubicBezTo>
                    <a:lnTo>
                      <a:pt x="203" y="3873"/>
                    </a:lnTo>
                    <a:cubicBezTo>
                      <a:pt x="227" y="3916"/>
                      <a:pt x="255" y="3955"/>
                      <a:pt x="284" y="3993"/>
                    </a:cubicBezTo>
                    <a:lnTo>
                      <a:pt x="284" y="3993"/>
                    </a:lnTo>
                    <a:cubicBezTo>
                      <a:pt x="318" y="4036"/>
                      <a:pt x="355" y="4077"/>
                      <a:pt x="393" y="4116"/>
                    </a:cubicBezTo>
                    <a:lnTo>
                      <a:pt x="393" y="4116"/>
                    </a:lnTo>
                    <a:cubicBezTo>
                      <a:pt x="432" y="4155"/>
                      <a:pt x="473" y="4191"/>
                      <a:pt x="516" y="4225"/>
                    </a:cubicBezTo>
                    <a:lnTo>
                      <a:pt x="516" y="4225"/>
                    </a:lnTo>
                    <a:cubicBezTo>
                      <a:pt x="560" y="4259"/>
                      <a:pt x="606" y="4291"/>
                      <a:pt x="658" y="4316"/>
                    </a:cubicBezTo>
                    <a:lnTo>
                      <a:pt x="658" y="4316"/>
                    </a:lnTo>
                    <a:cubicBezTo>
                      <a:pt x="662" y="4317"/>
                      <a:pt x="667" y="4318"/>
                      <a:pt x="671" y="4316"/>
                    </a:cubicBezTo>
                    <a:lnTo>
                      <a:pt x="671" y="4316"/>
                    </a:lnTo>
                    <a:cubicBezTo>
                      <a:pt x="678" y="4312"/>
                      <a:pt x="681" y="4303"/>
                      <a:pt x="678" y="4296"/>
                    </a:cubicBezTo>
                    <a:lnTo>
                      <a:pt x="678" y="4296"/>
                    </a:lnTo>
                    <a:cubicBezTo>
                      <a:pt x="653" y="4243"/>
                      <a:pt x="621" y="4198"/>
                      <a:pt x="587" y="4154"/>
                    </a:cubicBezTo>
                    <a:lnTo>
                      <a:pt x="587" y="4154"/>
                    </a:lnTo>
                    <a:cubicBezTo>
                      <a:pt x="554" y="4110"/>
                      <a:pt x="517" y="4070"/>
                      <a:pt x="478" y="4031"/>
                    </a:cubicBezTo>
                    <a:lnTo>
                      <a:pt x="478" y="4031"/>
                    </a:lnTo>
                    <a:cubicBezTo>
                      <a:pt x="439" y="3992"/>
                      <a:pt x="398" y="3956"/>
                      <a:pt x="355" y="3922"/>
                    </a:cubicBezTo>
                    <a:lnTo>
                      <a:pt x="355" y="3922"/>
                    </a:lnTo>
                    <a:cubicBezTo>
                      <a:pt x="317" y="3892"/>
                      <a:pt x="278" y="3865"/>
                      <a:pt x="235" y="3841"/>
                    </a:cubicBezTo>
                    <a:lnTo>
                      <a:pt x="235" y="3841"/>
                    </a:lnTo>
                    <a:cubicBezTo>
                      <a:pt x="376" y="3720"/>
                      <a:pt x="588" y="3725"/>
                      <a:pt x="721" y="385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9" name="Google Shape;169;p8"/>
          <p:cNvSpPr txBox="1"/>
          <p:nvPr>
            <p:ph idx="1" type="subTitle"/>
          </p:nvPr>
        </p:nvSpPr>
        <p:spPr>
          <a:xfrm>
            <a:off x="5294603" y="2735906"/>
            <a:ext cx="3141900" cy="15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ctor"/>
              <a:buNone/>
              <a:defRPr>
                <a:latin typeface="Actor"/>
                <a:ea typeface="Actor"/>
                <a:cs typeface="Actor"/>
                <a:sym typeface="Actor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8"/>
          <p:cNvSpPr txBox="1"/>
          <p:nvPr>
            <p:ph idx="2" type="subTitle"/>
          </p:nvPr>
        </p:nvSpPr>
        <p:spPr>
          <a:xfrm>
            <a:off x="707500" y="2735906"/>
            <a:ext cx="3141900" cy="15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ctor"/>
              <a:buNone/>
              <a:defRPr>
                <a:latin typeface="Actor"/>
                <a:ea typeface="Actor"/>
                <a:cs typeface="Actor"/>
                <a:sym typeface="Actor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8"/>
          <p:cNvSpPr txBox="1"/>
          <p:nvPr>
            <p:ph idx="3" type="subTitle"/>
          </p:nvPr>
        </p:nvSpPr>
        <p:spPr>
          <a:xfrm>
            <a:off x="707500" y="2098175"/>
            <a:ext cx="3141900" cy="63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2" name="Google Shape;172;p8"/>
          <p:cNvSpPr txBox="1"/>
          <p:nvPr>
            <p:ph idx="4" type="subTitle"/>
          </p:nvPr>
        </p:nvSpPr>
        <p:spPr>
          <a:xfrm>
            <a:off x="5294603" y="2098175"/>
            <a:ext cx="3141900" cy="63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173" name="Google Shape;173;p8"/>
          <p:cNvGrpSpPr/>
          <p:nvPr/>
        </p:nvGrpSpPr>
        <p:grpSpPr>
          <a:xfrm>
            <a:off x="3368989" y="-1126400"/>
            <a:ext cx="5257474" cy="7666500"/>
            <a:chOff x="3368989" y="-1126400"/>
            <a:chExt cx="5257474" cy="7666500"/>
          </a:xfrm>
        </p:grpSpPr>
        <p:sp>
          <p:nvSpPr>
            <p:cNvPr id="174" name="Google Shape;174;p8"/>
            <p:cNvSpPr/>
            <p:nvPr/>
          </p:nvSpPr>
          <p:spPr>
            <a:xfrm>
              <a:off x="3368989" y="4134100"/>
              <a:ext cx="2406000" cy="240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6960563" y="-1126400"/>
              <a:ext cx="1665900" cy="1665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76" name="Google Shape;176;p8"/>
          <p:cNvGrpSpPr/>
          <p:nvPr/>
        </p:nvGrpSpPr>
        <p:grpSpPr>
          <a:xfrm rot="-8100000">
            <a:off x="8041416" y="224432"/>
            <a:ext cx="560391" cy="301911"/>
            <a:chOff x="580113" y="742368"/>
            <a:chExt cx="560397" cy="301914"/>
          </a:xfrm>
        </p:grpSpPr>
        <p:sp>
          <p:nvSpPr>
            <p:cNvPr id="177" name="Google Shape;177;p8"/>
            <p:cNvSpPr/>
            <p:nvPr/>
          </p:nvSpPr>
          <p:spPr>
            <a:xfrm>
              <a:off x="580113" y="742368"/>
              <a:ext cx="474581" cy="301914"/>
            </a:xfrm>
            <a:custGeom>
              <a:rect b="b" l="l" r="r" t="t"/>
              <a:pathLst>
                <a:path extrusionOk="0" h="1287" w="2023">
                  <a:moveTo>
                    <a:pt x="0" y="1175"/>
                  </a:moveTo>
                  <a:lnTo>
                    <a:pt x="0" y="1175"/>
                  </a:lnTo>
                  <a:cubicBezTo>
                    <a:pt x="37" y="1185"/>
                    <a:pt x="123" y="1096"/>
                    <a:pt x="151" y="1075"/>
                  </a:cubicBezTo>
                  <a:lnTo>
                    <a:pt x="151" y="1075"/>
                  </a:lnTo>
                  <a:cubicBezTo>
                    <a:pt x="412" y="875"/>
                    <a:pt x="607" y="614"/>
                    <a:pt x="852" y="397"/>
                  </a:cubicBezTo>
                  <a:lnTo>
                    <a:pt x="852" y="397"/>
                  </a:lnTo>
                  <a:cubicBezTo>
                    <a:pt x="1174" y="113"/>
                    <a:pt x="1604" y="0"/>
                    <a:pt x="1978" y="259"/>
                  </a:cubicBezTo>
                  <a:lnTo>
                    <a:pt x="1978" y="259"/>
                  </a:lnTo>
                  <a:cubicBezTo>
                    <a:pt x="2022" y="290"/>
                    <a:pt x="1887" y="595"/>
                    <a:pt x="1867" y="635"/>
                  </a:cubicBezTo>
                  <a:lnTo>
                    <a:pt x="1867" y="635"/>
                  </a:lnTo>
                  <a:cubicBezTo>
                    <a:pt x="1808" y="752"/>
                    <a:pt x="1728" y="858"/>
                    <a:pt x="1631" y="946"/>
                  </a:cubicBezTo>
                  <a:lnTo>
                    <a:pt x="1631" y="946"/>
                  </a:lnTo>
                  <a:cubicBezTo>
                    <a:pt x="1406" y="1150"/>
                    <a:pt x="1096" y="1246"/>
                    <a:pt x="798" y="1267"/>
                  </a:cubicBezTo>
                  <a:lnTo>
                    <a:pt x="798" y="1267"/>
                  </a:lnTo>
                  <a:cubicBezTo>
                    <a:pt x="529" y="1286"/>
                    <a:pt x="260" y="1245"/>
                    <a:pt x="0" y="117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580113" y="801303"/>
              <a:ext cx="474584" cy="242978"/>
            </a:xfrm>
            <a:custGeom>
              <a:rect b="b" l="l" r="r" t="t"/>
              <a:pathLst>
                <a:path extrusionOk="0" h="1036" w="2022">
                  <a:moveTo>
                    <a:pt x="0" y="924"/>
                  </a:moveTo>
                  <a:lnTo>
                    <a:pt x="0" y="924"/>
                  </a:lnTo>
                  <a:cubicBezTo>
                    <a:pt x="5" y="925"/>
                    <a:pt x="11" y="925"/>
                    <a:pt x="18" y="923"/>
                  </a:cubicBezTo>
                  <a:lnTo>
                    <a:pt x="18" y="923"/>
                  </a:lnTo>
                  <a:cubicBezTo>
                    <a:pt x="666" y="885"/>
                    <a:pt x="1587" y="56"/>
                    <a:pt x="1964" y="0"/>
                  </a:cubicBezTo>
                  <a:lnTo>
                    <a:pt x="1964" y="0"/>
                  </a:lnTo>
                  <a:cubicBezTo>
                    <a:pt x="1969" y="3"/>
                    <a:pt x="1973" y="5"/>
                    <a:pt x="1977" y="9"/>
                  </a:cubicBezTo>
                  <a:lnTo>
                    <a:pt x="1977" y="9"/>
                  </a:lnTo>
                  <a:cubicBezTo>
                    <a:pt x="2021" y="39"/>
                    <a:pt x="1887" y="344"/>
                    <a:pt x="1867" y="385"/>
                  </a:cubicBezTo>
                  <a:lnTo>
                    <a:pt x="1867" y="385"/>
                  </a:lnTo>
                  <a:cubicBezTo>
                    <a:pt x="1808" y="502"/>
                    <a:pt x="1727" y="607"/>
                    <a:pt x="1630" y="695"/>
                  </a:cubicBezTo>
                  <a:lnTo>
                    <a:pt x="1630" y="695"/>
                  </a:lnTo>
                  <a:cubicBezTo>
                    <a:pt x="1405" y="899"/>
                    <a:pt x="1096" y="996"/>
                    <a:pt x="797" y="1016"/>
                  </a:cubicBezTo>
                  <a:lnTo>
                    <a:pt x="797" y="1016"/>
                  </a:lnTo>
                  <a:cubicBezTo>
                    <a:pt x="529" y="1035"/>
                    <a:pt x="260" y="994"/>
                    <a:pt x="0" y="92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629742" y="771319"/>
              <a:ext cx="510768" cy="237811"/>
            </a:xfrm>
            <a:custGeom>
              <a:rect b="b" l="l" r="r" t="t"/>
              <a:pathLst>
                <a:path extrusionOk="0" h="1014" w="2179">
                  <a:moveTo>
                    <a:pt x="2088" y="0"/>
                  </a:moveTo>
                  <a:lnTo>
                    <a:pt x="2088" y="0"/>
                  </a:lnTo>
                  <a:cubicBezTo>
                    <a:pt x="1881" y="12"/>
                    <a:pt x="1684" y="75"/>
                    <a:pt x="1506" y="162"/>
                  </a:cubicBezTo>
                  <a:lnTo>
                    <a:pt x="1506" y="162"/>
                  </a:lnTo>
                  <a:cubicBezTo>
                    <a:pt x="1327" y="248"/>
                    <a:pt x="1164" y="357"/>
                    <a:pt x="1006" y="468"/>
                  </a:cubicBezTo>
                  <a:lnTo>
                    <a:pt x="1006" y="468"/>
                  </a:lnTo>
                  <a:cubicBezTo>
                    <a:pt x="847" y="579"/>
                    <a:pt x="693" y="692"/>
                    <a:pt x="528" y="790"/>
                  </a:cubicBezTo>
                  <a:lnTo>
                    <a:pt x="528" y="790"/>
                  </a:lnTo>
                  <a:cubicBezTo>
                    <a:pt x="364" y="887"/>
                    <a:pt x="188" y="969"/>
                    <a:pt x="0" y="1013"/>
                  </a:cubicBezTo>
                  <a:lnTo>
                    <a:pt x="0" y="1013"/>
                  </a:lnTo>
                  <a:cubicBezTo>
                    <a:pt x="191" y="983"/>
                    <a:pt x="375" y="914"/>
                    <a:pt x="548" y="827"/>
                  </a:cubicBezTo>
                  <a:lnTo>
                    <a:pt x="548" y="827"/>
                  </a:lnTo>
                  <a:cubicBezTo>
                    <a:pt x="722" y="740"/>
                    <a:pt x="887" y="637"/>
                    <a:pt x="1052" y="539"/>
                  </a:cubicBezTo>
                  <a:lnTo>
                    <a:pt x="1052" y="539"/>
                  </a:lnTo>
                  <a:cubicBezTo>
                    <a:pt x="1217" y="440"/>
                    <a:pt x="1383" y="346"/>
                    <a:pt x="1557" y="278"/>
                  </a:cubicBezTo>
                  <a:lnTo>
                    <a:pt x="1557" y="278"/>
                  </a:lnTo>
                  <a:cubicBezTo>
                    <a:pt x="1731" y="208"/>
                    <a:pt x="1913" y="166"/>
                    <a:pt x="2091" y="169"/>
                  </a:cubicBezTo>
                  <a:lnTo>
                    <a:pt x="2091" y="169"/>
                  </a:lnTo>
                  <a:cubicBezTo>
                    <a:pt x="2138" y="170"/>
                    <a:pt x="2177" y="133"/>
                    <a:pt x="2178" y="86"/>
                  </a:cubicBezTo>
                  <a:lnTo>
                    <a:pt x="2178" y="86"/>
                  </a:lnTo>
                  <a:cubicBezTo>
                    <a:pt x="2178" y="39"/>
                    <a:pt x="2141" y="0"/>
                    <a:pt x="2094" y="0"/>
                  </a:cubicBezTo>
                  <a:lnTo>
                    <a:pt x="2094" y="0"/>
                  </a:lnTo>
                  <a:cubicBezTo>
                    <a:pt x="2093" y="0"/>
                    <a:pt x="2090" y="0"/>
                    <a:pt x="2088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0" name="Google Shape;180;p8"/>
          <p:cNvSpPr/>
          <p:nvPr/>
        </p:nvSpPr>
        <p:spPr>
          <a:xfrm>
            <a:off x="8626471" y="829017"/>
            <a:ext cx="188700" cy="188700"/>
          </a:xfrm>
          <a:prstGeom prst="mathPlus">
            <a:avLst>
              <a:gd fmla="val 23520" name="adj1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81" name="Google Shape;181;p8"/>
          <p:cNvGrpSpPr/>
          <p:nvPr/>
        </p:nvGrpSpPr>
        <p:grpSpPr>
          <a:xfrm>
            <a:off x="3071858" y="4715904"/>
            <a:ext cx="3603863" cy="294638"/>
            <a:chOff x="3071858" y="4715904"/>
            <a:chExt cx="3603863" cy="294638"/>
          </a:xfrm>
        </p:grpSpPr>
        <p:sp>
          <p:nvSpPr>
            <p:cNvPr id="182" name="Google Shape;182;p8"/>
            <p:cNvSpPr/>
            <p:nvPr/>
          </p:nvSpPr>
          <p:spPr>
            <a:xfrm>
              <a:off x="3071858" y="4715904"/>
              <a:ext cx="188700" cy="188700"/>
            </a:xfrm>
            <a:prstGeom prst="mathPlus">
              <a:avLst>
                <a:gd fmla="val 23520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6487021" y="4821842"/>
              <a:ext cx="188700" cy="188700"/>
            </a:xfrm>
            <a:prstGeom prst="mathPlus">
              <a:avLst>
                <a:gd fmla="val 23520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84" name="Google Shape;184;p8"/>
          <p:cNvGrpSpPr/>
          <p:nvPr/>
        </p:nvGrpSpPr>
        <p:grpSpPr>
          <a:xfrm rot="9782733">
            <a:off x="5728196" y="4527542"/>
            <a:ext cx="560375" cy="301902"/>
            <a:chOff x="580113" y="742368"/>
            <a:chExt cx="560397" cy="301914"/>
          </a:xfrm>
        </p:grpSpPr>
        <p:sp>
          <p:nvSpPr>
            <p:cNvPr id="185" name="Google Shape;185;p8"/>
            <p:cNvSpPr/>
            <p:nvPr/>
          </p:nvSpPr>
          <p:spPr>
            <a:xfrm>
              <a:off x="580113" y="742368"/>
              <a:ext cx="474581" cy="301914"/>
            </a:xfrm>
            <a:custGeom>
              <a:rect b="b" l="l" r="r" t="t"/>
              <a:pathLst>
                <a:path extrusionOk="0" h="1287" w="2023">
                  <a:moveTo>
                    <a:pt x="0" y="1175"/>
                  </a:moveTo>
                  <a:lnTo>
                    <a:pt x="0" y="1175"/>
                  </a:lnTo>
                  <a:cubicBezTo>
                    <a:pt x="37" y="1185"/>
                    <a:pt x="123" y="1096"/>
                    <a:pt x="151" y="1075"/>
                  </a:cubicBezTo>
                  <a:lnTo>
                    <a:pt x="151" y="1075"/>
                  </a:lnTo>
                  <a:cubicBezTo>
                    <a:pt x="412" y="875"/>
                    <a:pt x="607" y="614"/>
                    <a:pt x="852" y="397"/>
                  </a:cubicBezTo>
                  <a:lnTo>
                    <a:pt x="852" y="397"/>
                  </a:lnTo>
                  <a:cubicBezTo>
                    <a:pt x="1174" y="113"/>
                    <a:pt x="1604" y="0"/>
                    <a:pt x="1978" y="259"/>
                  </a:cubicBezTo>
                  <a:lnTo>
                    <a:pt x="1978" y="259"/>
                  </a:lnTo>
                  <a:cubicBezTo>
                    <a:pt x="2022" y="290"/>
                    <a:pt x="1887" y="595"/>
                    <a:pt x="1867" y="635"/>
                  </a:cubicBezTo>
                  <a:lnTo>
                    <a:pt x="1867" y="635"/>
                  </a:lnTo>
                  <a:cubicBezTo>
                    <a:pt x="1808" y="752"/>
                    <a:pt x="1728" y="858"/>
                    <a:pt x="1631" y="946"/>
                  </a:cubicBezTo>
                  <a:lnTo>
                    <a:pt x="1631" y="946"/>
                  </a:lnTo>
                  <a:cubicBezTo>
                    <a:pt x="1406" y="1150"/>
                    <a:pt x="1096" y="1246"/>
                    <a:pt x="798" y="1267"/>
                  </a:cubicBezTo>
                  <a:lnTo>
                    <a:pt x="798" y="1267"/>
                  </a:lnTo>
                  <a:cubicBezTo>
                    <a:pt x="529" y="1286"/>
                    <a:pt x="260" y="1245"/>
                    <a:pt x="0" y="117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580113" y="801303"/>
              <a:ext cx="474584" cy="242978"/>
            </a:xfrm>
            <a:custGeom>
              <a:rect b="b" l="l" r="r" t="t"/>
              <a:pathLst>
                <a:path extrusionOk="0" h="1036" w="2022">
                  <a:moveTo>
                    <a:pt x="0" y="924"/>
                  </a:moveTo>
                  <a:lnTo>
                    <a:pt x="0" y="924"/>
                  </a:lnTo>
                  <a:cubicBezTo>
                    <a:pt x="5" y="925"/>
                    <a:pt x="11" y="925"/>
                    <a:pt x="18" y="923"/>
                  </a:cubicBezTo>
                  <a:lnTo>
                    <a:pt x="18" y="923"/>
                  </a:lnTo>
                  <a:cubicBezTo>
                    <a:pt x="666" y="885"/>
                    <a:pt x="1587" y="56"/>
                    <a:pt x="1964" y="0"/>
                  </a:cubicBezTo>
                  <a:lnTo>
                    <a:pt x="1964" y="0"/>
                  </a:lnTo>
                  <a:cubicBezTo>
                    <a:pt x="1969" y="3"/>
                    <a:pt x="1973" y="5"/>
                    <a:pt x="1977" y="9"/>
                  </a:cubicBezTo>
                  <a:lnTo>
                    <a:pt x="1977" y="9"/>
                  </a:lnTo>
                  <a:cubicBezTo>
                    <a:pt x="2021" y="39"/>
                    <a:pt x="1887" y="344"/>
                    <a:pt x="1867" y="385"/>
                  </a:cubicBezTo>
                  <a:lnTo>
                    <a:pt x="1867" y="385"/>
                  </a:lnTo>
                  <a:cubicBezTo>
                    <a:pt x="1808" y="502"/>
                    <a:pt x="1727" y="607"/>
                    <a:pt x="1630" y="695"/>
                  </a:cubicBezTo>
                  <a:lnTo>
                    <a:pt x="1630" y="695"/>
                  </a:lnTo>
                  <a:cubicBezTo>
                    <a:pt x="1405" y="899"/>
                    <a:pt x="1096" y="996"/>
                    <a:pt x="797" y="1016"/>
                  </a:cubicBezTo>
                  <a:lnTo>
                    <a:pt x="797" y="1016"/>
                  </a:lnTo>
                  <a:cubicBezTo>
                    <a:pt x="529" y="1035"/>
                    <a:pt x="260" y="994"/>
                    <a:pt x="0" y="92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629742" y="771319"/>
              <a:ext cx="510768" cy="237811"/>
            </a:xfrm>
            <a:custGeom>
              <a:rect b="b" l="l" r="r" t="t"/>
              <a:pathLst>
                <a:path extrusionOk="0" h="1014" w="2179">
                  <a:moveTo>
                    <a:pt x="2088" y="0"/>
                  </a:moveTo>
                  <a:lnTo>
                    <a:pt x="2088" y="0"/>
                  </a:lnTo>
                  <a:cubicBezTo>
                    <a:pt x="1881" y="12"/>
                    <a:pt x="1684" y="75"/>
                    <a:pt x="1506" y="162"/>
                  </a:cubicBezTo>
                  <a:lnTo>
                    <a:pt x="1506" y="162"/>
                  </a:lnTo>
                  <a:cubicBezTo>
                    <a:pt x="1327" y="248"/>
                    <a:pt x="1164" y="357"/>
                    <a:pt x="1006" y="468"/>
                  </a:cubicBezTo>
                  <a:lnTo>
                    <a:pt x="1006" y="468"/>
                  </a:lnTo>
                  <a:cubicBezTo>
                    <a:pt x="847" y="579"/>
                    <a:pt x="693" y="692"/>
                    <a:pt x="528" y="790"/>
                  </a:cubicBezTo>
                  <a:lnTo>
                    <a:pt x="528" y="790"/>
                  </a:lnTo>
                  <a:cubicBezTo>
                    <a:pt x="364" y="887"/>
                    <a:pt x="188" y="969"/>
                    <a:pt x="0" y="1013"/>
                  </a:cubicBezTo>
                  <a:lnTo>
                    <a:pt x="0" y="1013"/>
                  </a:lnTo>
                  <a:cubicBezTo>
                    <a:pt x="191" y="983"/>
                    <a:pt x="375" y="914"/>
                    <a:pt x="548" y="827"/>
                  </a:cubicBezTo>
                  <a:lnTo>
                    <a:pt x="548" y="827"/>
                  </a:lnTo>
                  <a:cubicBezTo>
                    <a:pt x="722" y="740"/>
                    <a:pt x="887" y="637"/>
                    <a:pt x="1052" y="539"/>
                  </a:cubicBezTo>
                  <a:lnTo>
                    <a:pt x="1052" y="539"/>
                  </a:lnTo>
                  <a:cubicBezTo>
                    <a:pt x="1217" y="440"/>
                    <a:pt x="1383" y="346"/>
                    <a:pt x="1557" y="278"/>
                  </a:cubicBezTo>
                  <a:lnTo>
                    <a:pt x="1557" y="278"/>
                  </a:lnTo>
                  <a:cubicBezTo>
                    <a:pt x="1731" y="208"/>
                    <a:pt x="1913" y="166"/>
                    <a:pt x="2091" y="169"/>
                  </a:cubicBezTo>
                  <a:lnTo>
                    <a:pt x="2091" y="169"/>
                  </a:lnTo>
                  <a:cubicBezTo>
                    <a:pt x="2138" y="170"/>
                    <a:pt x="2177" y="133"/>
                    <a:pt x="2178" y="86"/>
                  </a:cubicBezTo>
                  <a:lnTo>
                    <a:pt x="2178" y="86"/>
                  </a:lnTo>
                  <a:cubicBezTo>
                    <a:pt x="2178" y="39"/>
                    <a:pt x="2141" y="0"/>
                    <a:pt x="2094" y="0"/>
                  </a:cubicBezTo>
                  <a:lnTo>
                    <a:pt x="2094" y="0"/>
                  </a:lnTo>
                  <a:cubicBezTo>
                    <a:pt x="2093" y="0"/>
                    <a:pt x="2090" y="0"/>
                    <a:pt x="2088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8" name="Google Shape;188;p8"/>
          <p:cNvGrpSpPr/>
          <p:nvPr/>
        </p:nvGrpSpPr>
        <p:grpSpPr>
          <a:xfrm flipH="1" rot="-9782733">
            <a:off x="1941545" y="4584917"/>
            <a:ext cx="560375" cy="301902"/>
            <a:chOff x="580113" y="742368"/>
            <a:chExt cx="560397" cy="301914"/>
          </a:xfrm>
        </p:grpSpPr>
        <p:sp>
          <p:nvSpPr>
            <p:cNvPr id="189" name="Google Shape;189;p8"/>
            <p:cNvSpPr/>
            <p:nvPr/>
          </p:nvSpPr>
          <p:spPr>
            <a:xfrm>
              <a:off x="580113" y="742368"/>
              <a:ext cx="474581" cy="301914"/>
            </a:xfrm>
            <a:custGeom>
              <a:rect b="b" l="l" r="r" t="t"/>
              <a:pathLst>
                <a:path extrusionOk="0" h="1287" w="2023">
                  <a:moveTo>
                    <a:pt x="0" y="1175"/>
                  </a:moveTo>
                  <a:lnTo>
                    <a:pt x="0" y="1175"/>
                  </a:lnTo>
                  <a:cubicBezTo>
                    <a:pt x="37" y="1185"/>
                    <a:pt x="123" y="1096"/>
                    <a:pt x="151" y="1075"/>
                  </a:cubicBezTo>
                  <a:lnTo>
                    <a:pt x="151" y="1075"/>
                  </a:lnTo>
                  <a:cubicBezTo>
                    <a:pt x="412" y="875"/>
                    <a:pt x="607" y="614"/>
                    <a:pt x="852" y="397"/>
                  </a:cubicBezTo>
                  <a:lnTo>
                    <a:pt x="852" y="397"/>
                  </a:lnTo>
                  <a:cubicBezTo>
                    <a:pt x="1174" y="113"/>
                    <a:pt x="1604" y="0"/>
                    <a:pt x="1978" y="259"/>
                  </a:cubicBezTo>
                  <a:lnTo>
                    <a:pt x="1978" y="259"/>
                  </a:lnTo>
                  <a:cubicBezTo>
                    <a:pt x="2022" y="290"/>
                    <a:pt x="1887" y="595"/>
                    <a:pt x="1867" y="635"/>
                  </a:cubicBezTo>
                  <a:lnTo>
                    <a:pt x="1867" y="635"/>
                  </a:lnTo>
                  <a:cubicBezTo>
                    <a:pt x="1808" y="752"/>
                    <a:pt x="1728" y="858"/>
                    <a:pt x="1631" y="946"/>
                  </a:cubicBezTo>
                  <a:lnTo>
                    <a:pt x="1631" y="946"/>
                  </a:lnTo>
                  <a:cubicBezTo>
                    <a:pt x="1406" y="1150"/>
                    <a:pt x="1096" y="1246"/>
                    <a:pt x="798" y="1267"/>
                  </a:cubicBezTo>
                  <a:lnTo>
                    <a:pt x="798" y="1267"/>
                  </a:lnTo>
                  <a:cubicBezTo>
                    <a:pt x="529" y="1286"/>
                    <a:pt x="260" y="1245"/>
                    <a:pt x="0" y="117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580113" y="801303"/>
              <a:ext cx="474584" cy="242978"/>
            </a:xfrm>
            <a:custGeom>
              <a:rect b="b" l="l" r="r" t="t"/>
              <a:pathLst>
                <a:path extrusionOk="0" h="1036" w="2022">
                  <a:moveTo>
                    <a:pt x="0" y="924"/>
                  </a:moveTo>
                  <a:lnTo>
                    <a:pt x="0" y="924"/>
                  </a:lnTo>
                  <a:cubicBezTo>
                    <a:pt x="5" y="925"/>
                    <a:pt x="11" y="925"/>
                    <a:pt x="18" y="923"/>
                  </a:cubicBezTo>
                  <a:lnTo>
                    <a:pt x="18" y="923"/>
                  </a:lnTo>
                  <a:cubicBezTo>
                    <a:pt x="666" y="885"/>
                    <a:pt x="1587" y="56"/>
                    <a:pt x="1964" y="0"/>
                  </a:cubicBezTo>
                  <a:lnTo>
                    <a:pt x="1964" y="0"/>
                  </a:lnTo>
                  <a:cubicBezTo>
                    <a:pt x="1969" y="3"/>
                    <a:pt x="1973" y="5"/>
                    <a:pt x="1977" y="9"/>
                  </a:cubicBezTo>
                  <a:lnTo>
                    <a:pt x="1977" y="9"/>
                  </a:lnTo>
                  <a:cubicBezTo>
                    <a:pt x="2021" y="39"/>
                    <a:pt x="1887" y="344"/>
                    <a:pt x="1867" y="385"/>
                  </a:cubicBezTo>
                  <a:lnTo>
                    <a:pt x="1867" y="385"/>
                  </a:lnTo>
                  <a:cubicBezTo>
                    <a:pt x="1808" y="502"/>
                    <a:pt x="1727" y="607"/>
                    <a:pt x="1630" y="695"/>
                  </a:cubicBezTo>
                  <a:lnTo>
                    <a:pt x="1630" y="695"/>
                  </a:lnTo>
                  <a:cubicBezTo>
                    <a:pt x="1405" y="899"/>
                    <a:pt x="1096" y="996"/>
                    <a:pt x="797" y="1016"/>
                  </a:cubicBezTo>
                  <a:lnTo>
                    <a:pt x="797" y="1016"/>
                  </a:lnTo>
                  <a:cubicBezTo>
                    <a:pt x="529" y="1035"/>
                    <a:pt x="260" y="994"/>
                    <a:pt x="0" y="92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629742" y="771319"/>
              <a:ext cx="510768" cy="237811"/>
            </a:xfrm>
            <a:custGeom>
              <a:rect b="b" l="l" r="r" t="t"/>
              <a:pathLst>
                <a:path extrusionOk="0" h="1014" w="2179">
                  <a:moveTo>
                    <a:pt x="2088" y="0"/>
                  </a:moveTo>
                  <a:lnTo>
                    <a:pt x="2088" y="0"/>
                  </a:lnTo>
                  <a:cubicBezTo>
                    <a:pt x="1881" y="12"/>
                    <a:pt x="1684" y="75"/>
                    <a:pt x="1506" y="162"/>
                  </a:cubicBezTo>
                  <a:lnTo>
                    <a:pt x="1506" y="162"/>
                  </a:lnTo>
                  <a:cubicBezTo>
                    <a:pt x="1327" y="248"/>
                    <a:pt x="1164" y="357"/>
                    <a:pt x="1006" y="468"/>
                  </a:cubicBezTo>
                  <a:lnTo>
                    <a:pt x="1006" y="468"/>
                  </a:lnTo>
                  <a:cubicBezTo>
                    <a:pt x="847" y="579"/>
                    <a:pt x="693" y="692"/>
                    <a:pt x="528" y="790"/>
                  </a:cubicBezTo>
                  <a:lnTo>
                    <a:pt x="528" y="790"/>
                  </a:lnTo>
                  <a:cubicBezTo>
                    <a:pt x="364" y="887"/>
                    <a:pt x="188" y="969"/>
                    <a:pt x="0" y="1013"/>
                  </a:cubicBezTo>
                  <a:lnTo>
                    <a:pt x="0" y="1013"/>
                  </a:lnTo>
                  <a:cubicBezTo>
                    <a:pt x="191" y="983"/>
                    <a:pt x="375" y="914"/>
                    <a:pt x="548" y="827"/>
                  </a:cubicBezTo>
                  <a:lnTo>
                    <a:pt x="548" y="827"/>
                  </a:lnTo>
                  <a:cubicBezTo>
                    <a:pt x="722" y="740"/>
                    <a:pt x="887" y="637"/>
                    <a:pt x="1052" y="539"/>
                  </a:cubicBezTo>
                  <a:lnTo>
                    <a:pt x="1052" y="539"/>
                  </a:lnTo>
                  <a:cubicBezTo>
                    <a:pt x="1217" y="440"/>
                    <a:pt x="1383" y="346"/>
                    <a:pt x="1557" y="278"/>
                  </a:cubicBezTo>
                  <a:lnTo>
                    <a:pt x="1557" y="278"/>
                  </a:lnTo>
                  <a:cubicBezTo>
                    <a:pt x="1731" y="208"/>
                    <a:pt x="1913" y="166"/>
                    <a:pt x="2091" y="169"/>
                  </a:cubicBezTo>
                  <a:lnTo>
                    <a:pt x="2091" y="169"/>
                  </a:lnTo>
                  <a:cubicBezTo>
                    <a:pt x="2138" y="170"/>
                    <a:pt x="2177" y="133"/>
                    <a:pt x="2178" y="86"/>
                  </a:cubicBezTo>
                  <a:lnTo>
                    <a:pt x="2178" y="86"/>
                  </a:lnTo>
                  <a:cubicBezTo>
                    <a:pt x="2178" y="39"/>
                    <a:pt x="2141" y="0"/>
                    <a:pt x="2094" y="0"/>
                  </a:cubicBezTo>
                  <a:lnTo>
                    <a:pt x="2094" y="0"/>
                  </a:lnTo>
                  <a:cubicBezTo>
                    <a:pt x="2093" y="0"/>
                    <a:pt x="2090" y="0"/>
                    <a:pt x="2088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4" name="Google Shape;194;p9"/>
          <p:cNvSpPr txBox="1"/>
          <p:nvPr>
            <p:ph idx="1" type="subTitle"/>
          </p:nvPr>
        </p:nvSpPr>
        <p:spPr>
          <a:xfrm>
            <a:off x="720000" y="1923938"/>
            <a:ext cx="22410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ctor"/>
              <a:buNone/>
              <a:defRPr>
                <a:latin typeface="Actor"/>
                <a:ea typeface="Actor"/>
                <a:cs typeface="Actor"/>
                <a:sym typeface="Acto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9"/>
          <p:cNvSpPr txBox="1"/>
          <p:nvPr>
            <p:ph idx="2" type="subTitle"/>
          </p:nvPr>
        </p:nvSpPr>
        <p:spPr>
          <a:xfrm>
            <a:off x="3451500" y="1923938"/>
            <a:ext cx="22410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ctor"/>
              <a:buNone/>
              <a:defRPr>
                <a:latin typeface="Actor"/>
                <a:ea typeface="Actor"/>
                <a:cs typeface="Actor"/>
                <a:sym typeface="Acto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9"/>
          <p:cNvSpPr txBox="1"/>
          <p:nvPr>
            <p:ph idx="3" type="subTitle"/>
          </p:nvPr>
        </p:nvSpPr>
        <p:spPr>
          <a:xfrm>
            <a:off x="720000" y="3794000"/>
            <a:ext cx="22410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ctor"/>
              <a:buNone/>
              <a:defRPr>
                <a:latin typeface="Actor"/>
                <a:ea typeface="Actor"/>
                <a:cs typeface="Actor"/>
                <a:sym typeface="Acto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9"/>
          <p:cNvSpPr txBox="1"/>
          <p:nvPr>
            <p:ph idx="4" type="subTitle"/>
          </p:nvPr>
        </p:nvSpPr>
        <p:spPr>
          <a:xfrm>
            <a:off x="3455739" y="3794000"/>
            <a:ext cx="22410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ctor"/>
              <a:buNone/>
              <a:defRPr>
                <a:latin typeface="Actor"/>
                <a:ea typeface="Actor"/>
                <a:cs typeface="Actor"/>
                <a:sym typeface="Acto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9"/>
          <p:cNvSpPr txBox="1"/>
          <p:nvPr>
            <p:ph idx="5" type="subTitle"/>
          </p:nvPr>
        </p:nvSpPr>
        <p:spPr>
          <a:xfrm>
            <a:off x="6191478" y="1923938"/>
            <a:ext cx="22410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ctor"/>
              <a:buNone/>
              <a:defRPr>
                <a:latin typeface="Actor"/>
                <a:ea typeface="Actor"/>
                <a:cs typeface="Actor"/>
                <a:sym typeface="Acto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9"/>
          <p:cNvSpPr txBox="1"/>
          <p:nvPr>
            <p:ph idx="6" type="subTitle"/>
          </p:nvPr>
        </p:nvSpPr>
        <p:spPr>
          <a:xfrm>
            <a:off x="6191478" y="3794000"/>
            <a:ext cx="22410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ctor"/>
              <a:buNone/>
              <a:defRPr>
                <a:latin typeface="Actor"/>
                <a:ea typeface="Actor"/>
                <a:cs typeface="Actor"/>
                <a:sym typeface="Acto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9"/>
          <p:cNvSpPr txBox="1"/>
          <p:nvPr>
            <p:ph idx="7" type="subTitle"/>
          </p:nvPr>
        </p:nvSpPr>
        <p:spPr>
          <a:xfrm>
            <a:off x="721009" y="1238935"/>
            <a:ext cx="22386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1" name="Google Shape;201;p9"/>
          <p:cNvSpPr txBox="1"/>
          <p:nvPr>
            <p:ph idx="8" type="subTitle"/>
          </p:nvPr>
        </p:nvSpPr>
        <p:spPr>
          <a:xfrm>
            <a:off x="3452509" y="1238935"/>
            <a:ext cx="22386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2" name="Google Shape;202;p9"/>
          <p:cNvSpPr txBox="1"/>
          <p:nvPr>
            <p:ph idx="9" type="subTitle"/>
          </p:nvPr>
        </p:nvSpPr>
        <p:spPr>
          <a:xfrm>
            <a:off x="6192487" y="1238935"/>
            <a:ext cx="22386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3" name="Google Shape;203;p9"/>
          <p:cNvSpPr txBox="1"/>
          <p:nvPr>
            <p:ph idx="13" type="subTitle"/>
          </p:nvPr>
        </p:nvSpPr>
        <p:spPr>
          <a:xfrm>
            <a:off x="721009" y="3109096"/>
            <a:ext cx="22386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4" name="Google Shape;204;p9"/>
          <p:cNvSpPr txBox="1"/>
          <p:nvPr>
            <p:ph idx="14" type="subTitle"/>
          </p:nvPr>
        </p:nvSpPr>
        <p:spPr>
          <a:xfrm>
            <a:off x="3452509" y="3109096"/>
            <a:ext cx="22386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5" name="Google Shape;205;p9"/>
          <p:cNvSpPr txBox="1"/>
          <p:nvPr>
            <p:ph idx="15" type="subTitle"/>
          </p:nvPr>
        </p:nvSpPr>
        <p:spPr>
          <a:xfrm>
            <a:off x="6192487" y="3109096"/>
            <a:ext cx="22386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b="1" sz="24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206" name="Google Shape;206;p9"/>
          <p:cNvGrpSpPr/>
          <p:nvPr/>
        </p:nvGrpSpPr>
        <p:grpSpPr>
          <a:xfrm>
            <a:off x="327921" y="-632150"/>
            <a:ext cx="9268029" cy="6306150"/>
            <a:chOff x="327921" y="-632150"/>
            <a:chExt cx="9268029" cy="6306150"/>
          </a:xfrm>
        </p:grpSpPr>
        <p:sp>
          <p:nvSpPr>
            <p:cNvPr id="207" name="Google Shape;207;p9"/>
            <p:cNvSpPr/>
            <p:nvPr/>
          </p:nvSpPr>
          <p:spPr>
            <a:xfrm>
              <a:off x="327921" y="-632150"/>
              <a:ext cx="1171800" cy="1171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8294850" y="4372900"/>
              <a:ext cx="1301100" cy="1301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9" name="Google Shape;209;p9"/>
          <p:cNvGrpSpPr/>
          <p:nvPr/>
        </p:nvGrpSpPr>
        <p:grpSpPr>
          <a:xfrm>
            <a:off x="203976" y="222866"/>
            <a:ext cx="9272368" cy="4613758"/>
            <a:chOff x="203976" y="222866"/>
            <a:chExt cx="9272368" cy="4613758"/>
          </a:xfrm>
        </p:grpSpPr>
        <p:grpSp>
          <p:nvGrpSpPr>
            <p:cNvPr id="210" name="Google Shape;210;p9"/>
            <p:cNvGrpSpPr/>
            <p:nvPr/>
          </p:nvGrpSpPr>
          <p:grpSpPr>
            <a:xfrm rot="-1145235">
              <a:off x="237934" y="306192"/>
              <a:ext cx="560384" cy="301907"/>
              <a:chOff x="580113" y="742368"/>
              <a:chExt cx="560397" cy="301914"/>
            </a:xfrm>
          </p:grpSpPr>
          <p:sp>
            <p:nvSpPr>
              <p:cNvPr id="211" name="Google Shape;211;p9"/>
              <p:cNvSpPr/>
              <p:nvPr/>
            </p:nvSpPr>
            <p:spPr>
              <a:xfrm>
                <a:off x="580113" y="742368"/>
                <a:ext cx="474581" cy="301914"/>
              </a:xfrm>
              <a:custGeom>
                <a:rect b="b" l="l" r="r" t="t"/>
                <a:pathLst>
                  <a:path extrusionOk="0" h="1287" w="2023">
                    <a:moveTo>
                      <a:pt x="0" y="1175"/>
                    </a:moveTo>
                    <a:lnTo>
                      <a:pt x="0" y="1175"/>
                    </a:lnTo>
                    <a:cubicBezTo>
                      <a:pt x="37" y="1185"/>
                      <a:pt x="123" y="1096"/>
                      <a:pt x="151" y="1075"/>
                    </a:cubicBezTo>
                    <a:lnTo>
                      <a:pt x="151" y="1075"/>
                    </a:lnTo>
                    <a:cubicBezTo>
                      <a:pt x="412" y="875"/>
                      <a:pt x="607" y="614"/>
                      <a:pt x="852" y="397"/>
                    </a:cubicBezTo>
                    <a:lnTo>
                      <a:pt x="852" y="397"/>
                    </a:lnTo>
                    <a:cubicBezTo>
                      <a:pt x="1174" y="113"/>
                      <a:pt x="1604" y="0"/>
                      <a:pt x="1978" y="259"/>
                    </a:cubicBezTo>
                    <a:lnTo>
                      <a:pt x="1978" y="259"/>
                    </a:lnTo>
                    <a:cubicBezTo>
                      <a:pt x="2022" y="290"/>
                      <a:pt x="1887" y="595"/>
                      <a:pt x="1867" y="635"/>
                    </a:cubicBezTo>
                    <a:lnTo>
                      <a:pt x="1867" y="635"/>
                    </a:lnTo>
                    <a:cubicBezTo>
                      <a:pt x="1808" y="752"/>
                      <a:pt x="1728" y="858"/>
                      <a:pt x="1631" y="946"/>
                    </a:cubicBezTo>
                    <a:lnTo>
                      <a:pt x="1631" y="946"/>
                    </a:lnTo>
                    <a:cubicBezTo>
                      <a:pt x="1406" y="1150"/>
                      <a:pt x="1096" y="1246"/>
                      <a:pt x="798" y="1267"/>
                    </a:cubicBezTo>
                    <a:lnTo>
                      <a:pt x="798" y="1267"/>
                    </a:lnTo>
                    <a:cubicBezTo>
                      <a:pt x="529" y="1286"/>
                      <a:pt x="260" y="1245"/>
                      <a:pt x="0" y="1175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12" name="Google Shape;212;p9"/>
              <p:cNvSpPr/>
              <p:nvPr/>
            </p:nvSpPr>
            <p:spPr>
              <a:xfrm>
                <a:off x="580113" y="801303"/>
                <a:ext cx="474584" cy="242978"/>
              </a:xfrm>
              <a:custGeom>
                <a:rect b="b" l="l" r="r" t="t"/>
                <a:pathLst>
                  <a:path extrusionOk="0" h="1036" w="2022">
                    <a:moveTo>
                      <a:pt x="0" y="924"/>
                    </a:moveTo>
                    <a:lnTo>
                      <a:pt x="0" y="924"/>
                    </a:lnTo>
                    <a:cubicBezTo>
                      <a:pt x="5" y="925"/>
                      <a:pt x="11" y="925"/>
                      <a:pt x="18" y="923"/>
                    </a:cubicBezTo>
                    <a:lnTo>
                      <a:pt x="18" y="923"/>
                    </a:lnTo>
                    <a:cubicBezTo>
                      <a:pt x="666" y="885"/>
                      <a:pt x="1587" y="56"/>
                      <a:pt x="1964" y="0"/>
                    </a:cubicBezTo>
                    <a:lnTo>
                      <a:pt x="1964" y="0"/>
                    </a:lnTo>
                    <a:cubicBezTo>
                      <a:pt x="1969" y="3"/>
                      <a:pt x="1973" y="5"/>
                      <a:pt x="1977" y="9"/>
                    </a:cubicBezTo>
                    <a:lnTo>
                      <a:pt x="1977" y="9"/>
                    </a:lnTo>
                    <a:cubicBezTo>
                      <a:pt x="2021" y="39"/>
                      <a:pt x="1887" y="344"/>
                      <a:pt x="1867" y="385"/>
                    </a:cubicBezTo>
                    <a:lnTo>
                      <a:pt x="1867" y="385"/>
                    </a:lnTo>
                    <a:cubicBezTo>
                      <a:pt x="1808" y="502"/>
                      <a:pt x="1727" y="607"/>
                      <a:pt x="1630" y="695"/>
                    </a:cubicBezTo>
                    <a:lnTo>
                      <a:pt x="1630" y="695"/>
                    </a:lnTo>
                    <a:cubicBezTo>
                      <a:pt x="1405" y="899"/>
                      <a:pt x="1096" y="996"/>
                      <a:pt x="797" y="1016"/>
                    </a:cubicBezTo>
                    <a:lnTo>
                      <a:pt x="797" y="1016"/>
                    </a:lnTo>
                    <a:cubicBezTo>
                      <a:pt x="529" y="1035"/>
                      <a:pt x="260" y="994"/>
                      <a:pt x="0" y="924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13" name="Google Shape;213;p9"/>
              <p:cNvSpPr/>
              <p:nvPr/>
            </p:nvSpPr>
            <p:spPr>
              <a:xfrm>
                <a:off x="629742" y="771319"/>
                <a:ext cx="510768" cy="237811"/>
              </a:xfrm>
              <a:custGeom>
                <a:rect b="b" l="l" r="r" t="t"/>
                <a:pathLst>
                  <a:path extrusionOk="0" h="1014" w="2179">
                    <a:moveTo>
                      <a:pt x="2088" y="0"/>
                    </a:moveTo>
                    <a:lnTo>
                      <a:pt x="2088" y="0"/>
                    </a:lnTo>
                    <a:cubicBezTo>
                      <a:pt x="1881" y="12"/>
                      <a:pt x="1684" y="75"/>
                      <a:pt x="1506" y="162"/>
                    </a:cubicBezTo>
                    <a:lnTo>
                      <a:pt x="1506" y="162"/>
                    </a:lnTo>
                    <a:cubicBezTo>
                      <a:pt x="1327" y="248"/>
                      <a:pt x="1164" y="357"/>
                      <a:pt x="1006" y="468"/>
                    </a:cubicBezTo>
                    <a:lnTo>
                      <a:pt x="1006" y="468"/>
                    </a:lnTo>
                    <a:cubicBezTo>
                      <a:pt x="847" y="579"/>
                      <a:pt x="693" y="692"/>
                      <a:pt x="528" y="790"/>
                    </a:cubicBezTo>
                    <a:lnTo>
                      <a:pt x="528" y="790"/>
                    </a:lnTo>
                    <a:cubicBezTo>
                      <a:pt x="364" y="887"/>
                      <a:pt x="188" y="969"/>
                      <a:pt x="0" y="1013"/>
                    </a:cubicBezTo>
                    <a:lnTo>
                      <a:pt x="0" y="1013"/>
                    </a:lnTo>
                    <a:cubicBezTo>
                      <a:pt x="191" y="983"/>
                      <a:pt x="375" y="914"/>
                      <a:pt x="548" y="827"/>
                    </a:cubicBezTo>
                    <a:lnTo>
                      <a:pt x="548" y="827"/>
                    </a:lnTo>
                    <a:cubicBezTo>
                      <a:pt x="722" y="740"/>
                      <a:pt x="887" y="637"/>
                      <a:pt x="1052" y="539"/>
                    </a:cubicBezTo>
                    <a:lnTo>
                      <a:pt x="1052" y="539"/>
                    </a:lnTo>
                    <a:cubicBezTo>
                      <a:pt x="1217" y="440"/>
                      <a:pt x="1383" y="346"/>
                      <a:pt x="1557" y="278"/>
                    </a:cubicBezTo>
                    <a:lnTo>
                      <a:pt x="1557" y="278"/>
                    </a:lnTo>
                    <a:cubicBezTo>
                      <a:pt x="1731" y="208"/>
                      <a:pt x="1913" y="166"/>
                      <a:pt x="2091" y="169"/>
                    </a:cubicBezTo>
                    <a:lnTo>
                      <a:pt x="2091" y="169"/>
                    </a:lnTo>
                    <a:cubicBezTo>
                      <a:pt x="2138" y="170"/>
                      <a:pt x="2177" y="133"/>
                      <a:pt x="2178" y="86"/>
                    </a:cubicBezTo>
                    <a:lnTo>
                      <a:pt x="2178" y="86"/>
                    </a:lnTo>
                    <a:cubicBezTo>
                      <a:pt x="2178" y="39"/>
                      <a:pt x="2141" y="0"/>
                      <a:pt x="2094" y="0"/>
                    </a:cubicBezTo>
                    <a:lnTo>
                      <a:pt x="2094" y="0"/>
                    </a:lnTo>
                    <a:cubicBezTo>
                      <a:pt x="2093" y="0"/>
                      <a:pt x="2090" y="0"/>
                      <a:pt x="2088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214" name="Google Shape;214;p9"/>
            <p:cNvGrpSpPr/>
            <p:nvPr/>
          </p:nvGrpSpPr>
          <p:grpSpPr>
            <a:xfrm>
              <a:off x="8414438" y="3919109"/>
              <a:ext cx="1061906" cy="917515"/>
              <a:chOff x="5542337" y="263873"/>
              <a:chExt cx="1187947" cy="1026418"/>
            </a:xfrm>
          </p:grpSpPr>
          <p:sp>
            <p:nvSpPr>
              <p:cNvPr id="215" name="Google Shape;215;p9"/>
              <p:cNvSpPr/>
              <p:nvPr/>
            </p:nvSpPr>
            <p:spPr>
              <a:xfrm rot="-1498219">
                <a:off x="5709513" y="423862"/>
                <a:ext cx="914395" cy="706441"/>
              </a:xfrm>
              <a:custGeom>
                <a:rect b="b" l="l" r="r" t="t"/>
                <a:pathLst>
                  <a:path extrusionOk="0" h="1962" w="2538">
                    <a:moveTo>
                      <a:pt x="2484" y="588"/>
                    </a:moveTo>
                    <a:lnTo>
                      <a:pt x="2484" y="588"/>
                    </a:lnTo>
                    <a:cubicBezTo>
                      <a:pt x="2437" y="300"/>
                      <a:pt x="2244" y="64"/>
                      <a:pt x="1941" y="57"/>
                    </a:cubicBezTo>
                    <a:lnTo>
                      <a:pt x="1941" y="57"/>
                    </a:lnTo>
                    <a:cubicBezTo>
                      <a:pt x="1699" y="51"/>
                      <a:pt x="1285" y="380"/>
                      <a:pt x="1285" y="380"/>
                    </a:cubicBezTo>
                    <a:lnTo>
                      <a:pt x="1285" y="380"/>
                    </a:lnTo>
                    <a:cubicBezTo>
                      <a:pt x="1285" y="380"/>
                      <a:pt x="894" y="24"/>
                      <a:pt x="652" y="13"/>
                    </a:cubicBezTo>
                    <a:lnTo>
                      <a:pt x="652" y="13"/>
                    </a:lnTo>
                    <a:cubicBezTo>
                      <a:pt x="349" y="0"/>
                      <a:pt x="141" y="222"/>
                      <a:pt x="74" y="506"/>
                    </a:cubicBezTo>
                    <a:lnTo>
                      <a:pt x="74" y="506"/>
                    </a:lnTo>
                    <a:cubicBezTo>
                      <a:pt x="0" y="826"/>
                      <a:pt x="154" y="1107"/>
                      <a:pt x="380" y="1323"/>
                    </a:cubicBezTo>
                    <a:lnTo>
                      <a:pt x="380" y="1323"/>
                    </a:lnTo>
                    <a:cubicBezTo>
                      <a:pt x="462" y="1402"/>
                      <a:pt x="550" y="1474"/>
                      <a:pt x="641" y="1543"/>
                    </a:cubicBezTo>
                    <a:lnTo>
                      <a:pt x="641" y="1543"/>
                    </a:lnTo>
                    <a:cubicBezTo>
                      <a:pt x="732" y="1613"/>
                      <a:pt x="826" y="1679"/>
                      <a:pt x="921" y="1744"/>
                    </a:cubicBezTo>
                    <a:lnTo>
                      <a:pt x="921" y="1744"/>
                    </a:lnTo>
                    <a:cubicBezTo>
                      <a:pt x="1015" y="1809"/>
                      <a:pt x="1109" y="1873"/>
                      <a:pt x="1202" y="1939"/>
                    </a:cubicBezTo>
                    <a:lnTo>
                      <a:pt x="1202" y="1939"/>
                    </a:lnTo>
                    <a:cubicBezTo>
                      <a:pt x="1215" y="1948"/>
                      <a:pt x="1222" y="1961"/>
                      <a:pt x="1239" y="1954"/>
                    </a:cubicBezTo>
                    <a:lnTo>
                      <a:pt x="1239" y="1954"/>
                    </a:lnTo>
                    <a:cubicBezTo>
                      <a:pt x="1263" y="1943"/>
                      <a:pt x="1287" y="1925"/>
                      <a:pt x="1310" y="1912"/>
                    </a:cubicBezTo>
                    <a:lnTo>
                      <a:pt x="1310" y="1912"/>
                    </a:lnTo>
                    <a:cubicBezTo>
                      <a:pt x="1358" y="1882"/>
                      <a:pt x="1408" y="1853"/>
                      <a:pt x="1457" y="1824"/>
                    </a:cubicBezTo>
                    <a:lnTo>
                      <a:pt x="1457" y="1824"/>
                    </a:lnTo>
                    <a:cubicBezTo>
                      <a:pt x="1556" y="1766"/>
                      <a:pt x="1655" y="1708"/>
                      <a:pt x="1752" y="1646"/>
                    </a:cubicBezTo>
                    <a:lnTo>
                      <a:pt x="1752" y="1646"/>
                    </a:lnTo>
                    <a:cubicBezTo>
                      <a:pt x="1848" y="1586"/>
                      <a:pt x="1944" y="1522"/>
                      <a:pt x="2034" y="1453"/>
                    </a:cubicBezTo>
                    <a:lnTo>
                      <a:pt x="2034" y="1453"/>
                    </a:lnTo>
                    <a:cubicBezTo>
                      <a:pt x="2065" y="1430"/>
                      <a:pt x="2094" y="1406"/>
                      <a:pt x="2124" y="1382"/>
                    </a:cubicBezTo>
                    <a:lnTo>
                      <a:pt x="2124" y="1382"/>
                    </a:lnTo>
                    <a:cubicBezTo>
                      <a:pt x="2364" y="1181"/>
                      <a:pt x="2537" y="912"/>
                      <a:pt x="2484" y="588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16" name="Google Shape;216;p9"/>
              <p:cNvSpPr/>
              <p:nvPr/>
            </p:nvSpPr>
            <p:spPr>
              <a:xfrm rot="-1498219">
                <a:off x="5648713" y="423862"/>
                <a:ext cx="914395" cy="706441"/>
              </a:xfrm>
              <a:custGeom>
                <a:rect b="b" l="l" r="r" t="t"/>
                <a:pathLst>
                  <a:path extrusionOk="0" h="1962" w="2538">
                    <a:moveTo>
                      <a:pt x="2484" y="588"/>
                    </a:moveTo>
                    <a:lnTo>
                      <a:pt x="2484" y="588"/>
                    </a:lnTo>
                    <a:cubicBezTo>
                      <a:pt x="2437" y="300"/>
                      <a:pt x="2244" y="64"/>
                      <a:pt x="1941" y="57"/>
                    </a:cubicBezTo>
                    <a:lnTo>
                      <a:pt x="1941" y="57"/>
                    </a:lnTo>
                    <a:cubicBezTo>
                      <a:pt x="1699" y="51"/>
                      <a:pt x="1285" y="380"/>
                      <a:pt x="1285" y="380"/>
                    </a:cubicBezTo>
                    <a:lnTo>
                      <a:pt x="1285" y="380"/>
                    </a:lnTo>
                    <a:cubicBezTo>
                      <a:pt x="1285" y="380"/>
                      <a:pt x="894" y="24"/>
                      <a:pt x="652" y="13"/>
                    </a:cubicBezTo>
                    <a:lnTo>
                      <a:pt x="652" y="13"/>
                    </a:lnTo>
                    <a:cubicBezTo>
                      <a:pt x="349" y="0"/>
                      <a:pt x="141" y="222"/>
                      <a:pt x="74" y="506"/>
                    </a:cubicBezTo>
                    <a:lnTo>
                      <a:pt x="74" y="506"/>
                    </a:lnTo>
                    <a:cubicBezTo>
                      <a:pt x="0" y="826"/>
                      <a:pt x="154" y="1107"/>
                      <a:pt x="380" y="1323"/>
                    </a:cubicBezTo>
                    <a:lnTo>
                      <a:pt x="380" y="1323"/>
                    </a:lnTo>
                    <a:cubicBezTo>
                      <a:pt x="462" y="1402"/>
                      <a:pt x="550" y="1474"/>
                      <a:pt x="641" y="1543"/>
                    </a:cubicBezTo>
                    <a:lnTo>
                      <a:pt x="641" y="1543"/>
                    </a:lnTo>
                    <a:cubicBezTo>
                      <a:pt x="732" y="1613"/>
                      <a:pt x="826" y="1679"/>
                      <a:pt x="921" y="1744"/>
                    </a:cubicBezTo>
                    <a:lnTo>
                      <a:pt x="921" y="1744"/>
                    </a:lnTo>
                    <a:cubicBezTo>
                      <a:pt x="1015" y="1809"/>
                      <a:pt x="1109" y="1873"/>
                      <a:pt x="1202" y="1939"/>
                    </a:cubicBezTo>
                    <a:lnTo>
                      <a:pt x="1202" y="1939"/>
                    </a:lnTo>
                    <a:cubicBezTo>
                      <a:pt x="1215" y="1948"/>
                      <a:pt x="1222" y="1961"/>
                      <a:pt x="1239" y="1954"/>
                    </a:cubicBezTo>
                    <a:lnTo>
                      <a:pt x="1239" y="1954"/>
                    </a:lnTo>
                    <a:cubicBezTo>
                      <a:pt x="1263" y="1943"/>
                      <a:pt x="1287" y="1925"/>
                      <a:pt x="1310" y="1912"/>
                    </a:cubicBezTo>
                    <a:lnTo>
                      <a:pt x="1310" y="1912"/>
                    </a:lnTo>
                    <a:cubicBezTo>
                      <a:pt x="1358" y="1882"/>
                      <a:pt x="1408" y="1853"/>
                      <a:pt x="1457" y="1824"/>
                    </a:cubicBezTo>
                    <a:lnTo>
                      <a:pt x="1457" y="1824"/>
                    </a:lnTo>
                    <a:cubicBezTo>
                      <a:pt x="1556" y="1766"/>
                      <a:pt x="1655" y="1708"/>
                      <a:pt x="1752" y="1646"/>
                    </a:cubicBezTo>
                    <a:lnTo>
                      <a:pt x="1752" y="1646"/>
                    </a:lnTo>
                    <a:cubicBezTo>
                      <a:pt x="1848" y="1586"/>
                      <a:pt x="1944" y="1522"/>
                      <a:pt x="2034" y="1453"/>
                    </a:cubicBezTo>
                    <a:lnTo>
                      <a:pt x="2034" y="1453"/>
                    </a:lnTo>
                    <a:cubicBezTo>
                      <a:pt x="2065" y="1430"/>
                      <a:pt x="2094" y="1406"/>
                      <a:pt x="2124" y="1382"/>
                    </a:cubicBezTo>
                    <a:lnTo>
                      <a:pt x="2124" y="1382"/>
                    </a:lnTo>
                    <a:cubicBezTo>
                      <a:pt x="2364" y="1181"/>
                      <a:pt x="2537" y="912"/>
                      <a:pt x="2484" y="588"/>
                    </a:cubicBez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17" name="Google Shape;217;p9"/>
          <p:cNvGrpSpPr/>
          <p:nvPr/>
        </p:nvGrpSpPr>
        <p:grpSpPr>
          <a:xfrm>
            <a:off x="139233" y="158579"/>
            <a:ext cx="8772825" cy="4866750"/>
            <a:chOff x="139233" y="158579"/>
            <a:chExt cx="8772825" cy="4866750"/>
          </a:xfrm>
        </p:grpSpPr>
        <p:sp>
          <p:nvSpPr>
            <p:cNvPr id="218" name="Google Shape;218;p9"/>
            <p:cNvSpPr/>
            <p:nvPr/>
          </p:nvSpPr>
          <p:spPr>
            <a:xfrm>
              <a:off x="937183" y="158579"/>
              <a:ext cx="188700" cy="188700"/>
            </a:xfrm>
            <a:prstGeom prst="mathPlus">
              <a:avLst>
                <a:gd fmla="val 23520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9" name="Google Shape;219;p9"/>
            <p:cNvSpPr/>
            <p:nvPr/>
          </p:nvSpPr>
          <p:spPr>
            <a:xfrm>
              <a:off x="139233" y="1157554"/>
              <a:ext cx="188700" cy="188700"/>
            </a:xfrm>
            <a:prstGeom prst="mathPlus">
              <a:avLst>
                <a:gd fmla="val 23520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7910233" y="4836629"/>
              <a:ext cx="188700" cy="188700"/>
            </a:xfrm>
            <a:prstGeom prst="mathPlus">
              <a:avLst>
                <a:gd fmla="val 23520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1" name="Google Shape;221;p9"/>
            <p:cNvSpPr/>
            <p:nvPr/>
          </p:nvSpPr>
          <p:spPr>
            <a:xfrm>
              <a:off x="8723358" y="3419754"/>
              <a:ext cx="188700" cy="188700"/>
            </a:xfrm>
            <a:prstGeom prst="mathPlus">
              <a:avLst>
                <a:gd fmla="val 23520" name="adj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"/>
          <p:cNvSpPr txBox="1"/>
          <p:nvPr>
            <p:ph type="title"/>
          </p:nvPr>
        </p:nvSpPr>
        <p:spPr>
          <a:xfrm>
            <a:off x="4956850" y="1859625"/>
            <a:ext cx="3123000" cy="16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Roboto"/>
              <a:buNone/>
              <a:defRPr sz="45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1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1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1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1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1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1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1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1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1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 b="0" i="0" sz="1400" u="none" cap="none" strike="noStrik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 b="0" i="0" sz="1400" u="none" cap="none" strike="noStrik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 b="0" i="0" sz="1400" u="none" cap="none" strike="noStrik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 b="0" i="0" sz="1400" u="none" cap="none" strike="noStrik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 b="0" i="0" sz="1400" u="none" cap="none" strike="noStrik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 b="0" i="0" sz="1400" u="none" cap="none" strike="noStrik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 b="0" i="0" sz="1400" u="none" cap="none" strike="noStrik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 b="0" i="0" sz="1400" u="none" cap="none" strike="noStrik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 b="0" i="0" sz="1400" u="none" cap="none" strike="noStrik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1"/>
          <p:cNvSpPr txBox="1"/>
          <p:nvPr>
            <p:ph type="ctrTitle"/>
          </p:nvPr>
        </p:nvSpPr>
        <p:spPr>
          <a:xfrm>
            <a:off x="713225" y="1235100"/>
            <a:ext cx="4791000" cy="250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5500"/>
              <a:t>Q&amp;A Chatbot</a:t>
            </a:r>
            <a:r>
              <a:rPr lang="en" sz="5500"/>
              <a:t> </a:t>
            </a:r>
            <a:r>
              <a:rPr b="0" lang="en" sz="4600"/>
              <a:t>for Public Datasets</a:t>
            </a:r>
            <a:endParaRPr b="0" sz="4400"/>
          </a:p>
        </p:txBody>
      </p:sp>
      <p:sp>
        <p:nvSpPr>
          <p:cNvPr id="443" name="Google Shape;443;p21"/>
          <p:cNvSpPr txBox="1"/>
          <p:nvPr>
            <p:ph idx="1" type="subTitle"/>
          </p:nvPr>
        </p:nvSpPr>
        <p:spPr>
          <a:xfrm>
            <a:off x="713225" y="3864700"/>
            <a:ext cx="479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Naomie Marciano</a:t>
            </a:r>
            <a:endParaRPr/>
          </a:p>
        </p:txBody>
      </p:sp>
      <p:cxnSp>
        <p:nvCxnSpPr>
          <p:cNvPr id="444" name="Google Shape;444;p21"/>
          <p:cNvCxnSpPr/>
          <p:nvPr/>
        </p:nvCxnSpPr>
        <p:spPr>
          <a:xfrm>
            <a:off x="713225" y="3803438"/>
            <a:ext cx="43137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oval"/>
          </a:ln>
        </p:spPr>
      </p:cxnSp>
      <p:grpSp>
        <p:nvGrpSpPr>
          <p:cNvPr id="445" name="Google Shape;445;p21"/>
          <p:cNvGrpSpPr/>
          <p:nvPr/>
        </p:nvGrpSpPr>
        <p:grpSpPr>
          <a:xfrm>
            <a:off x="580113" y="742368"/>
            <a:ext cx="560397" cy="301914"/>
            <a:chOff x="580113" y="742368"/>
            <a:chExt cx="560397" cy="301914"/>
          </a:xfrm>
        </p:grpSpPr>
        <p:sp>
          <p:nvSpPr>
            <p:cNvPr id="446" name="Google Shape;446;p21"/>
            <p:cNvSpPr/>
            <p:nvPr/>
          </p:nvSpPr>
          <p:spPr>
            <a:xfrm>
              <a:off x="580113" y="742368"/>
              <a:ext cx="474581" cy="301914"/>
            </a:xfrm>
            <a:custGeom>
              <a:rect b="b" l="l" r="r" t="t"/>
              <a:pathLst>
                <a:path extrusionOk="0" h="1287" w="2023">
                  <a:moveTo>
                    <a:pt x="0" y="1175"/>
                  </a:moveTo>
                  <a:lnTo>
                    <a:pt x="0" y="1175"/>
                  </a:lnTo>
                  <a:cubicBezTo>
                    <a:pt x="37" y="1185"/>
                    <a:pt x="123" y="1096"/>
                    <a:pt x="151" y="1075"/>
                  </a:cubicBezTo>
                  <a:lnTo>
                    <a:pt x="151" y="1075"/>
                  </a:lnTo>
                  <a:cubicBezTo>
                    <a:pt x="412" y="875"/>
                    <a:pt x="607" y="614"/>
                    <a:pt x="852" y="397"/>
                  </a:cubicBezTo>
                  <a:lnTo>
                    <a:pt x="852" y="397"/>
                  </a:lnTo>
                  <a:cubicBezTo>
                    <a:pt x="1174" y="113"/>
                    <a:pt x="1604" y="0"/>
                    <a:pt x="1978" y="259"/>
                  </a:cubicBezTo>
                  <a:lnTo>
                    <a:pt x="1978" y="259"/>
                  </a:lnTo>
                  <a:cubicBezTo>
                    <a:pt x="2022" y="290"/>
                    <a:pt x="1887" y="595"/>
                    <a:pt x="1867" y="635"/>
                  </a:cubicBezTo>
                  <a:lnTo>
                    <a:pt x="1867" y="635"/>
                  </a:lnTo>
                  <a:cubicBezTo>
                    <a:pt x="1808" y="752"/>
                    <a:pt x="1728" y="858"/>
                    <a:pt x="1631" y="946"/>
                  </a:cubicBezTo>
                  <a:lnTo>
                    <a:pt x="1631" y="946"/>
                  </a:lnTo>
                  <a:cubicBezTo>
                    <a:pt x="1406" y="1150"/>
                    <a:pt x="1096" y="1246"/>
                    <a:pt x="798" y="1267"/>
                  </a:cubicBezTo>
                  <a:lnTo>
                    <a:pt x="798" y="1267"/>
                  </a:lnTo>
                  <a:cubicBezTo>
                    <a:pt x="529" y="1286"/>
                    <a:pt x="260" y="1245"/>
                    <a:pt x="0" y="117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1"/>
            <p:cNvSpPr/>
            <p:nvPr/>
          </p:nvSpPr>
          <p:spPr>
            <a:xfrm>
              <a:off x="580113" y="801303"/>
              <a:ext cx="474584" cy="242978"/>
            </a:xfrm>
            <a:custGeom>
              <a:rect b="b" l="l" r="r" t="t"/>
              <a:pathLst>
                <a:path extrusionOk="0" h="1036" w="2022">
                  <a:moveTo>
                    <a:pt x="0" y="924"/>
                  </a:moveTo>
                  <a:lnTo>
                    <a:pt x="0" y="924"/>
                  </a:lnTo>
                  <a:cubicBezTo>
                    <a:pt x="5" y="925"/>
                    <a:pt x="11" y="925"/>
                    <a:pt x="18" y="923"/>
                  </a:cubicBezTo>
                  <a:lnTo>
                    <a:pt x="18" y="923"/>
                  </a:lnTo>
                  <a:cubicBezTo>
                    <a:pt x="666" y="885"/>
                    <a:pt x="1587" y="56"/>
                    <a:pt x="1964" y="0"/>
                  </a:cubicBezTo>
                  <a:lnTo>
                    <a:pt x="1964" y="0"/>
                  </a:lnTo>
                  <a:cubicBezTo>
                    <a:pt x="1969" y="3"/>
                    <a:pt x="1973" y="5"/>
                    <a:pt x="1977" y="9"/>
                  </a:cubicBezTo>
                  <a:lnTo>
                    <a:pt x="1977" y="9"/>
                  </a:lnTo>
                  <a:cubicBezTo>
                    <a:pt x="2021" y="39"/>
                    <a:pt x="1887" y="344"/>
                    <a:pt x="1867" y="385"/>
                  </a:cubicBezTo>
                  <a:lnTo>
                    <a:pt x="1867" y="385"/>
                  </a:lnTo>
                  <a:cubicBezTo>
                    <a:pt x="1808" y="502"/>
                    <a:pt x="1727" y="607"/>
                    <a:pt x="1630" y="695"/>
                  </a:cubicBezTo>
                  <a:lnTo>
                    <a:pt x="1630" y="695"/>
                  </a:lnTo>
                  <a:cubicBezTo>
                    <a:pt x="1405" y="899"/>
                    <a:pt x="1096" y="996"/>
                    <a:pt x="797" y="1016"/>
                  </a:cubicBezTo>
                  <a:lnTo>
                    <a:pt x="797" y="1016"/>
                  </a:lnTo>
                  <a:cubicBezTo>
                    <a:pt x="529" y="1035"/>
                    <a:pt x="260" y="994"/>
                    <a:pt x="0" y="92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21"/>
            <p:cNvSpPr/>
            <p:nvPr/>
          </p:nvSpPr>
          <p:spPr>
            <a:xfrm>
              <a:off x="629742" y="771319"/>
              <a:ext cx="510768" cy="237811"/>
            </a:xfrm>
            <a:custGeom>
              <a:rect b="b" l="l" r="r" t="t"/>
              <a:pathLst>
                <a:path extrusionOk="0" h="1014" w="2179">
                  <a:moveTo>
                    <a:pt x="2088" y="0"/>
                  </a:moveTo>
                  <a:lnTo>
                    <a:pt x="2088" y="0"/>
                  </a:lnTo>
                  <a:cubicBezTo>
                    <a:pt x="1881" y="12"/>
                    <a:pt x="1684" y="75"/>
                    <a:pt x="1506" y="162"/>
                  </a:cubicBezTo>
                  <a:lnTo>
                    <a:pt x="1506" y="162"/>
                  </a:lnTo>
                  <a:cubicBezTo>
                    <a:pt x="1327" y="248"/>
                    <a:pt x="1164" y="357"/>
                    <a:pt x="1006" y="468"/>
                  </a:cubicBezTo>
                  <a:lnTo>
                    <a:pt x="1006" y="468"/>
                  </a:lnTo>
                  <a:cubicBezTo>
                    <a:pt x="847" y="579"/>
                    <a:pt x="693" y="692"/>
                    <a:pt x="528" y="790"/>
                  </a:cubicBezTo>
                  <a:lnTo>
                    <a:pt x="528" y="790"/>
                  </a:lnTo>
                  <a:cubicBezTo>
                    <a:pt x="364" y="887"/>
                    <a:pt x="188" y="969"/>
                    <a:pt x="0" y="1013"/>
                  </a:cubicBezTo>
                  <a:lnTo>
                    <a:pt x="0" y="1013"/>
                  </a:lnTo>
                  <a:cubicBezTo>
                    <a:pt x="191" y="983"/>
                    <a:pt x="375" y="914"/>
                    <a:pt x="548" y="827"/>
                  </a:cubicBezTo>
                  <a:lnTo>
                    <a:pt x="548" y="827"/>
                  </a:lnTo>
                  <a:cubicBezTo>
                    <a:pt x="722" y="740"/>
                    <a:pt x="887" y="637"/>
                    <a:pt x="1052" y="539"/>
                  </a:cubicBezTo>
                  <a:lnTo>
                    <a:pt x="1052" y="539"/>
                  </a:lnTo>
                  <a:cubicBezTo>
                    <a:pt x="1217" y="440"/>
                    <a:pt x="1383" y="346"/>
                    <a:pt x="1557" y="278"/>
                  </a:cubicBezTo>
                  <a:lnTo>
                    <a:pt x="1557" y="278"/>
                  </a:lnTo>
                  <a:cubicBezTo>
                    <a:pt x="1731" y="208"/>
                    <a:pt x="1913" y="166"/>
                    <a:pt x="2091" y="169"/>
                  </a:cubicBezTo>
                  <a:lnTo>
                    <a:pt x="2091" y="169"/>
                  </a:lnTo>
                  <a:cubicBezTo>
                    <a:pt x="2138" y="170"/>
                    <a:pt x="2177" y="133"/>
                    <a:pt x="2178" y="86"/>
                  </a:cubicBezTo>
                  <a:lnTo>
                    <a:pt x="2178" y="86"/>
                  </a:lnTo>
                  <a:cubicBezTo>
                    <a:pt x="2178" y="39"/>
                    <a:pt x="2141" y="0"/>
                    <a:pt x="2094" y="0"/>
                  </a:cubicBezTo>
                  <a:lnTo>
                    <a:pt x="2094" y="0"/>
                  </a:lnTo>
                  <a:cubicBezTo>
                    <a:pt x="2093" y="0"/>
                    <a:pt x="2090" y="0"/>
                    <a:pt x="2088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0"/>
          <p:cNvSpPr txBox="1"/>
          <p:nvPr>
            <p:ph type="title"/>
          </p:nvPr>
        </p:nvSpPr>
        <p:spPr>
          <a:xfrm>
            <a:off x="713225" y="3019025"/>
            <a:ext cx="68622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Technologies</a:t>
            </a:r>
            <a:endParaRPr/>
          </a:p>
        </p:txBody>
      </p:sp>
      <p:sp>
        <p:nvSpPr>
          <p:cNvPr id="584" name="Google Shape;584;p30"/>
          <p:cNvSpPr txBox="1"/>
          <p:nvPr>
            <p:ph idx="2" type="title"/>
          </p:nvPr>
        </p:nvSpPr>
        <p:spPr>
          <a:xfrm>
            <a:off x="713225" y="2153095"/>
            <a:ext cx="16521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85" name="Google Shape;585;p30"/>
          <p:cNvSpPr txBox="1"/>
          <p:nvPr>
            <p:ph idx="1" type="subTitle"/>
          </p:nvPr>
        </p:nvSpPr>
        <p:spPr>
          <a:xfrm>
            <a:off x="713225" y="4229000"/>
            <a:ext cx="6862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6" name="Google Shape;586;p30"/>
          <p:cNvSpPr/>
          <p:nvPr/>
        </p:nvSpPr>
        <p:spPr>
          <a:xfrm>
            <a:off x="3981700" y="-1006225"/>
            <a:ext cx="3366900" cy="3366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7" name="Google Shape;587;p30"/>
          <p:cNvSpPr/>
          <p:nvPr/>
        </p:nvSpPr>
        <p:spPr>
          <a:xfrm>
            <a:off x="6840044" y="208592"/>
            <a:ext cx="188700" cy="188700"/>
          </a:xfrm>
          <a:prstGeom prst="mathPlus">
            <a:avLst>
              <a:gd fmla="val 2352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8" name="Google Shape;588;p30"/>
          <p:cNvSpPr/>
          <p:nvPr/>
        </p:nvSpPr>
        <p:spPr>
          <a:xfrm>
            <a:off x="5246583" y="608144"/>
            <a:ext cx="456900" cy="456900"/>
          </a:xfrm>
          <a:prstGeom prst="mathPlus">
            <a:avLst>
              <a:gd fmla="val 2352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9" name="Google Shape;589;p30"/>
          <p:cNvSpPr/>
          <p:nvPr/>
        </p:nvSpPr>
        <p:spPr>
          <a:xfrm>
            <a:off x="5695394" y="2680404"/>
            <a:ext cx="188700" cy="188700"/>
          </a:xfrm>
          <a:prstGeom prst="mathPlus">
            <a:avLst>
              <a:gd fmla="val 23520" name="adj1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90" name="Google Shape;590;p30"/>
          <p:cNvCxnSpPr/>
          <p:nvPr/>
        </p:nvCxnSpPr>
        <p:spPr>
          <a:xfrm>
            <a:off x="713225" y="4178588"/>
            <a:ext cx="6531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oval"/>
          </a:ln>
        </p:spPr>
      </p:cxnSp>
      <p:grpSp>
        <p:nvGrpSpPr>
          <p:cNvPr id="591" name="Google Shape;591;p30"/>
          <p:cNvGrpSpPr/>
          <p:nvPr/>
        </p:nvGrpSpPr>
        <p:grpSpPr>
          <a:xfrm>
            <a:off x="5962862" y="837550"/>
            <a:ext cx="1943100" cy="1943100"/>
            <a:chOff x="5962862" y="837550"/>
            <a:chExt cx="1943100" cy="1943100"/>
          </a:xfrm>
        </p:grpSpPr>
        <p:sp>
          <p:nvSpPr>
            <p:cNvPr id="592" name="Google Shape;592;p30"/>
            <p:cNvSpPr/>
            <p:nvPr/>
          </p:nvSpPr>
          <p:spPr>
            <a:xfrm>
              <a:off x="5962862" y="837550"/>
              <a:ext cx="1943100" cy="1943100"/>
            </a:xfrm>
            <a:custGeom>
              <a:rect b="b" l="l" r="r" t="t"/>
              <a:pathLst>
                <a:path extrusionOk="0" h="5399" w="5399">
                  <a:moveTo>
                    <a:pt x="5398" y="2699"/>
                  </a:moveTo>
                  <a:lnTo>
                    <a:pt x="5398" y="2699"/>
                  </a:lnTo>
                  <a:cubicBezTo>
                    <a:pt x="5398" y="3414"/>
                    <a:pt x="5113" y="4101"/>
                    <a:pt x="4607" y="4607"/>
                  </a:cubicBezTo>
                  <a:lnTo>
                    <a:pt x="4607" y="4607"/>
                  </a:lnTo>
                  <a:cubicBezTo>
                    <a:pt x="4101" y="5113"/>
                    <a:pt x="3415" y="5398"/>
                    <a:pt x="2699" y="5398"/>
                  </a:cubicBezTo>
                  <a:lnTo>
                    <a:pt x="2699" y="5398"/>
                  </a:lnTo>
                  <a:cubicBezTo>
                    <a:pt x="1983" y="5398"/>
                    <a:pt x="1297" y="5113"/>
                    <a:pt x="790" y="4607"/>
                  </a:cubicBezTo>
                  <a:lnTo>
                    <a:pt x="790" y="4607"/>
                  </a:lnTo>
                  <a:cubicBezTo>
                    <a:pt x="284" y="4101"/>
                    <a:pt x="0" y="3414"/>
                    <a:pt x="0" y="2699"/>
                  </a:cubicBezTo>
                  <a:lnTo>
                    <a:pt x="0" y="2699"/>
                  </a:lnTo>
                  <a:cubicBezTo>
                    <a:pt x="0" y="1983"/>
                    <a:pt x="284" y="1296"/>
                    <a:pt x="790" y="790"/>
                  </a:cubicBezTo>
                  <a:lnTo>
                    <a:pt x="790" y="790"/>
                  </a:lnTo>
                  <a:cubicBezTo>
                    <a:pt x="1297" y="284"/>
                    <a:pt x="1983" y="0"/>
                    <a:pt x="2699" y="0"/>
                  </a:cubicBezTo>
                  <a:lnTo>
                    <a:pt x="2699" y="0"/>
                  </a:lnTo>
                  <a:cubicBezTo>
                    <a:pt x="3415" y="0"/>
                    <a:pt x="4101" y="284"/>
                    <a:pt x="4607" y="790"/>
                  </a:cubicBezTo>
                  <a:lnTo>
                    <a:pt x="4607" y="790"/>
                  </a:lnTo>
                  <a:cubicBezTo>
                    <a:pt x="5113" y="1296"/>
                    <a:pt x="5398" y="1983"/>
                    <a:pt x="5398" y="269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30"/>
            <p:cNvSpPr/>
            <p:nvPr/>
          </p:nvSpPr>
          <p:spPr>
            <a:xfrm>
              <a:off x="5977150" y="967725"/>
              <a:ext cx="1916108" cy="1684332"/>
            </a:xfrm>
            <a:custGeom>
              <a:rect b="b" l="l" r="r" t="t"/>
              <a:pathLst>
                <a:path extrusionOk="0" h="4680" w="5324">
                  <a:moveTo>
                    <a:pt x="831" y="404"/>
                  </a:moveTo>
                  <a:lnTo>
                    <a:pt x="831" y="404"/>
                  </a:lnTo>
                  <a:cubicBezTo>
                    <a:pt x="849" y="390"/>
                    <a:pt x="868" y="392"/>
                    <a:pt x="886" y="406"/>
                  </a:cubicBezTo>
                  <a:lnTo>
                    <a:pt x="886" y="406"/>
                  </a:lnTo>
                  <a:cubicBezTo>
                    <a:pt x="892" y="411"/>
                    <a:pt x="899" y="416"/>
                    <a:pt x="905" y="421"/>
                  </a:cubicBezTo>
                  <a:lnTo>
                    <a:pt x="905" y="421"/>
                  </a:lnTo>
                  <a:cubicBezTo>
                    <a:pt x="909" y="424"/>
                    <a:pt x="914" y="428"/>
                    <a:pt x="918" y="426"/>
                  </a:cubicBezTo>
                  <a:lnTo>
                    <a:pt x="918" y="426"/>
                  </a:lnTo>
                  <a:cubicBezTo>
                    <a:pt x="939" y="416"/>
                    <a:pt x="963" y="419"/>
                    <a:pt x="983" y="409"/>
                  </a:cubicBezTo>
                  <a:lnTo>
                    <a:pt x="983" y="409"/>
                  </a:lnTo>
                  <a:cubicBezTo>
                    <a:pt x="1022" y="391"/>
                    <a:pt x="1063" y="384"/>
                    <a:pt x="1103" y="374"/>
                  </a:cubicBezTo>
                  <a:lnTo>
                    <a:pt x="1103" y="374"/>
                  </a:lnTo>
                  <a:cubicBezTo>
                    <a:pt x="1123" y="370"/>
                    <a:pt x="1142" y="363"/>
                    <a:pt x="1160" y="355"/>
                  </a:cubicBezTo>
                  <a:lnTo>
                    <a:pt x="1160" y="355"/>
                  </a:lnTo>
                  <a:cubicBezTo>
                    <a:pt x="1180" y="347"/>
                    <a:pt x="1198" y="335"/>
                    <a:pt x="1220" y="332"/>
                  </a:cubicBezTo>
                  <a:lnTo>
                    <a:pt x="1220" y="332"/>
                  </a:lnTo>
                  <a:cubicBezTo>
                    <a:pt x="1251" y="328"/>
                    <a:pt x="1283" y="325"/>
                    <a:pt x="1306" y="326"/>
                  </a:cubicBezTo>
                  <a:lnTo>
                    <a:pt x="1306" y="326"/>
                  </a:lnTo>
                  <a:cubicBezTo>
                    <a:pt x="1332" y="326"/>
                    <a:pt x="1349" y="326"/>
                    <a:pt x="1367" y="326"/>
                  </a:cubicBezTo>
                  <a:lnTo>
                    <a:pt x="1367" y="326"/>
                  </a:lnTo>
                  <a:cubicBezTo>
                    <a:pt x="1374" y="326"/>
                    <a:pt x="1383" y="325"/>
                    <a:pt x="1388" y="330"/>
                  </a:cubicBezTo>
                  <a:lnTo>
                    <a:pt x="1388" y="330"/>
                  </a:lnTo>
                  <a:cubicBezTo>
                    <a:pt x="1406" y="349"/>
                    <a:pt x="1431" y="346"/>
                    <a:pt x="1453" y="350"/>
                  </a:cubicBezTo>
                  <a:lnTo>
                    <a:pt x="1453" y="350"/>
                  </a:lnTo>
                  <a:cubicBezTo>
                    <a:pt x="1460" y="352"/>
                    <a:pt x="1466" y="350"/>
                    <a:pt x="1472" y="354"/>
                  </a:cubicBezTo>
                  <a:lnTo>
                    <a:pt x="1472" y="354"/>
                  </a:lnTo>
                  <a:cubicBezTo>
                    <a:pt x="1504" y="380"/>
                    <a:pt x="1539" y="404"/>
                    <a:pt x="1565" y="437"/>
                  </a:cubicBezTo>
                  <a:lnTo>
                    <a:pt x="1565" y="437"/>
                  </a:lnTo>
                  <a:cubicBezTo>
                    <a:pt x="1568" y="440"/>
                    <a:pt x="1572" y="444"/>
                    <a:pt x="1576" y="447"/>
                  </a:cubicBezTo>
                  <a:lnTo>
                    <a:pt x="1576" y="447"/>
                  </a:lnTo>
                  <a:cubicBezTo>
                    <a:pt x="1596" y="464"/>
                    <a:pt x="1616" y="481"/>
                    <a:pt x="1631" y="503"/>
                  </a:cubicBezTo>
                  <a:lnTo>
                    <a:pt x="1631" y="503"/>
                  </a:lnTo>
                  <a:cubicBezTo>
                    <a:pt x="1638" y="512"/>
                    <a:pt x="1645" y="519"/>
                    <a:pt x="1654" y="525"/>
                  </a:cubicBezTo>
                  <a:lnTo>
                    <a:pt x="1654" y="525"/>
                  </a:lnTo>
                  <a:cubicBezTo>
                    <a:pt x="1672" y="537"/>
                    <a:pt x="1690" y="550"/>
                    <a:pt x="1711" y="556"/>
                  </a:cubicBezTo>
                  <a:lnTo>
                    <a:pt x="1711" y="556"/>
                  </a:lnTo>
                  <a:cubicBezTo>
                    <a:pt x="1729" y="562"/>
                    <a:pt x="1741" y="578"/>
                    <a:pt x="1758" y="584"/>
                  </a:cubicBezTo>
                  <a:lnTo>
                    <a:pt x="1758" y="584"/>
                  </a:lnTo>
                  <a:cubicBezTo>
                    <a:pt x="1798" y="599"/>
                    <a:pt x="1797" y="598"/>
                    <a:pt x="1794" y="646"/>
                  </a:cubicBezTo>
                  <a:lnTo>
                    <a:pt x="1794" y="646"/>
                  </a:lnTo>
                  <a:cubicBezTo>
                    <a:pt x="1793" y="657"/>
                    <a:pt x="1788" y="668"/>
                    <a:pt x="1785" y="678"/>
                  </a:cubicBezTo>
                  <a:lnTo>
                    <a:pt x="1785" y="678"/>
                  </a:lnTo>
                  <a:cubicBezTo>
                    <a:pt x="1784" y="685"/>
                    <a:pt x="1781" y="692"/>
                    <a:pt x="1780" y="699"/>
                  </a:cubicBezTo>
                  <a:lnTo>
                    <a:pt x="1780" y="699"/>
                  </a:lnTo>
                  <a:cubicBezTo>
                    <a:pt x="1776" y="720"/>
                    <a:pt x="1763" y="732"/>
                    <a:pt x="1743" y="733"/>
                  </a:cubicBezTo>
                  <a:lnTo>
                    <a:pt x="1743" y="733"/>
                  </a:lnTo>
                  <a:cubicBezTo>
                    <a:pt x="1726" y="735"/>
                    <a:pt x="1711" y="731"/>
                    <a:pt x="1697" y="720"/>
                  </a:cubicBezTo>
                  <a:lnTo>
                    <a:pt x="1697" y="720"/>
                  </a:lnTo>
                  <a:cubicBezTo>
                    <a:pt x="1692" y="716"/>
                    <a:pt x="1686" y="711"/>
                    <a:pt x="1680" y="707"/>
                  </a:cubicBezTo>
                  <a:lnTo>
                    <a:pt x="1680" y="707"/>
                  </a:lnTo>
                  <a:cubicBezTo>
                    <a:pt x="1673" y="701"/>
                    <a:pt x="1666" y="700"/>
                    <a:pt x="1657" y="707"/>
                  </a:cubicBezTo>
                  <a:lnTo>
                    <a:pt x="1657" y="707"/>
                  </a:lnTo>
                  <a:cubicBezTo>
                    <a:pt x="1635" y="723"/>
                    <a:pt x="1621" y="746"/>
                    <a:pt x="1604" y="766"/>
                  </a:cubicBezTo>
                  <a:lnTo>
                    <a:pt x="1604" y="766"/>
                  </a:lnTo>
                  <a:cubicBezTo>
                    <a:pt x="1597" y="776"/>
                    <a:pt x="1600" y="785"/>
                    <a:pt x="1610" y="791"/>
                  </a:cubicBezTo>
                  <a:lnTo>
                    <a:pt x="1610" y="791"/>
                  </a:lnTo>
                  <a:cubicBezTo>
                    <a:pt x="1617" y="795"/>
                    <a:pt x="1624" y="799"/>
                    <a:pt x="1630" y="804"/>
                  </a:cubicBezTo>
                  <a:lnTo>
                    <a:pt x="1630" y="804"/>
                  </a:lnTo>
                  <a:cubicBezTo>
                    <a:pt x="1635" y="808"/>
                    <a:pt x="1635" y="814"/>
                    <a:pt x="1633" y="820"/>
                  </a:cubicBezTo>
                  <a:lnTo>
                    <a:pt x="1633" y="820"/>
                  </a:lnTo>
                  <a:cubicBezTo>
                    <a:pt x="1631" y="826"/>
                    <a:pt x="1626" y="830"/>
                    <a:pt x="1621" y="829"/>
                  </a:cubicBezTo>
                  <a:lnTo>
                    <a:pt x="1621" y="829"/>
                  </a:lnTo>
                  <a:cubicBezTo>
                    <a:pt x="1599" y="824"/>
                    <a:pt x="1575" y="825"/>
                    <a:pt x="1556" y="812"/>
                  </a:cubicBezTo>
                  <a:lnTo>
                    <a:pt x="1556" y="812"/>
                  </a:lnTo>
                  <a:cubicBezTo>
                    <a:pt x="1546" y="806"/>
                    <a:pt x="1537" y="800"/>
                    <a:pt x="1525" y="801"/>
                  </a:cubicBezTo>
                  <a:lnTo>
                    <a:pt x="1525" y="801"/>
                  </a:lnTo>
                  <a:cubicBezTo>
                    <a:pt x="1513" y="801"/>
                    <a:pt x="1507" y="794"/>
                    <a:pt x="1505" y="784"/>
                  </a:cubicBezTo>
                  <a:lnTo>
                    <a:pt x="1505" y="784"/>
                  </a:lnTo>
                  <a:cubicBezTo>
                    <a:pt x="1500" y="768"/>
                    <a:pt x="1495" y="753"/>
                    <a:pt x="1495" y="736"/>
                  </a:cubicBezTo>
                  <a:lnTo>
                    <a:pt x="1495" y="736"/>
                  </a:lnTo>
                  <a:cubicBezTo>
                    <a:pt x="1495" y="725"/>
                    <a:pt x="1491" y="717"/>
                    <a:pt x="1479" y="713"/>
                  </a:cubicBezTo>
                  <a:lnTo>
                    <a:pt x="1479" y="713"/>
                  </a:lnTo>
                  <a:cubicBezTo>
                    <a:pt x="1474" y="712"/>
                    <a:pt x="1469" y="708"/>
                    <a:pt x="1464" y="705"/>
                  </a:cubicBezTo>
                  <a:lnTo>
                    <a:pt x="1464" y="705"/>
                  </a:lnTo>
                  <a:cubicBezTo>
                    <a:pt x="1439" y="688"/>
                    <a:pt x="1438" y="670"/>
                    <a:pt x="1460" y="650"/>
                  </a:cubicBezTo>
                  <a:lnTo>
                    <a:pt x="1460" y="650"/>
                  </a:lnTo>
                  <a:cubicBezTo>
                    <a:pt x="1463" y="647"/>
                    <a:pt x="1466" y="644"/>
                    <a:pt x="1469" y="642"/>
                  </a:cubicBezTo>
                  <a:lnTo>
                    <a:pt x="1469" y="642"/>
                  </a:lnTo>
                  <a:cubicBezTo>
                    <a:pt x="1493" y="621"/>
                    <a:pt x="1491" y="593"/>
                    <a:pt x="1463" y="578"/>
                  </a:cubicBezTo>
                  <a:lnTo>
                    <a:pt x="1463" y="578"/>
                  </a:lnTo>
                  <a:cubicBezTo>
                    <a:pt x="1456" y="574"/>
                    <a:pt x="1449" y="570"/>
                    <a:pt x="1442" y="567"/>
                  </a:cubicBezTo>
                  <a:lnTo>
                    <a:pt x="1442" y="567"/>
                  </a:lnTo>
                  <a:cubicBezTo>
                    <a:pt x="1422" y="555"/>
                    <a:pt x="1404" y="543"/>
                    <a:pt x="1395" y="520"/>
                  </a:cubicBezTo>
                  <a:lnTo>
                    <a:pt x="1395" y="520"/>
                  </a:lnTo>
                  <a:cubicBezTo>
                    <a:pt x="1389" y="506"/>
                    <a:pt x="1377" y="497"/>
                    <a:pt x="1361" y="496"/>
                  </a:cubicBezTo>
                  <a:lnTo>
                    <a:pt x="1361" y="496"/>
                  </a:lnTo>
                  <a:cubicBezTo>
                    <a:pt x="1350" y="496"/>
                    <a:pt x="1340" y="497"/>
                    <a:pt x="1329" y="497"/>
                  </a:cubicBezTo>
                  <a:lnTo>
                    <a:pt x="1329" y="497"/>
                  </a:lnTo>
                  <a:cubicBezTo>
                    <a:pt x="1325" y="497"/>
                    <a:pt x="1321" y="498"/>
                    <a:pt x="1319" y="502"/>
                  </a:cubicBezTo>
                  <a:lnTo>
                    <a:pt x="1319" y="502"/>
                  </a:lnTo>
                  <a:cubicBezTo>
                    <a:pt x="1316" y="508"/>
                    <a:pt x="1322" y="511"/>
                    <a:pt x="1325" y="514"/>
                  </a:cubicBezTo>
                  <a:lnTo>
                    <a:pt x="1325" y="514"/>
                  </a:lnTo>
                  <a:cubicBezTo>
                    <a:pt x="1341" y="527"/>
                    <a:pt x="1355" y="543"/>
                    <a:pt x="1374" y="553"/>
                  </a:cubicBezTo>
                  <a:lnTo>
                    <a:pt x="1374" y="553"/>
                  </a:lnTo>
                  <a:cubicBezTo>
                    <a:pt x="1393" y="562"/>
                    <a:pt x="1406" y="576"/>
                    <a:pt x="1402" y="601"/>
                  </a:cubicBezTo>
                  <a:lnTo>
                    <a:pt x="1402" y="601"/>
                  </a:lnTo>
                  <a:cubicBezTo>
                    <a:pt x="1397" y="636"/>
                    <a:pt x="1385" y="664"/>
                    <a:pt x="1347" y="674"/>
                  </a:cubicBezTo>
                  <a:lnTo>
                    <a:pt x="1347" y="674"/>
                  </a:lnTo>
                  <a:cubicBezTo>
                    <a:pt x="1346" y="674"/>
                    <a:pt x="1344" y="675"/>
                    <a:pt x="1343" y="675"/>
                  </a:cubicBezTo>
                  <a:lnTo>
                    <a:pt x="1343" y="675"/>
                  </a:lnTo>
                  <a:cubicBezTo>
                    <a:pt x="1328" y="681"/>
                    <a:pt x="1320" y="693"/>
                    <a:pt x="1321" y="707"/>
                  </a:cubicBezTo>
                  <a:lnTo>
                    <a:pt x="1321" y="707"/>
                  </a:lnTo>
                  <a:cubicBezTo>
                    <a:pt x="1322" y="724"/>
                    <a:pt x="1329" y="735"/>
                    <a:pt x="1347" y="737"/>
                  </a:cubicBezTo>
                  <a:lnTo>
                    <a:pt x="1347" y="737"/>
                  </a:lnTo>
                  <a:cubicBezTo>
                    <a:pt x="1370" y="740"/>
                    <a:pt x="1381" y="753"/>
                    <a:pt x="1385" y="774"/>
                  </a:cubicBezTo>
                  <a:lnTo>
                    <a:pt x="1385" y="774"/>
                  </a:lnTo>
                  <a:cubicBezTo>
                    <a:pt x="1386" y="780"/>
                    <a:pt x="1387" y="785"/>
                    <a:pt x="1388" y="791"/>
                  </a:cubicBezTo>
                  <a:lnTo>
                    <a:pt x="1388" y="791"/>
                  </a:lnTo>
                  <a:cubicBezTo>
                    <a:pt x="1395" y="822"/>
                    <a:pt x="1413" y="838"/>
                    <a:pt x="1441" y="835"/>
                  </a:cubicBezTo>
                  <a:lnTo>
                    <a:pt x="1441" y="835"/>
                  </a:lnTo>
                  <a:cubicBezTo>
                    <a:pt x="1449" y="834"/>
                    <a:pt x="1457" y="837"/>
                    <a:pt x="1465" y="837"/>
                  </a:cubicBezTo>
                  <a:lnTo>
                    <a:pt x="1465" y="837"/>
                  </a:lnTo>
                  <a:cubicBezTo>
                    <a:pt x="1493" y="840"/>
                    <a:pt x="1517" y="853"/>
                    <a:pt x="1544" y="860"/>
                  </a:cubicBezTo>
                  <a:lnTo>
                    <a:pt x="1544" y="860"/>
                  </a:lnTo>
                  <a:cubicBezTo>
                    <a:pt x="1551" y="863"/>
                    <a:pt x="1557" y="866"/>
                    <a:pt x="1563" y="858"/>
                  </a:cubicBezTo>
                  <a:lnTo>
                    <a:pt x="1563" y="858"/>
                  </a:lnTo>
                  <a:cubicBezTo>
                    <a:pt x="1578" y="837"/>
                    <a:pt x="1597" y="837"/>
                    <a:pt x="1618" y="849"/>
                  </a:cubicBezTo>
                  <a:lnTo>
                    <a:pt x="1618" y="849"/>
                  </a:lnTo>
                  <a:cubicBezTo>
                    <a:pt x="1626" y="853"/>
                    <a:pt x="1634" y="855"/>
                    <a:pt x="1643" y="850"/>
                  </a:cubicBezTo>
                  <a:lnTo>
                    <a:pt x="1643" y="850"/>
                  </a:lnTo>
                  <a:cubicBezTo>
                    <a:pt x="1664" y="840"/>
                    <a:pt x="1670" y="831"/>
                    <a:pt x="1663" y="808"/>
                  </a:cubicBezTo>
                  <a:lnTo>
                    <a:pt x="1663" y="808"/>
                  </a:lnTo>
                  <a:cubicBezTo>
                    <a:pt x="1658" y="793"/>
                    <a:pt x="1658" y="778"/>
                    <a:pt x="1660" y="763"/>
                  </a:cubicBezTo>
                  <a:lnTo>
                    <a:pt x="1660" y="763"/>
                  </a:lnTo>
                  <a:cubicBezTo>
                    <a:pt x="1661" y="755"/>
                    <a:pt x="1666" y="748"/>
                    <a:pt x="1676" y="749"/>
                  </a:cubicBezTo>
                  <a:lnTo>
                    <a:pt x="1676" y="749"/>
                  </a:lnTo>
                  <a:cubicBezTo>
                    <a:pt x="1692" y="750"/>
                    <a:pt x="1711" y="767"/>
                    <a:pt x="1717" y="782"/>
                  </a:cubicBezTo>
                  <a:lnTo>
                    <a:pt x="1717" y="782"/>
                  </a:lnTo>
                  <a:cubicBezTo>
                    <a:pt x="1723" y="801"/>
                    <a:pt x="1724" y="820"/>
                    <a:pt x="1722" y="839"/>
                  </a:cubicBezTo>
                  <a:lnTo>
                    <a:pt x="1722" y="839"/>
                  </a:lnTo>
                  <a:cubicBezTo>
                    <a:pt x="1720" y="852"/>
                    <a:pt x="1725" y="860"/>
                    <a:pt x="1737" y="865"/>
                  </a:cubicBezTo>
                  <a:lnTo>
                    <a:pt x="1737" y="865"/>
                  </a:lnTo>
                  <a:cubicBezTo>
                    <a:pt x="1749" y="870"/>
                    <a:pt x="1760" y="877"/>
                    <a:pt x="1772" y="881"/>
                  </a:cubicBezTo>
                  <a:lnTo>
                    <a:pt x="1772" y="881"/>
                  </a:lnTo>
                  <a:cubicBezTo>
                    <a:pt x="1791" y="888"/>
                    <a:pt x="1808" y="899"/>
                    <a:pt x="1818" y="915"/>
                  </a:cubicBezTo>
                  <a:lnTo>
                    <a:pt x="1818" y="915"/>
                  </a:lnTo>
                  <a:cubicBezTo>
                    <a:pt x="1832" y="937"/>
                    <a:pt x="1854" y="947"/>
                    <a:pt x="1875" y="959"/>
                  </a:cubicBezTo>
                  <a:lnTo>
                    <a:pt x="1875" y="959"/>
                  </a:lnTo>
                  <a:cubicBezTo>
                    <a:pt x="1885" y="965"/>
                    <a:pt x="1894" y="970"/>
                    <a:pt x="1898" y="982"/>
                  </a:cubicBezTo>
                  <a:lnTo>
                    <a:pt x="1898" y="982"/>
                  </a:lnTo>
                  <a:cubicBezTo>
                    <a:pt x="1905" y="1000"/>
                    <a:pt x="1926" y="999"/>
                    <a:pt x="1939" y="1009"/>
                  </a:cubicBezTo>
                  <a:lnTo>
                    <a:pt x="1939" y="1009"/>
                  </a:lnTo>
                  <a:cubicBezTo>
                    <a:pt x="1946" y="1015"/>
                    <a:pt x="1954" y="1009"/>
                    <a:pt x="1962" y="1007"/>
                  </a:cubicBezTo>
                  <a:lnTo>
                    <a:pt x="1962" y="1007"/>
                  </a:lnTo>
                  <a:cubicBezTo>
                    <a:pt x="1973" y="1003"/>
                    <a:pt x="1986" y="1002"/>
                    <a:pt x="1992" y="1013"/>
                  </a:cubicBezTo>
                  <a:lnTo>
                    <a:pt x="1992" y="1013"/>
                  </a:lnTo>
                  <a:cubicBezTo>
                    <a:pt x="2002" y="1031"/>
                    <a:pt x="2017" y="1034"/>
                    <a:pt x="2035" y="1034"/>
                  </a:cubicBezTo>
                  <a:lnTo>
                    <a:pt x="2035" y="1034"/>
                  </a:lnTo>
                  <a:cubicBezTo>
                    <a:pt x="2046" y="1034"/>
                    <a:pt x="2057" y="1035"/>
                    <a:pt x="2068" y="1039"/>
                  </a:cubicBezTo>
                  <a:lnTo>
                    <a:pt x="2068" y="1039"/>
                  </a:lnTo>
                  <a:cubicBezTo>
                    <a:pt x="2073" y="1041"/>
                    <a:pt x="2077" y="1043"/>
                    <a:pt x="2077" y="1049"/>
                  </a:cubicBezTo>
                  <a:lnTo>
                    <a:pt x="2077" y="1049"/>
                  </a:lnTo>
                  <a:cubicBezTo>
                    <a:pt x="2078" y="1058"/>
                    <a:pt x="2064" y="1076"/>
                    <a:pt x="2055" y="1077"/>
                  </a:cubicBezTo>
                  <a:lnTo>
                    <a:pt x="2055" y="1077"/>
                  </a:lnTo>
                  <a:cubicBezTo>
                    <a:pt x="2022" y="1079"/>
                    <a:pt x="2006" y="1102"/>
                    <a:pt x="1989" y="1125"/>
                  </a:cubicBezTo>
                  <a:lnTo>
                    <a:pt x="1989" y="1125"/>
                  </a:lnTo>
                  <a:cubicBezTo>
                    <a:pt x="1979" y="1139"/>
                    <a:pt x="1976" y="1156"/>
                    <a:pt x="1983" y="1173"/>
                  </a:cubicBezTo>
                  <a:lnTo>
                    <a:pt x="1983" y="1173"/>
                  </a:lnTo>
                  <a:cubicBezTo>
                    <a:pt x="1986" y="1181"/>
                    <a:pt x="1987" y="1190"/>
                    <a:pt x="1989" y="1199"/>
                  </a:cubicBezTo>
                  <a:lnTo>
                    <a:pt x="1989" y="1199"/>
                  </a:lnTo>
                  <a:cubicBezTo>
                    <a:pt x="1992" y="1220"/>
                    <a:pt x="1996" y="1223"/>
                    <a:pt x="2017" y="1223"/>
                  </a:cubicBezTo>
                  <a:lnTo>
                    <a:pt x="2017" y="1223"/>
                  </a:lnTo>
                  <a:cubicBezTo>
                    <a:pt x="2022" y="1223"/>
                    <a:pt x="2028" y="1223"/>
                    <a:pt x="2034" y="1222"/>
                  </a:cubicBezTo>
                  <a:lnTo>
                    <a:pt x="2034" y="1222"/>
                  </a:lnTo>
                  <a:cubicBezTo>
                    <a:pt x="2076" y="1215"/>
                    <a:pt x="2120" y="1217"/>
                    <a:pt x="2163" y="1213"/>
                  </a:cubicBezTo>
                  <a:lnTo>
                    <a:pt x="2163" y="1213"/>
                  </a:lnTo>
                  <a:cubicBezTo>
                    <a:pt x="2168" y="1213"/>
                    <a:pt x="2172" y="1213"/>
                    <a:pt x="2177" y="1216"/>
                  </a:cubicBezTo>
                  <a:lnTo>
                    <a:pt x="2177" y="1216"/>
                  </a:lnTo>
                  <a:cubicBezTo>
                    <a:pt x="2192" y="1227"/>
                    <a:pt x="2216" y="1233"/>
                    <a:pt x="2205" y="1262"/>
                  </a:cubicBezTo>
                  <a:lnTo>
                    <a:pt x="2205" y="1262"/>
                  </a:lnTo>
                  <a:cubicBezTo>
                    <a:pt x="2202" y="1273"/>
                    <a:pt x="2211" y="1286"/>
                    <a:pt x="2208" y="1298"/>
                  </a:cubicBezTo>
                  <a:lnTo>
                    <a:pt x="2208" y="1298"/>
                  </a:lnTo>
                  <a:cubicBezTo>
                    <a:pt x="2203" y="1312"/>
                    <a:pt x="2207" y="1325"/>
                    <a:pt x="2212" y="1338"/>
                  </a:cubicBezTo>
                  <a:lnTo>
                    <a:pt x="2212" y="1338"/>
                  </a:lnTo>
                  <a:cubicBezTo>
                    <a:pt x="2216" y="1350"/>
                    <a:pt x="2223" y="1359"/>
                    <a:pt x="2228" y="1370"/>
                  </a:cubicBezTo>
                  <a:lnTo>
                    <a:pt x="2228" y="1370"/>
                  </a:lnTo>
                  <a:cubicBezTo>
                    <a:pt x="2230" y="1376"/>
                    <a:pt x="2235" y="1383"/>
                    <a:pt x="2230" y="1388"/>
                  </a:cubicBezTo>
                  <a:lnTo>
                    <a:pt x="2230" y="1388"/>
                  </a:lnTo>
                  <a:cubicBezTo>
                    <a:pt x="2217" y="1402"/>
                    <a:pt x="2220" y="1418"/>
                    <a:pt x="2219" y="1434"/>
                  </a:cubicBezTo>
                  <a:lnTo>
                    <a:pt x="2219" y="1434"/>
                  </a:lnTo>
                  <a:cubicBezTo>
                    <a:pt x="2219" y="1446"/>
                    <a:pt x="2213" y="1451"/>
                    <a:pt x="2201" y="1451"/>
                  </a:cubicBezTo>
                  <a:lnTo>
                    <a:pt x="2201" y="1451"/>
                  </a:lnTo>
                  <a:cubicBezTo>
                    <a:pt x="2197" y="1451"/>
                    <a:pt x="2193" y="1452"/>
                    <a:pt x="2189" y="1451"/>
                  </a:cubicBezTo>
                  <a:lnTo>
                    <a:pt x="2189" y="1451"/>
                  </a:lnTo>
                  <a:cubicBezTo>
                    <a:pt x="2169" y="1448"/>
                    <a:pt x="2152" y="1454"/>
                    <a:pt x="2136" y="1468"/>
                  </a:cubicBezTo>
                  <a:lnTo>
                    <a:pt x="2136" y="1468"/>
                  </a:lnTo>
                  <a:cubicBezTo>
                    <a:pt x="2123" y="1478"/>
                    <a:pt x="2106" y="1484"/>
                    <a:pt x="2091" y="1476"/>
                  </a:cubicBezTo>
                  <a:lnTo>
                    <a:pt x="2091" y="1476"/>
                  </a:lnTo>
                  <a:cubicBezTo>
                    <a:pt x="2078" y="1471"/>
                    <a:pt x="2066" y="1468"/>
                    <a:pt x="2054" y="1470"/>
                  </a:cubicBezTo>
                  <a:lnTo>
                    <a:pt x="2054" y="1470"/>
                  </a:lnTo>
                  <a:cubicBezTo>
                    <a:pt x="2020" y="1474"/>
                    <a:pt x="1999" y="1452"/>
                    <a:pt x="1978" y="1433"/>
                  </a:cubicBezTo>
                  <a:lnTo>
                    <a:pt x="1978" y="1433"/>
                  </a:lnTo>
                  <a:cubicBezTo>
                    <a:pt x="1968" y="1424"/>
                    <a:pt x="1964" y="1407"/>
                    <a:pt x="1954" y="1396"/>
                  </a:cubicBezTo>
                  <a:lnTo>
                    <a:pt x="1954" y="1396"/>
                  </a:lnTo>
                  <a:cubicBezTo>
                    <a:pt x="1952" y="1393"/>
                    <a:pt x="1952" y="1387"/>
                    <a:pt x="1954" y="1384"/>
                  </a:cubicBezTo>
                  <a:lnTo>
                    <a:pt x="1954" y="1384"/>
                  </a:lnTo>
                  <a:cubicBezTo>
                    <a:pt x="1960" y="1373"/>
                    <a:pt x="1954" y="1366"/>
                    <a:pt x="1948" y="1358"/>
                  </a:cubicBezTo>
                  <a:lnTo>
                    <a:pt x="1948" y="1358"/>
                  </a:lnTo>
                  <a:cubicBezTo>
                    <a:pt x="1942" y="1350"/>
                    <a:pt x="1935" y="1341"/>
                    <a:pt x="1929" y="1333"/>
                  </a:cubicBezTo>
                  <a:lnTo>
                    <a:pt x="1929" y="1333"/>
                  </a:lnTo>
                  <a:cubicBezTo>
                    <a:pt x="1923" y="1322"/>
                    <a:pt x="1916" y="1316"/>
                    <a:pt x="1903" y="1314"/>
                  </a:cubicBezTo>
                  <a:lnTo>
                    <a:pt x="1903" y="1314"/>
                  </a:lnTo>
                  <a:cubicBezTo>
                    <a:pt x="1886" y="1312"/>
                    <a:pt x="1874" y="1298"/>
                    <a:pt x="1861" y="1287"/>
                  </a:cubicBezTo>
                  <a:lnTo>
                    <a:pt x="1861" y="1287"/>
                  </a:lnTo>
                  <a:cubicBezTo>
                    <a:pt x="1852" y="1279"/>
                    <a:pt x="1856" y="1267"/>
                    <a:pt x="1855" y="1257"/>
                  </a:cubicBezTo>
                  <a:lnTo>
                    <a:pt x="1855" y="1257"/>
                  </a:lnTo>
                  <a:cubicBezTo>
                    <a:pt x="1854" y="1238"/>
                    <a:pt x="1842" y="1227"/>
                    <a:pt x="1821" y="1229"/>
                  </a:cubicBezTo>
                  <a:lnTo>
                    <a:pt x="1821" y="1229"/>
                  </a:lnTo>
                  <a:cubicBezTo>
                    <a:pt x="1809" y="1230"/>
                    <a:pt x="1798" y="1234"/>
                    <a:pt x="1786" y="1236"/>
                  </a:cubicBezTo>
                  <a:lnTo>
                    <a:pt x="1786" y="1236"/>
                  </a:lnTo>
                  <a:cubicBezTo>
                    <a:pt x="1778" y="1238"/>
                    <a:pt x="1769" y="1243"/>
                    <a:pt x="1763" y="1239"/>
                  </a:cubicBezTo>
                  <a:lnTo>
                    <a:pt x="1763" y="1239"/>
                  </a:lnTo>
                  <a:cubicBezTo>
                    <a:pt x="1747" y="1228"/>
                    <a:pt x="1729" y="1221"/>
                    <a:pt x="1713" y="1211"/>
                  </a:cubicBezTo>
                  <a:lnTo>
                    <a:pt x="1713" y="1211"/>
                  </a:lnTo>
                  <a:cubicBezTo>
                    <a:pt x="1693" y="1198"/>
                    <a:pt x="1691" y="1197"/>
                    <a:pt x="1674" y="1211"/>
                  </a:cubicBezTo>
                  <a:lnTo>
                    <a:pt x="1674" y="1211"/>
                  </a:lnTo>
                  <a:cubicBezTo>
                    <a:pt x="1667" y="1217"/>
                    <a:pt x="1662" y="1223"/>
                    <a:pt x="1659" y="1230"/>
                  </a:cubicBezTo>
                  <a:lnTo>
                    <a:pt x="1659" y="1230"/>
                  </a:lnTo>
                  <a:cubicBezTo>
                    <a:pt x="1653" y="1244"/>
                    <a:pt x="1643" y="1255"/>
                    <a:pt x="1633" y="1264"/>
                  </a:cubicBezTo>
                  <a:lnTo>
                    <a:pt x="1633" y="1264"/>
                  </a:lnTo>
                  <a:cubicBezTo>
                    <a:pt x="1609" y="1286"/>
                    <a:pt x="1584" y="1304"/>
                    <a:pt x="1555" y="1316"/>
                  </a:cubicBezTo>
                  <a:lnTo>
                    <a:pt x="1555" y="1316"/>
                  </a:lnTo>
                  <a:cubicBezTo>
                    <a:pt x="1533" y="1325"/>
                    <a:pt x="1519" y="1343"/>
                    <a:pt x="1504" y="1360"/>
                  </a:cubicBezTo>
                  <a:lnTo>
                    <a:pt x="1504" y="1360"/>
                  </a:lnTo>
                  <a:cubicBezTo>
                    <a:pt x="1491" y="1375"/>
                    <a:pt x="1501" y="1397"/>
                    <a:pt x="1521" y="1402"/>
                  </a:cubicBezTo>
                  <a:lnTo>
                    <a:pt x="1521" y="1402"/>
                  </a:lnTo>
                  <a:cubicBezTo>
                    <a:pt x="1541" y="1408"/>
                    <a:pt x="1561" y="1407"/>
                    <a:pt x="1581" y="1407"/>
                  </a:cubicBezTo>
                  <a:lnTo>
                    <a:pt x="1581" y="1407"/>
                  </a:lnTo>
                  <a:cubicBezTo>
                    <a:pt x="1587" y="1407"/>
                    <a:pt x="1594" y="1408"/>
                    <a:pt x="1597" y="1415"/>
                  </a:cubicBezTo>
                  <a:lnTo>
                    <a:pt x="1597" y="1415"/>
                  </a:lnTo>
                  <a:cubicBezTo>
                    <a:pt x="1599" y="1422"/>
                    <a:pt x="1593" y="1427"/>
                    <a:pt x="1587" y="1430"/>
                  </a:cubicBezTo>
                  <a:lnTo>
                    <a:pt x="1587" y="1430"/>
                  </a:lnTo>
                  <a:cubicBezTo>
                    <a:pt x="1570" y="1440"/>
                    <a:pt x="1551" y="1447"/>
                    <a:pt x="1534" y="1458"/>
                  </a:cubicBezTo>
                  <a:lnTo>
                    <a:pt x="1534" y="1458"/>
                  </a:lnTo>
                  <a:cubicBezTo>
                    <a:pt x="1523" y="1465"/>
                    <a:pt x="1512" y="1458"/>
                    <a:pt x="1512" y="1445"/>
                  </a:cubicBezTo>
                  <a:lnTo>
                    <a:pt x="1512" y="1445"/>
                  </a:lnTo>
                  <a:cubicBezTo>
                    <a:pt x="1512" y="1429"/>
                    <a:pt x="1505" y="1422"/>
                    <a:pt x="1491" y="1418"/>
                  </a:cubicBezTo>
                  <a:lnTo>
                    <a:pt x="1491" y="1418"/>
                  </a:lnTo>
                  <a:cubicBezTo>
                    <a:pt x="1474" y="1413"/>
                    <a:pt x="1471" y="1397"/>
                    <a:pt x="1464" y="1383"/>
                  </a:cubicBezTo>
                  <a:lnTo>
                    <a:pt x="1464" y="1383"/>
                  </a:lnTo>
                  <a:cubicBezTo>
                    <a:pt x="1459" y="1373"/>
                    <a:pt x="1462" y="1366"/>
                    <a:pt x="1466" y="1356"/>
                  </a:cubicBezTo>
                  <a:lnTo>
                    <a:pt x="1466" y="1356"/>
                  </a:lnTo>
                  <a:cubicBezTo>
                    <a:pt x="1471" y="1346"/>
                    <a:pt x="1465" y="1340"/>
                    <a:pt x="1454" y="1340"/>
                  </a:cubicBezTo>
                  <a:lnTo>
                    <a:pt x="1454" y="1340"/>
                  </a:lnTo>
                  <a:cubicBezTo>
                    <a:pt x="1446" y="1341"/>
                    <a:pt x="1441" y="1347"/>
                    <a:pt x="1434" y="1350"/>
                  </a:cubicBezTo>
                  <a:lnTo>
                    <a:pt x="1434" y="1350"/>
                  </a:lnTo>
                  <a:cubicBezTo>
                    <a:pt x="1426" y="1353"/>
                    <a:pt x="1420" y="1349"/>
                    <a:pt x="1420" y="1340"/>
                  </a:cubicBezTo>
                  <a:lnTo>
                    <a:pt x="1420" y="1340"/>
                  </a:lnTo>
                  <a:cubicBezTo>
                    <a:pt x="1420" y="1330"/>
                    <a:pt x="1427" y="1324"/>
                    <a:pt x="1434" y="1319"/>
                  </a:cubicBezTo>
                  <a:lnTo>
                    <a:pt x="1434" y="1319"/>
                  </a:lnTo>
                  <a:cubicBezTo>
                    <a:pt x="1451" y="1307"/>
                    <a:pt x="1469" y="1296"/>
                    <a:pt x="1486" y="1284"/>
                  </a:cubicBezTo>
                  <a:lnTo>
                    <a:pt x="1486" y="1284"/>
                  </a:lnTo>
                  <a:cubicBezTo>
                    <a:pt x="1494" y="1278"/>
                    <a:pt x="1501" y="1274"/>
                    <a:pt x="1511" y="1271"/>
                  </a:cubicBezTo>
                  <a:lnTo>
                    <a:pt x="1511" y="1271"/>
                  </a:lnTo>
                  <a:cubicBezTo>
                    <a:pt x="1528" y="1266"/>
                    <a:pt x="1545" y="1258"/>
                    <a:pt x="1552" y="1241"/>
                  </a:cubicBezTo>
                  <a:lnTo>
                    <a:pt x="1552" y="1241"/>
                  </a:lnTo>
                  <a:cubicBezTo>
                    <a:pt x="1558" y="1227"/>
                    <a:pt x="1566" y="1217"/>
                    <a:pt x="1577" y="1209"/>
                  </a:cubicBezTo>
                  <a:lnTo>
                    <a:pt x="1577" y="1209"/>
                  </a:lnTo>
                  <a:cubicBezTo>
                    <a:pt x="1581" y="1206"/>
                    <a:pt x="1584" y="1202"/>
                    <a:pt x="1586" y="1198"/>
                  </a:cubicBezTo>
                  <a:lnTo>
                    <a:pt x="1586" y="1198"/>
                  </a:lnTo>
                  <a:cubicBezTo>
                    <a:pt x="1592" y="1189"/>
                    <a:pt x="1591" y="1173"/>
                    <a:pt x="1584" y="1167"/>
                  </a:cubicBezTo>
                  <a:lnTo>
                    <a:pt x="1584" y="1167"/>
                  </a:lnTo>
                  <a:cubicBezTo>
                    <a:pt x="1576" y="1160"/>
                    <a:pt x="1566" y="1156"/>
                    <a:pt x="1558" y="1164"/>
                  </a:cubicBezTo>
                  <a:lnTo>
                    <a:pt x="1558" y="1164"/>
                  </a:lnTo>
                  <a:cubicBezTo>
                    <a:pt x="1542" y="1176"/>
                    <a:pt x="1523" y="1185"/>
                    <a:pt x="1513" y="1203"/>
                  </a:cubicBezTo>
                  <a:lnTo>
                    <a:pt x="1513" y="1203"/>
                  </a:lnTo>
                  <a:cubicBezTo>
                    <a:pt x="1505" y="1216"/>
                    <a:pt x="1492" y="1224"/>
                    <a:pt x="1478" y="1227"/>
                  </a:cubicBezTo>
                  <a:lnTo>
                    <a:pt x="1478" y="1227"/>
                  </a:lnTo>
                  <a:cubicBezTo>
                    <a:pt x="1468" y="1230"/>
                    <a:pt x="1460" y="1234"/>
                    <a:pt x="1453" y="1242"/>
                  </a:cubicBezTo>
                  <a:lnTo>
                    <a:pt x="1453" y="1242"/>
                  </a:lnTo>
                  <a:cubicBezTo>
                    <a:pt x="1448" y="1247"/>
                    <a:pt x="1443" y="1251"/>
                    <a:pt x="1436" y="1255"/>
                  </a:cubicBezTo>
                  <a:lnTo>
                    <a:pt x="1436" y="1255"/>
                  </a:lnTo>
                  <a:cubicBezTo>
                    <a:pt x="1409" y="1269"/>
                    <a:pt x="1398" y="1292"/>
                    <a:pt x="1397" y="1322"/>
                  </a:cubicBezTo>
                  <a:lnTo>
                    <a:pt x="1397" y="1322"/>
                  </a:lnTo>
                  <a:cubicBezTo>
                    <a:pt x="1397" y="1329"/>
                    <a:pt x="1398" y="1337"/>
                    <a:pt x="1393" y="1343"/>
                  </a:cubicBezTo>
                  <a:lnTo>
                    <a:pt x="1393" y="1343"/>
                  </a:lnTo>
                  <a:cubicBezTo>
                    <a:pt x="1375" y="1364"/>
                    <a:pt x="1367" y="1393"/>
                    <a:pt x="1346" y="1412"/>
                  </a:cubicBezTo>
                  <a:lnTo>
                    <a:pt x="1346" y="1412"/>
                  </a:lnTo>
                  <a:cubicBezTo>
                    <a:pt x="1339" y="1418"/>
                    <a:pt x="1335" y="1427"/>
                    <a:pt x="1335" y="1436"/>
                  </a:cubicBezTo>
                  <a:lnTo>
                    <a:pt x="1335" y="1436"/>
                  </a:lnTo>
                  <a:cubicBezTo>
                    <a:pt x="1335" y="1460"/>
                    <a:pt x="1318" y="1464"/>
                    <a:pt x="1300" y="1469"/>
                  </a:cubicBezTo>
                  <a:lnTo>
                    <a:pt x="1300" y="1469"/>
                  </a:lnTo>
                  <a:cubicBezTo>
                    <a:pt x="1286" y="1472"/>
                    <a:pt x="1282" y="1469"/>
                    <a:pt x="1277" y="1456"/>
                  </a:cubicBezTo>
                  <a:lnTo>
                    <a:pt x="1277" y="1456"/>
                  </a:lnTo>
                  <a:cubicBezTo>
                    <a:pt x="1266" y="1426"/>
                    <a:pt x="1254" y="1396"/>
                    <a:pt x="1269" y="1364"/>
                  </a:cubicBezTo>
                  <a:lnTo>
                    <a:pt x="1269" y="1364"/>
                  </a:lnTo>
                  <a:cubicBezTo>
                    <a:pt x="1270" y="1362"/>
                    <a:pt x="1270" y="1360"/>
                    <a:pt x="1270" y="1359"/>
                  </a:cubicBezTo>
                  <a:lnTo>
                    <a:pt x="1270" y="1359"/>
                  </a:lnTo>
                  <a:cubicBezTo>
                    <a:pt x="1272" y="1345"/>
                    <a:pt x="1258" y="1322"/>
                    <a:pt x="1247" y="1321"/>
                  </a:cubicBezTo>
                  <a:lnTo>
                    <a:pt x="1247" y="1321"/>
                  </a:lnTo>
                  <a:cubicBezTo>
                    <a:pt x="1226" y="1318"/>
                    <a:pt x="1205" y="1333"/>
                    <a:pt x="1203" y="1352"/>
                  </a:cubicBezTo>
                  <a:lnTo>
                    <a:pt x="1203" y="1352"/>
                  </a:lnTo>
                  <a:cubicBezTo>
                    <a:pt x="1203" y="1362"/>
                    <a:pt x="1202" y="1371"/>
                    <a:pt x="1203" y="1381"/>
                  </a:cubicBezTo>
                  <a:lnTo>
                    <a:pt x="1203" y="1381"/>
                  </a:lnTo>
                  <a:cubicBezTo>
                    <a:pt x="1204" y="1401"/>
                    <a:pt x="1197" y="1420"/>
                    <a:pt x="1186" y="1436"/>
                  </a:cubicBezTo>
                  <a:lnTo>
                    <a:pt x="1186" y="1436"/>
                  </a:lnTo>
                  <a:cubicBezTo>
                    <a:pt x="1177" y="1450"/>
                    <a:pt x="1165" y="1462"/>
                    <a:pt x="1145" y="1461"/>
                  </a:cubicBezTo>
                  <a:lnTo>
                    <a:pt x="1145" y="1461"/>
                  </a:lnTo>
                  <a:cubicBezTo>
                    <a:pt x="1130" y="1461"/>
                    <a:pt x="1115" y="1467"/>
                    <a:pt x="1101" y="1474"/>
                  </a:cubicBezTo>
                  <a:lnTo>
                    <a:pt x="1101" y="1474"/>
                  </a:lnTo>
                  <a:cubicBezTo>
                    <a:pt x="1090" y="1479"/>
                    <a:pt x="1080" y="1481"/>
                    <a:pt x="1071" y="1472"/>
                  </a:cubicBezTo>
                  <a:lnTo>
                    <a:pt x="1071" y="1472"/>
                  </a:lnTo>
                  <a:cubicBezTo>
                    <a:pt x="1064" y="1466"/>
                    <a:pt x="1057" y="1466"/>
                    <a:pt x="1048" y="1469"/>
                  </a:cubicBezTo>
                  <a:lnTo>
                    <a:pt x="1048" y="1469"/>
                  </a:lnTo>
                  <a:cubicBezTo>
                    <a:pt x="1037" y="1472"/>
                    <a:pt x="1025" y="1475"/>
                    <a:pt x="1014" y="1481"/>
                  </a:cubicBezTo>
                  <a:lnTo>
                    <a:pt x="1014" y="1481"/>
                  </a:lnTo>
                  <a:cubicBezTo>
                    <a:pt x="999" y="1489"/>
                    <a:pt x="982" y="1490"/>
                    <a:pt x="967" y="1479"/>
                  </a:cubicBezTo>
                  <a:lnTo>
                    <a:pt x="967" y="1479"/>
                  </a:lnTo>
                  <a:cubicBezTo>
                    <a:pt x="962" y="1475"/>
                    <a:pt x="955" y="1472"/>
                    <a:pt x="949" y="1471"/>
                  </a:cubicBezTo>
                  <a:lnTo>
                    <a:pt x="949" y="1471"/>
                  </a:lnTo>
                  <a:cubicBezTo>
                    <a:pt x="933" y="1467"/>
                    <a:pt x="915" y="1476"/>
                    <a:pt x="914" y="1491"/>
                  </a:cubicBezTo>
                  <a:lnTo>
                    <a:pt x="914" y="1491"/>
                  </a:lnTo>
                  <a:cubicBezTo>
                    <a:pt x="912" y="1510"/>
                    <a:pt x="908" y="1529"/>
                    <a:pt x="915" y="1546"/>
                  </a:cubicBezTo>
                  <a:lnTo>
                    <a:pt x="915" y="1546"/>
                  </a:lnTo>
                  <a:cubicBezTo>
                    <a:pt x="922" y="1563"/>
                    <a:pt x="927" y="1579"/>
                    <a:pt x="931" y="1597"/>
                  </a:cubicBezTo>
                  <a:lnTo>
                    <a:pt x="931" y="1597"/>
                  </a:lnTo>
                  <a:cubicBezTo>
                    <a:pt x="934" y="1611"/>
                    <a:pt x="937" y="1625"/>
                    <a:pt x="944" y="1638"/>
                  </a:cubicBezTo>
                  <a:lnTo>
                    <a:pt x="944" y="1638"/>
                  </a:lnTo>
                  <a:cubicBezTo>
                    <a:pt x="952" y="1654"/>
                    <a:pt x="952" y="1670"/>
                    <a:pt x="947" y="1687"/>
                  </a:cubicBezTo>
                  <a:lnTo>
                    <a:pt x="947" y="1687"/>
                  </a:lnTo>
                  <a:cubicBezTo>
                    <a:pt x="941" y="1708"/>
                    <a:pt x="931" y="1727"/>
                    <a:pt x="923" y="1747"/>
                  </a:cubicBezTo>
                  <a:lnTo>
                    <a:pt x="923" y="1747"/>
                  </a:lnTo>
                  <a:cubicBezTo>
                    <a:pt x="909" y="1781"/>
                    <a:pt x="891" y="1812"/>
                    <a:pt x="869" y="1840"/>
                  </a:cubicBezTo>
                  <a:lnTo>
                    <a:pt x="869" y="1840"/>
                  </a:lnTo>
                  <a:cubicBezTo>
                    <a:pt x="859" y="1853"/>
                    <a:pt x="850" y="1867"/>
                    <a:pt x="845" y="1882"/>
                  </a:cubicBezTo>
                  <a:lnTo>
                    <a:pt x="845" y="1882"/>
                  </a:lnTo>
                  <a:cubicBezTo>
                    <a:pt x="842" y="1891"/>
                    <a:pt x="837" y="1898"/>
                    <a:pt x="829" y="1903"/>
                  </a:cubicBezTo>
                  <a:lnTo>
                    <a:pt x="829" y="1903"/>
                  </a:lnTo>
                  <a:cubicBezTo>
                    <a:pt x="814" y="1913"/>
                    <a:pt x="805" y="1928"/>
                    <a:pt x="796" y="1944"/>
                  </a:cubicBezTo>
                  <a:lnTo>
                    <a:pt x="796" y="1944"/>
                  </a:lnTo>
                  <a:cubicBezTo>
                    <a:pt x="787" y="1960"/>
                    <a:pt x="786" y="1978"/>
                    <a:pt x="782" y="1995"/>
                  </a:cubicBezTo>
                  <a:lnTo>
                    <a:pt x="782" y="1995"/>
                  </a:lnTo>
                  <a:cubicBezTo>
                    <a:pt x="777" y="2018"/>
                    <a:pt x="769" y="2037"/>
                    <a:pt x="746" y="2049"/>
                  </a:cubicBezTo>
                  <a:lnTo>
                    <a:pt x="746" y="2049"/>
                  </a:lnTo>
                  <a:cubicBezTo>
                    <a:pt x="740" y="2052"/>
                    <a:pt x="734" y="2058"/>
                    <a:pt x="730" y="2063"/>
                  </a:cubicBezTo>
                  <a:lnTo>
                    <a:pt x="730" y="2063"/>
                  </a:lnTo>
                  <a:cubicBezTo>
                    <a:pt x="709" y="2094"/>
                    <a:pt x="689" y="2127"/>
                    <a:pt x="677" y="2162"/>
                  </a:cubicBezTo>
                  <a:lnTo>
                    <a:pt x="677" y="2162"/>
                  </a:lnTo>
                  <a:cubicBezTo>
                    <a:pt x="663" y="2200"/>
                    <a:pt x="643" y="2234"/>
                    <a:pt x="629" y="2272"/>
                  </a:cubicBezTo>
                  <a:lnTo>
                    <a:pt x="629" y="2272"/>
                  </a:lnTo>
                  <a:cubicBezTo>
                    <a:pt x="624" y="2286"/>
                    <a:pt x="613" y="2296"/>
                    <a:pt x="599" y="2302"/>
                  </a:cubicBezTo>
                  <a:lnTo>
                    <a:pt x="599" y="2302"/>
                  </a:lnTo>
                  <a:cubicBezTo>
                    <a:pt x="586" y="2308"/>
                    <a:pt x="578" y="2299"/>
                    <a:pt x="568" y="2293"/>
                  </a:cubicBezTo>
                  <a:lnTo>
                    <a:pt x="568" y="2293"/>
                  </a:lnTo>
                  <a:cubicBezTo>
                    <a:pt x="566" y="2292"/>
                    <a:pt x="564" y="2292"/>
                    <a:pt x="561" y="2291"/>
                  </a:cubicBezTo>
                  <a:lnTo>
                    <a:pt x="561" y="2291"/>
                  </a:lnTo>
                  <a:cubicBezTo>
                    <a:pt x="518" y="2275"/>
                    <a:pt x="474" y="2260"/>
                    <a:pt x="433" y="2236"/>
                  </a:cubicBezTo>
                  <a:lnTo>
                    <a:pt x="433" y="2236"/>
                  </a:lnTo>
                  <a:cubicBezTo>
                    <a:pt x="425" y="2232"/>
                    <a:pt x="417" y="2231"/>
                    <a:pt x="408" y="2229"/>
                  </a:cubicBezTo>
                  <a:lnTo>
                    <a:pt x="408" y="2229"/>
                  </a:lnTo>
                  <a:cubicBezTo>
                    <a:pt x="390" y="2225"/>
                    <a:pt x="375" y="2217"/>
                    <a:pt x="366" y="2200"/>
                  </a:cubicBezTo>
                  <a:lnTo>
                    <a:pt x="366" y="2200"/>
                  </a:lnTo>
                  <a:cubicBezTo>
                    <a:pt x="360" y="2190"/>
                    <a:pt x="351" y="2182"/>
                    <a:pt x="342" y="2177"/>
                  </a:cubicBezTo>
                  <a:lnTo>
                    <a:pt x="342" y="2177"/>
                  </a:lnTo>
                  <a:cubicBezTo>
                    <a:pt x="314" y="2163"/>
                    <a:pt x="287" y="2151"/>
                    <a:pt x="262" y="2133"/>
                  </a:cubicBezTo>
                  <a:lnTo>
                    <a:pt x="262" y="2133"/>
                  </a:lnTo>
                  <a:cubicBezTo>
                    <a:pt x="233" y="2113"/>
                    <a:pt x="203" y="2097"/>
                    <a:pt x="196" y="2059"/>
                  </a:cubicBezTo>
                  <a:lnTo>
                    <a:pt x="196" y="2059"/>
                  </a:lnTo>
                  <a:cubicBezTo>
                    <a:pt x="195" y="2051"/>
                    <a:pt x="189" y="2044"/>
                    <a:pt x="185" y="2037"/>
                  </a:cubicBezTo>
                  <a:lnTo>
                    <a:pt x="185" y="2037"/>
                  </a:lnTo>
                  <a:cubicBezTo>
                    <a:pt x="173" y="2019"/>
                    <a:pt x="161" y="2001"/>
                    <a:pt x="155" y="1980"/>
                  </a:cubicBezTo>
                  <a:lnTo>
                    <a:pt x="155" y="1980"/>
                  </a:lnTo>
                  <a:cubicBezTo>
                    <a:pt x="153" y="1971"/>
                    <a:pt x="151" y="1964"/>
                    <a:pt x="157" y="1957"/>
                  </a:cubicBezTo>
                  <a:lnTo>
                    <a:pt x="157" y="1957"/>
                  </a:lnTo>
                  <a:cubicBezTo>
                    <a:pt x="166" y="1946"/>
                    <a:pt x="175" y="1934"/>
                    <a:pt x="184" y="1923"/>
                  </a:cubicBezTo>
                  <a:lnTo>
                    <a:pt x="184" y="1923"/>
                  </a:lnTo>
                  <a:cubicBezTo>
                    <a:pt x="191" y="1915"/>
                    <a:pt x="200" y="1908"/>
                    <a:pt x="211" y="1910"/>
                  </a:cubicBezTo>
                  <a:lnTo>
                    <a:pt x="211" y="1910"/>
                  </a:lnTo>
                  <a:cubicBezTo>
                    <a:pt x="226" y="1912"/>
                    <a:pt x="234" y="1904"/>
                    <a:pt x="241" y="1894"/>
                  </a:cubicBezTo>
                  <a:lnTo>
                    <a:pt x="241" y="1894"/>
                  </a:lnTo>
                  <a:cubicBezTo>
                    <a:pt x="244" y="1888"/>
                    <a:pt x="248" y="1883"/>
                    <a:pt x="252" y="1878"/>
                  </a:cubicBezTo>
                  <a:lnTo>
                    <a:pt x="252" y="1878"/>
                  </a:lnTo>
                  <a:cubicBezTo>
                    <a:pt x="272" y="1848"/>
                    <a:pt x="293" y="1847"/>
                    <a:pt x="314" y="1874"/>
                  </a:cubicBezTo>
                  <a:lnTo>
                    <a:pt x="314" y="1874"/>
                  </a:lnTo>
                  <a:cubicBezTo>
                    <a:pt x="321" y="1883"/>
                    <a:pt x="328" y="1891"/>
                    <a:pt x="339" y="1893"/>
                  </a:cubicBezTo>
                  <a:lnTo>
                    <a:pt x="339" y="1893"/>
                  </a:lnTo>
                  <a:cubicBezTo>
                    <a:pt x="358" y="1898"/>
                    <a:pt x="377" y="1896"/>
                    <a:pt x="396" y="1894"/>
                  </a:cubicBezTo>
                  <a:lnTo>
                    <a:pt x="396" y="1894"/>
                  </a:lnTo>
                  <a:cubicBezTo>
                    <a:pt x="403" y="1893"/>
                    <a:pt x="408" y="1889"/>
                    <a:pt x="406" y="1881"/>
                  </a:cubicBezTo>
                  <a:lnTo>
                    <a:pt x="406" y="1881"/>
                  </a:lnTo>
                  <a:cubicBezTo>
                    <a:pt x="396" y="1842"/>
                    <a:pt x="418" y="1821"/>
                    <a:pt x="449" y="1804"/>
                  </a:cubicBezTo>
                  <a:lnTo>
                    <a:pt x="449" y="1804"/>
                  </a:lnTo>
                  <a:cubicBezTo>
                    <a:pt x="481" y="1787"/>
                    <a:pt x="503" y="1762"/>
                    <a:pt x="516" y="1728"/>
                  </a:cubicBezTo>
                  <a:lnTo>
                    <a:pt x="516" y="1728"/>
                  </a:lnTo>
                  <a:cubicBezTo>
                    <a:pt x="522" y="1709"/>
                    <a:pt x="506" y="1692"/>
                    <a:pt x="486" y="1695"/>
                  </a:cubicBezTo>
                  <a:lnTo>
                    <a:pt x="486" y="1695"/>
                  </a:lnTo>
                  <a:cubicBezTo>
                    <a:pt x="458" y="1698"/>
                    <a:pt x="447" y="1720"/>
                    <a:pt x="438" y="1743"/>
                  </a:cubicBezTo>
                  <a:lnTo>
                    <a:pt x="438" y="1743"/>
                  </a:lnTo>
                  <a:cubicBezTo>
                    <a:pt x="435" y="1754"/>
                    <a:pt x="433" y="1767"/>
                    <a:pt x="422" y="1771"/>
                  </a:cubicBezTo>
                  <a:lnTo>
                    <a:pt x="422" y="1771"/>
                  </a:lnTo>
                  <a:cubicBezTo>
                    <a:pt x="393" y="1784"/>
                    <a:pt x="371" y="1806"/>
                    <a:pt x="339" y="1815"/>
                  </a:cubicBezTo>
                  <a:lnTo>
                    <a:pt x="339" y="1815"/>
                  </a:lnTo>
                  <a:cubicBezTo>
                    <a:pt x="323" y="1819"/>
                    <a:pt x="309" y="1823"/>
                    <a:pt x="293" y="1816"/>
                  </a:cubicBezTo>
                  <a:lnTo>
                    <a:pt x="293" y="1816"/>
                  </a:lnTo>
                  <a:cubicBezTo>
                    <a:pt x="287" y="1813"/>
                    <a:pt x="281" y="1812"/>
                    <a:pt x="275" y="1809"/>
                  </a:cubicBezTo>
                  <a:lnTo>
                    <a:pt x="275" y="1809"/>
                  </a:lnTo>
                  <a:cubicBezTo>
                    <a:pt x="263" y="1802"/>
                    <a:pt x="259" y="1804"/>
                    <a:pt x="253" y="1816"/>
                  </a:cubicBezTo>
                  <a:lnTo>
                    <a:pt x="253" y="1816"/>
                  </a:lnTo>
                  <a:cubicBezTo>
                    <a:pt x="251" y="1820"/>
                    <a:pt x="249" y="1823"/>
                    <a:pt x="248" y="1827"/>
                  </a:cubicBezTo>
                  <a:lnTo>
                    <a:pt x="248" y="1827"/>
                  </a:lnTo>
                  <a:cubicBezTo>
                    <a:pt x="243" y="1842"/>
                    <a:pt x="234" y="1850"/>
                    <a:pt x="218" y="1852"/>
                  </a:cubicBezTo>
                  <a:lnTo>
                    <a:pt x="218" y="1852"/>
                  </a:lnTo>
                  <a:cubicBezTo>
                    <a:pt x="198" y="1855"/>
                    <a:pt x="178" y="1861"/>
                    <a:pt x="157" y="1865"/>
                  </a:cubicBezTo>
                  <a:lnTo>
                    <a:pt x="157" y="1865"/>
                  </a:lnTo>
                  <a:cubicBezTo>
                    <a:pt x="114" y="1872"/>
                    <a:pt x="71" y="1876"/>
                    <a:pt x="28" y="1866"/>
                  </a:cubicBezTo>
                  <a:lnTo>
                    <a:pt x="28" y="1866"/>
                  </a:lnTo>
                  <a:cubicBezTo>
                    <a:pt x="19" y="1864"/>
                    <a:pt x="10" y="1863"/>
                    <a:pt x="0" y="1862"/>
                  </a:cubicBezTo>
                  <a:lnTo>
                    <a:pt x="0" y="1862"/>
                  </a:lnTo>
                  <a:cubicBezTo>
                    <a:pt x="101" y="1300"/>
                    <a:pt x="377" y="798"/>
                    <a:pt x="769" y="415"/>
                  </a:cubicBezTo>
                  <a:lnTo>
                    <a:pt x="778" y="417"/>
                  </a:lnTo>
                  <a:lnTo>
                    <a:pt x="778" y="417"/>
                  </a:lnTo>
                  <a:cubicBezTo>
                    <a:pt x="799" y="419"/>
                    <a:pt x="815" y="417"/>
                    <a:pt x="831" y="404"/>
                  </a:cubicBezTo>
                  <a:close/>
                  <a:moveTo>
                    <a:pt x="392" y="2336"/>
                  </a:moveTo>
                  <a:lnTo>
                    <a:pt x="392" y="2336"/>
                  </a:lnTo>
                  <a:cubicBezTo>
                    <a:pt x="397" y="2358"/>
                    <a:pt x="388" y="2381"/>
                    <a:pt x="395" y="2403"/>
                  </a:cubicBezTo>
                  <a:lnTo>
                    <a:pt x="395" y="2403"/>
                  </a:lnTo>
                  <a:cubicBezTo>
                    <a:pt x="397" y="2409"/>
                    <a:pt x="397" y="2415"/>
                    <a:pt x="399" y="2420"/>
                  </a:cubicBezTo>
                  <a:lnTo>
                    <a:pt x="399" y="2420"/>
                  </a:lnTo>
                  <a:cubicBezTo>
                    <a:pt x="424" y="2472"/>
                    <a:pt x="446" y="2526"/>
                    <a:pt x="473" y="2577"/>
                  </a:cubicBezTo>
                  <a:lnTo>
                    <a:pt x="473" y="2577"/>
                  </a:lnTo>
                  <a:cubicBezTo>
                    <a:pt x="497" y="2623"/>
                    <a:pt x="528" y="2663"/>
                    <a:pt x="578" y="2687"/>
                  </a:cubicBezTo>
                  <a:lnTo>
                    <a:pt x="578" y="2687"/>
                  </a:lnTo>
                  <a:cubicBezTo>
                    <a:pt x="598" y="2697"/>
                    <a:pt x="612" y="2716"/>
                    <a:pt x="626" y="2733"/>
                  </a:cubicBezTo>
                  <a:lnTo>
                    <a:pt x="626" y="2733"/>
                  </a:lnTo>
                  <a:cubicBezTo>
                    <a:pt x="643" y="2752"/>
                    <a:pt x="656" y="2773"/>
                    <a:pt x="671" y="2793"/>
                  </a:cubicBezTo>
                  <a:lnTo>
                    <a:pt x="671" y="2793"/>
                  </a:lnTo>
                  <a:cubicBezTo>
                    <a:pt x="675" y="2799"/>
                    <a:pt x="678" y="2804"/>
                    <a:pt x="684" y="2808"/>
                  </a:cubicBezTo>
                  <a:lnTo>
                    <a:pt x="684" y="2808"/>
                  </a:lnTo>
                  <a:cubicBezTo>
                    <a:pt x="712" y="2829"/>
                    <a:pt x="726" y="2860"/>
                    <a:pt x="739" y="2891"/>
                  </a:cubicBezTo>
                  <a:lnTo>
                    <a:pt x="739" y="2891"/>
                  </a:lnTo>
                  <a:cubicBezTo>
                    <a:pt x="742" y="2899"/>
                    <a:pt x="745" y="2908"/>
                    <a:pt x="751" y="2915"/>
                  </a:cubicBezTo>
                  <a:lnTo>
                    <a:pt x="751" y="2915"/>
                  </a:lnTo>
                  <a:cubicBezTo>
                    <a:pt x="759" y="2926"/>
                    <a:pt x="761" y="2939"/>
                    <a:pt x="758" y="2952"/>
                  </a:cubicBezTo>
                  <a:lnTo>
                    <a:pt x="758" y="2952"/>
                  </a:lnTo>
                  <a:cubicBezTo>
                    <a:pt x="751" y="2983"/>
                    <a:pt x="746" y="3014"/>
                    <a:pt x="747" y="3047"/>
                  </a:cubicBezTo>
                  <a:lnTo>
                    <a:pt x="747" y="3047"/>
                  </a:lnTo>
                  <a:cubicBezTo>
                    <a:pt x="748" y="3067"/>
                    <a:pt x="739" y="3085"/>
                    <a:pt x="727" y="3100"/>
                  </a:cubicBezTo>
                  <a:lnTo>
                    <a:pt x="727" y="3100"/>
                  </a:lnTo>
                  <a:cubicBezTo>
                    <a:pt x="710" y="3124"/>
                    <a:pt x="710" y="3149"/>
                    <a:pt x="715" y="3174"/>
                  </a:cubicBezTo>
                  <a:lnTo>
                    <a:pt x="715" y="3174"/>
                  </a:lnTo>
                  <a:cubicBezTo>
                    <a:pt x="719" y="3197"/>
                    <a:pt x="720" y="3219"/>
                    <a:pt x="717" y="3241"/>
                  </a:cubicBezTo>
                  <a:lnTo>
                    <a:pt x="717" y="3241"/>
                  </a:lnTo>
                  <a:cubicBezTo>
                    <a:pt x="713" y="3272"/>
                    <a:pt x="724" y="3296"/>
                    <a:pt x="743" y="3319"/>
                  </a:cubicBezTo>
                  <a:lnTo>
                    <a:pt x="743" y="3319"/>
                  </a:lnTo>
                  <a:cubicBezTo>
                    <a:pt x="762" y="3342"/>
                    <a:pt x="787" y="3359"/>
                    <a:pt x="815" y="3370"/>
                  </a:cubicBezTo>
                  <a:lnTo>
                    <a:pt x="815" y="3370"/>
                  </a:lnTo>
                  <a:cubicBezTo>
                    <a:pt x="826" y="3375"/>
                    <a:pt x="835" y="3382"/>
                    <a:pt x="843" y="3392"/>
                  </a:cubicBezTo>
                  <a:lnTo>
                    <a:pt x="843" y="3392"/>
                  </a:lnTo>
                  <a:cubicBezTo>
                    <a:pt x="850" y="3402"/>
                    <a:pt x="857" y="3411"/>
                    <a:pt x="868" y="3418"/>
                  </a:cubicBezTo>
                  <a:lnTo>
                    <a:pt x="868" y="3418"/>
                  </a:lnTo>
                  <a:cubicBezTo>
                    <a:pt x="891" y="3435"/>
                    <a:pt x="901" y="3459"/>
                    <a:pt x="895" y="3488"/>
                  </a:cubicBezTo>
                  <a:lnTo>
                    <a:pt x="895" y="3488"/>
                  </a:lnTo>
                  <a:cubicBezTo>
                    <a:pt x="894" y="3494"/>
                    <a:pt x="892" y="3500"/>
                    <a:pt x="890" y="3506"/>
                  </a:cubicBezTo>
                  <a:lnTo>
                    <a:pt x="890" y="3506"/>
                  </a:lnTo>
                  <a:cubicBezTo>
                    <a:pt x="877" y="3540"/>
                    <a:pt x="886" y="3573"/>
                    <a:pt x="898" y="3605"/>
                  </a:cubicBezTo>
                  <a:lnTo>
                    <a:pt x="898" y="3605"/>
                  </a:lnTo>
                  <a:cubicBezTo>
                    <a:pt x="902" y="3617"/>
                    <a:pt x="912" y="3625"/>
                    <a:pt x="923" y="3630"/>
                  </a:cubicBezTo>
                  <a:lnTo>
                    <a:pt x="923" y="3630"/>
                  </a:lnTo>
                  <a:cubicBezTo>
                    <a:pt x="950" y="3645"/>
                    <a:pt x="968" y="3665"/>
                    <a:pt x="973" y="3697"/>
                  </a:cubicBezTo>
                  <a:lnTo>
                    <a:pt x="973" y="3697"/>
                  </a:lnTo>
                  <a:cubicBezTo>
                    <a:pt x="974" y="3705"/>
                    <a:pt x="977" y="3714"/>
                    <a:pt x="980" y="3722"/>
                  </a:cubicBezTo>
                  <a:lnTo>
                    <a:pt x="980" y="3722"/>
                  </a:lnTo>
                  <a:cubicBezTo>
                    <a:pt x="986" y="3742"/>
                    <a:pt x="995" y="3759"/>
                    <a:pt x="1012" y="3772"/>
                  </a:cubicBezTo>
                  <a:lnTo>
                    <a:pt x="1012" y="3772"/>
                  </a:lnTo>
                  <a:cubicBezTo>
                    <a:pt x="1026" y="3783"/>
                    <a:pt x="1036" y="3800"/>
                    <a:pt x="1045" y="3816"/>
                  </a:cubicBezTo>
                  <a:lnTo>
                    <a:pt x="1045" y="3816"/>
                  </a:lnTo>
                  <a:cubicBezTo>
                    <a:pt x="1053" y="3833"/>
                    <a:pt x="1063" y="3848"/>
                    <a:pt x="1078" y="3860"/>
                  </a:cubicBezTo>
                  <a:lnTo>
                    <a:pt x="1078" y="3860"/>
                  </a:lnTo>
                  <a:cubicBezTo>
                    <a:pt x="1087" y="3867"/>
                    <a:pt x="1094" y="3876"/>
                    <a:pt x="1102" y="3885"/>
                  </a:cubicBezTo>
                  <a:lnTo>
                    <a:pt x="1102" y="3885"/>
                  </a:lnTo>
                  <a:cubicBezTo>
                    <a:pt x="1121" y="3908"/>
                    <a:pt x="1144" y="3924"/>
                    <a:pt x="1174" y="3934"/>
                  </a:cubicBezTo>
                  <a:lnTo>
                    <a:pt x="1174" y="3934"/>
                  </a:lnTo>
                  <a:cubicBezTo>
                    <a:pt x="1203" y="3943"/>
                    <a:pt x="1232" y="3952"/>
                    <a:pt x="1263" y="3951"/>
                  </a:cubicBezTo>
                  <a:lnTo>
                    <a:pt x="1263" y="3951"/>
                  </a:lnTo>
                  <a:cubicBezTo>
                    <a:pt x="1267" y="3951"/>
                    <a:pt x="1271" y="3951"/>
                    <a:pt x="1275" y="3953"/>
                  </a:cubicBezTo>
                  <a:lnTo>
                    <a:pt x="1275" y="3953"/>
                  </a:lnTo>
                  <a:cubicBezTo>
                    <a:pt x="1304" y="3965"/>
                    <a:pt x="1336" y="3964"/>
                    <a:pt x="1367" y="3969"/>
                  </a:cubicBezTo>
                  <a:lnTo>
                    <a:pt x="1367" y="3969"/>
                  </a:lnTo>
                  <a:cubicBezTo>
                    <a:pt x="1387" y="3972"/>
                    <a:pt x="1402" y="3960"/>
                    <a:pt x="1418" y="3951"/>
                  </a:cubicBezTo>
                  <a:lnTo>
                    <a:pt x="1418" y="3951"/>
                  </a:lnTo>
                  <a:cubicBezTo>
                    <a:pt x="1421" y="3951"/>
                    <a:pt x="1423" y="3946"/>
                    <a:pt x="1423" y="3943"/>
                  </a:cubicBezTo>
                  <a:lnTo>
                    <a:pt x="1423" y="3943"/>
                  </a:lnTo>
                  <a:cubicBezTo>
                    <a:pt x="1426" y="3923"/>
                    <a:pt x="1440" y="3905"/>
                    <a:pt x="1434" y="3888"/>
                  </a:cubicBezTo>
                  <a:lnTo>
                    <a:pt x="1434" y="3888"/>
                  </a:lnTo>
                  <a:cubicBezTo>
                    <a:pt x="1432" y="3866"/>
                    <a:pt x="1435" y="3850"/>
                    <a:pt x="1443" y="3836"/>
                  </a:cubicBezTo>
                  <a:lnTo>
                    <a:pt x="1443" y="3836"/>
                  </a:lnTo>
                  <a:cubicBezTo>
                    <a:pt x="1443" y="3835"/>
                    <a:pt x="1444" y="3834"/>
                    <a:pt x="1444" y="3833"/>
                  </a:cubicBezTo>
                  <a:lnTo>
                    <a:pt x="1444" y="3833"/>
                  </a:lnTo>
                  <a:cubicBezTo>
                    <a:pt x="1451" y="3794"/>
                    <a:pt x="1467" y="3759"/>
                    <a:pt x="1498" y="3730"/>
                  </a:cubicBezTo>
                  <a:lnTo>
                    <a:pt x="1498" y="3730"/>
                  </a:lnTo>
                  <a:cubicBezTo>
                    <a:pt x="1515" y="3713"/>
                    <a:pt x="1520" y="3686"/>
                    <a:pt x="1521" y="3660"/>
                  </a:cubicBezTo>
                  <a:lnTo>
                    <a:pt x="1521" y="3660"/>
                  </a:lnTo>
                  <a:cubicBezTo>
                    <a:pt x="1522" y="3644"/>
                    <a:pt x="1524" y="3628"/>
                    <a:pt x="1529" y="3613"/>
                  </a:cubicBezTo>
                  <a:lnTo>
                    <a:pt x="1529" y="3613"/>
                  </a:lnTo>
                  <a:cubicBezTo>
                    <a:pt x="1534" y="3598"/>
                    <a:pt x="1532" y="3582"/>
                    <a:pt x="1531" y="3567"/>
                  </a:cubicBezTo>
                  <a:lnTo>
                    <a:pt x="1531" y="3567"/>
                  </a:lnTo>
                  <a:cubicBezTo>
                    <a:pt x="1530" y="3545"/>
                    <a:pt x="1533" y="3526"/>
                    <a:pt x="1549" y="3509"/>
                  </a:cubicBezTo>
                  <a:lnTo>
                    <a:pt x="1549" y="3509"/>
                  </a:lnTo>
                  <a:cubicBezTo>
                    <a:pt x="1567" y="3491"/>
                    <a:pt x="1574" y="3466"/>
                    <a:pt x="1584" y="3443"/>
                  </a:cubicBezTo>
                  <a:lnTo>
                    <a:pt x="1584" y="3443"/>
                  </a:lnTo>
                  <a:cubicBezTo>
                    <a:pt x="1591" y="3426"/>
                    <a:pt x="1598" y="3409"/>
                    <a:pt x="1609" y="3394"/>
                  </a:cubicBezTo>
                  <a:lnTo>
                    <a:pt x="1609" y="3394"/>
                  </a:lnTo>
                  <a:cubicBezTo>
                    <a:pt x="1613" y="3387"/>
                    <a:pt x="1618" y="3380"/>
                    <a:pt x="1617" y="3372"/>
                  </a:cubicBezTo>
                  <a:lnTo>
                    <a:pt x="1617" y="3372"/>
                  </a:lnTo>
                  <a:cubicBezTo>
                    <a:pt x="1616" y="3349"/>
                    <a:pt x="1616" y="3325"/>
                    <a:pt x="1610" y="3302"/>
                  </a:cubicBezTo>
                  <a:lnTo>
                    <a:pt x="1610" y="3302"/>
                  </a:lnTo>
                  <a:cubicBezTo>
                    <a:pt x="1604" y="3279"/>
                    <a:pt x="1595" y="3257"/>
                    <a:pt x="1591" y="3233"/>
                  </a:cubicBezTo>
                  <a:lnTo>
                    <a:pt x="1591" y="3233"/>
                  </a:lnTo>
                  <a:cubicBezTo>
                    <a:pt x="1589" y="3218"/>
                    <a:pt x="1583" y="3205"/>
                    <a:pt x="1572" y="3195"/>
                  </a:cubicBezTo>
                  <a:lnTo>
                    <a:pt x="1572" y="3195"/>
                  </a:lnTo>
                  <a:cubicBezTo>
                    <a:pt x="1546" y="3171"/>
                    <a:pt x="1544" y="3142"/>
                    <a:pt x="1558" y="3111"/>
                  </a:cubicBezTo>
                  <a:lnTo>
                    <a:pt x="1558" y="3111"/>
                  </a:lnTo>
                  <a:cubicBezTo>
                    <a:pt x="1569" y="3085"/>
                    <a:pt x="1576" y="3058"/>
                    <a:pt x="1574" y="3029"/>
                  </a:cubicBezTo>
                  <a:lnTo>
                    <a:pt x="1574" y="3029"/>
                  </a:lnTo>
                  <a:cubicBezTo>
                    <a:pt x="1573" y="3012"/>
                    <a:pt x="1579" y="2997"/>
                    <a:pt x="1588" y="2983"/>
                  </a:cubicBezTo>
                  <a:lnTo>
                    <a:pt x="1588" y="2983"/>
                  </a:lnTo>
                  <a:cubicBezTo>
                    <a:pt x="1596" y="2971"/>
                    <a:pt x="1602" y="2958"/>
                    <a:pt x="1603" y="2943"/>
                  </a:cubicBezTo>
                  <a:lnTo>
                    <a:pt x="1603" y="2943"/>
                  </a:lnTo>
                  <a:cubicBezTo>
                    <a:pt x="1606" y="2921"/>
                    <a:pt x="1617" y="2903"/>
                    <a:pt x="1631" y="2886"/>
                  </a:cubicBezTo>
                  <a:lnTo>
                    <a:pt x="1631" y="2886"/>
                  </a:lnTo>
                  <a:cubicBezTo>
                    <a:pt x="1648" y="2865"/>
                    <a:pt x="1664" y="2844"/>
                    <a:pt x="1681" y="2823"/>
                  </a:cubicBezTo>
                  <a:lnTo>
                    <a:pt x="1681" y="2823"/>
                  </a:lnTo>
                  <a:cubicBezTo>
                    <a:pt x="1690" y="2813"/>
                    <a:pt x="1693" y="2799"/>
                    <a:pt x="1699" y="2787"/>
                  </a:cubicBezTo>
                  <a:lnTo>
                    <a:pt x="1699" y="2787"/>
                  </a:lnTo>
                  <a:cubicBezTo>
                    <a:pt x="1703" y="2779"/>
                    <a:pt x="1700" y="2771"/>
                    <a:pt x="1697" y="2764"/>
                  </a:cubicBezTo>
                  <a:lnTo>
                    <a:pt x="1697" y="2764"/>
                  </a:lnTo>
                  <a:cubicBezTo>
                    <a:pt x="1689" y="2745"/>
                    <a:pt x="1685" y="2726"/>
                    <a:pt x="1686" y="2705"/>
                  </a:cubicBezTo>
                  <a:lnTo>
                    <a:pt x="1686" y="2705"/>
                  </a:lnTo>
                  <a:cubicBezTo>
                    <a:pt x="1687" y="2689"/>
                    <a:pt x="1678" y="2676"/>
                    <a:pt x="1675" y="2660"/>
                  </a:cubicBezTo>
                  <a:lnTo>
                    <a:pt x="1675" y="2660"/>
                  </a:lnTo>
                  <a:cubicBezTo>
                    <a:pt x="1671" y="2631"/>
                    <a:pt x="1675" y="2622"/>
                    <a:pt x="1700" y="2608"/>
                  </a:cubicBezTo>
                  <a:lnTo>
                    <a:pt x="1700" y="2608"/>
                  </a:lnTo>
                  <a:cubicBezTo>
                    <a:pt x="1720" y="2597"/>
                    <a:pt x="1741" y="2595"/>
                    <a:pt x="1763" y="2598"/>
                  </a:cubicBezTo>
                  <a:lnTo>
                    <a:pt x="1763" y="2598"/>
                  </a:lnTo>
                  <a:cubicBezTo>
                    <a:pt x="1793" y="2603"/>
                    <a:pt x="1799" y="2599"/>
                    <a:pt x="1809" y="2571"/>
                  </a:cubicBezTo>
                  <a:lnTo>
                    <a:pt x="1809" y="2571"/>
                  </a:lnTo>
                  <a:cubicBezTo>
                    <a:pt x="1819" y="2542"/>
                    <a:pt x="1837" y="2529"/>
                    <a:pt x="1869" y="2529"/>
                  </a:cubicBezTo>
                  <a:lnTo>
                    <a:pt x="1869" y="2529"/>
                  </a:lnTo>
                  <a:cubicBezTo>
                    <a:pt x="1896" y="2529"/>
                    <a:pt x="1920" y="2533"/>
                    <a:pt x="1945" y="2545"/>
                  </a:cubicBezTo>
                  <a:lnTo>
                    <a:pt x="1945" y="2545"/>
                  </a:lnTo>
                  <a:cubicBezTo>
                    <a:pt x="1971" y="2557"/>
                    <a:pt x="1997" y="2567"/>
                    <a:pt x="2023" y="2578"/>
                  </a:cubicBezTo>
                  <a:lnTo>
                    <a:pt x="2023" y="2578"/>
                  </a:lnTo>
                  <a:cubicBezTo>
                    <a:pt x="2044" y="2587"/>
                    <a:pt x="2064" y="2580"/>
                    <a:pt x="2081" y="2574"/>
                  </a:cubicBezTo>
                  <a:lnTo>
                    <a:pt x="2081" y="2574"/>
                  </a:lnTo>
                  <a:cubicBezTo>
                    <a:pt x="2110" y="2565"/>
                    <a:pt x="2135" y="2572"/>
                    <a:pt x="2161" y="2580"/>
                  </a:cubicBezTo>
                  <a:lnTo>
                    <a:pt x="2161" y="2580"/>
                  </a:lnTo>
                  <a:cubicBezTo>
                    <a:pt x="2168" y="2582"/>
                    <a:pt x="2175" y="2585"/>
                    <a:pt x="2181" y="2588"/>
                  </a:cubicBezTo>
                  <a:lnTo>
                    <a:pt x="2181" y="2588"/>
                  </a:lnTo>
                  <a:cubicBezTo>
                    <a:pt x="2207" y="2603"/>
                    <a:pt x="2229" y="2597"/>
                    <a:pt x="2250" y="2579"/>
                  </a:cubicBezTo>
                  <a:lnTo>
                    <a:pt x="2250" y="2579"/>
                  </a:lnTo>
                  <a:cubicBezTo>
                    <a:pt x="2270" y="2561"/>
                    <a:pt x="2292" y="2545"/>
                    <a:pt x="2316" y="2531"/>
                  </a:cubicBezTo>
                  <a:lnTo>
                    <a:pt x="2316" y="2531"/>
                  </a:lnTo>
                  <a:cubicBezTo>
                    <a:pt x="2356" y="2506"/>
                    <a:pt x="2384" y="2471"/>
                    <a:pt x="2398" y="2425"/>
                  </a:cubicBezTo>
                  <a:lnTo>
                    <a:pt x="2398" y="2425"/>
                  </a:lnTo>
                  <a:cubicBezTo>
                    <a:pt x="2401" y="2413"/>
                    <a:pt x="2408" y="2403"/>
                    <a:pt x="2417" y="2395"/>
                  </a:cubicBezTo>
                  <a:lnTo>
                    <a:pt x="2417" y="2395"/>
                  </a:lnTo>
                  <a:cubicBezTo>
                    <a:pt x="2431" y="2383"/>
                    <a:pt x="2440" y="2366"/>
                    <a:pt x="2454" y="2353"/>
                  </a:cubicBezTo>
                  <a:lnTo>
                    <a:pt x="2454" y="2353"/>
                  </a:lnTo>
                  <a:cubicBezTo>
                    <a:pt x="2462" y="2347"/>
                    <a:pt x="2473" y="2344"/>
                    <a:pt x="2479" y="2335"/>
                  </a:cubicBezTo>
                  <a:lnTo>
                    <a:pt x="2479" y="2335"/>
                  </a:lnTo>
                  <a:cubicBezTo>
                    <a:pt x="2499" y="2305"/>
                    <a:pt x="2514" y="2274"/>
                    <a:pt x="2515" y="2237"/>
                  </a:cubicBezTo>
                  <a:lnTo>
                    <a:pt x="2515" y="2237"/>
                  </a:lnTo>
                  <a:cubicBezTo>
                    <a:pt x="2515" y="2217"/>
                    <a:pt x="2508" y="2200"/>
                    <a:pt x="2494" y="2187"/>
                  </a:cubicBezTo>
                  <a:lnTo>
                    <a:pt x="2494" y="2187"/>
                  </a:lnTo>
                  <a:cubicBezTo>
                    <a:pt x="2485" y="2178"/>
                    <a:pt x="2479" y="2168"/>
                    <a:pt x="2477" y="2156"/>
                  </a:cubicBezTo>
                  <a:lnTo>
                    <a:pt x="2477" y="2156"/>
                  </a:lnTo>
                  <a:cubicBezTo>
                    <a:pt x="2477" y="2151"/>
                    <a:pt x="2476" y="2145"/>
                    <a:pt x="2474" y="2140"/>
                  </a:cubicBezTo>
                  <a:lnTo>
                    <a:pt x="2474" y="2140"/>
                  </a:lnTo>
                  <a:cubicBezTo>
                    <a:pt x="2462" y="2105"/>
                    <a:pt x="2473" y="2073"/>
                    <a:pt x="2485" y="2042"/>
                  </a:cubicBezTo>
                  <a:lnTo>
                    <a:pt x="2485" y="2042"/>
                  </a:lnTo>
                  <a:cubicBezTo>
                    <a:pt x="2497" y="2011"/>
                    <a:pt x="2492" y="1984"/>
                    <a:pt x="2477" y="1955"/>
                  </a:cubicBezTo>
                  <a:lnTo>
                    <a:pt x="2477" y="1955"/>
                  </a:lnTo>
                  <a:cubicBezTo>
                    <a:pt x="2464" y="1926"/>
                    <a:pt x="2445" y="1902"/>
                    <a:pt x="2430" y="1875"/>
                  </a:cubicBezTo>
                  <a:lnTo>
                    <a:pt x="2430" y="1875"/>
                  </a:lnTo>
                  <a:cubicBezTo>
                    <a:pt x="2426" y="1869"/>
                    <a:pt x="2424" y="1863"/>
                    <a:pt x="2422" y="1857"/>
                  </a:cubicBezTo>
                  <a:lnTo>
                    <a:pt x="2422" y="1857"/>
                  </a:lnTo>
                  <a:cubicBezTo>
                    <a:pt x="2417" y="1838"/>
                    <a:pt x="2411" y="1821"/>
                    <a:pt x="2391" y="1811"/>
                  </a:cubicBezTo>
                  <a:lnTo>
                    <a:pt x="2391" y="1811"/>
                  </a:lnTo>
                  <a:cubicBezTo>
                    <a:pt x="2381" y="1806"/>
                    <a:pt x="2376" y="1791"/>
                    <a:pt x="2371" y="1779"/>
                  </a:cubicBezTo>
                  <a:lnTo>
                    <a:pt x="2371" y="1779"/>
                  </a:lnTo>
                  <a:cubicBezTo>
                    <a:pt x="2366" y="1770"/>
                    <a:pt x="2360" y="1763"/>
                    <a:pt x="2350" y="1760"/>
                  </a:cubicBezTo>
                  <a:lnTo>
                    <a:pt x="2350" y="1760"/>
                  </a:lnTo>
                  <a:cubicBezTo>
                    <a:pt x="2322" y="1753"/>
                    <a:pt x="2308" y="1730"/>
                    <a:pt x="2291" y="1710"/>
                  </a:cubicBezTo>
                  <a:lnTo>
                    <a:pt x="2291" y="1710"/>
                  </a:lnTo>
                  <a:cubicBezTo>
                    <a:pt x="2276" y="1692"/>
                    <a:pt x="2266" y="1671"/>
                    <a:pt x="2260" y="1648"/>
                  </a:cubicBezTo>
                  <a:lnTo>
                    <a:pt x="2260" y="1648"/>
                  </a:lnTo>
                  <a:cubicBezTo>
                    <a:pt x="2249" y="1610"/>
                    <a:pt x="2223" y="1583"/>
                    <a:pt x="2190" y="1564"/>
                  </a:cubicBezTo>
                  <a:lnTo>
                    <a:pt x="2190" y="1564"/>
                  </a:lnTo>
                  <a:cubicBezTo>
                    <a:pt x="2176" y="1556"/>
                    <a:pt x="2164" y="1548"/>
                    <a:pt x="2159" y="1532"/>
                  </a:cubicBezTo>
                  <a:lnTo>
                    <a:pt x="2159" y="1532"/>
                  </a:lnTo>
                  <a:cubicBezTo>
                    <a:pt x="2156" y="1523"/>
                    <a:pt x="2149" y="1515"/>
                    <a:pt x="2144" y="1507"/>
                  </a:cubicBezTo>
                  <a:lnTo>
                    <a:pt x="2144" y="1507"/>
                  </a:lnTo>
                  <a:cubicBezTo>
                    <a:pt x="2136" y="1494"/>
                    <a:pt x="2121" y="1488"/>
                    <a:pt x="2109" y="1498"/>
                  </a:cubicBezTo>
                  <a:lnTo>
                    <a:pt x="2109" y="1498"/>
                  </a:lnTo>
                  <a:cubicBezTo>
                    <a:pt x="2096" y="1509"/>
                    <a:pt x="2081" y="1509"/>
                    <a:pt x="2066" y="1507"/>
                  </a:cubicBezTo>
                  <a:lnTo>
                    <a:pt x="2066" y="1507"/>
                  </a:lnTo>
                  <a:cubicBezTo>
                    <a:pt x="2036" y="1504"/>
                    <a:pt x="2006" y="1501"/>
                    <a:pt x="1977" y="1489"/>
                  </a:cubicBezTo>
                  <a:lnTo>
                    <a:pt x="1977" y="1489"/>
                  </a:lnTo>
                  <a:cubicBezTo>
                    <a:pt x="1971" y="1486"/>
                    <a:pt x="1966" y="1483"/>
                    <a:pt x="1962" y="1477"/>
                  </a:cubicBezTo>
                  <a:lnTo>
                    <a:pt x="1962" y="1477"/>
                  </a:lnTo>
                  <a:cubicBezTo>
                    <a:pt x="1953" y="1466"/>
                    <a:pt x="1940" y="1459"/>
                    <a:pt x="1926" y="1460"/>
                  </a:cubicBezTo>
                  <a:lnTo>
                    <a:pt x="1926" y="1460"/>
                  </a:lnTo>
                  <a:cubicBezTo>
                    <a:pt x="1898" y="1461"/>
                    <a:pt x="1872" y="1453"/>
                    <a:pt x="1846" y="1448"/>
                  </a:cubicBezTo>
                  <a:lnTo>
                    <a:pt x="1846" y="1448"/>
                  </a:lnTo>
                  <a:cubicBezTo>
                    <a:pt x="1831" y="1446"/>
                    <a:pt x="1817" y="1443"/>
                    <a:pt x="1803" y="1450"/>
                  </a:cubicBezTo>
                  <a:lnTo>
                    <a:pt x="1803" y="1450"/>
                  </a:lnTo>
                  <a:cubicBezTo>
                    <a:pt x="1798" y="1453"/>
                    <a:pt x="1792" y="1454"/>
                    <a:pt x="1787" y="1450"/>
                  </a:cubicBezTo>
                  <a:lnTo>
                    <a:pt x="1787" y="1450"/>
                  </a:lnTo>
                  <a:cubicBezTo>
                    <a:pt x="1766" y="1435"/>
                    <a:pt x="1742" y="1442"/>
                    <a:pt x="1719" y="1442"/>
                  </a:cubicBezTo>
                  <a:lnTo>
                    <a:pt x="1719" y="1442"/>
                  </a:lnTo>
                  <a:cubicBezTo>
                    <a:pt x="1708" y="1441"/>
                    <a:pt x="1699" y="1443"/>
                    <a:pt x="1689" y="1437"/>
                  </a:cubicBezTo>
                  <a:lnTo>
                    <a:pt x="1689" y="1437"/>
                  </a:lnTo>
                  <a:cubicBezTo>
                    <a:pt x="1677" y="1432"/>
                    <a:pt x="1663" y="1434"/>
                    <a:pt x="1650" y="1436"/>
                  </a:cubicBezTo>
                  <a:lnTo>
                    <a:pt x="1650" y="1436"/>
                  </a:lnTo>
                  <a:cubicBezTo>
                    <a:pt x="1638" y="1438"/>
                    <a:pt x="1630" y="1449"/>
                    <a:pt x="1632" y="1463"/>
                  </a:cubicBezTo>
                  <a:lnTo>
                    <a:pt x="1632" y="1463"/>
                  </a:lnTo>
                  <a:cubicBezTo>
                    <a:pt x="1635" y="1476"/>
                    <a:pt x="1635" y="1489"/>
                    <a:pt x="1634" y="1501"/>
                  </a:cubicBezTo>
                  <a:lnTo>
                    <a:pt x="1634" y="1501"/>
                  </a:lnTo>
                  <a:cubicBezTo>
                    <a:pt x="1633" y="1510"/>
                    <a:pt x="1636" y="1517"/>
                    <a:pt x="1639" y="1524"/>
                  </a:cubicBezTo>
                  <a:lnTo>
                    <a:pt x="1639" y="1524"/>
                  </a:lnTo>
                  <a:cubicBezTo>
                    <a:pt x="1650" y="1544"/>
                    <a:pt x="1646" y="1562"/>
                    <a:pt x="1627" y="1573"/>
                  </a:cubicBezTo>
                  <a:lnTo>
                    <a:pt x="1627" y="1573"/>
                  </a:lnTo>
                  <a:cubicBezTo>
                    <a:pt x="1610" y="1584"/>
                    <a:pt x="1592" y="1593"/>
                    <a:pt x="1571" y="1590"/>
                  </a:cubicBezTo>
                  <a:lnTo>
                    <a:pt x="1571" y="1590"/>
                  </a:lnTo>
                  <a:cubicBezTo>
                    <a:pt x="1562" y="1589"/>
                    <a:pt x="1553" y="1589"/>
                    <a:pt x="1544" y="1590"/>
                  </a:cubicBezTo>
                  <a:lnTo>
                    <a:pt x="1544" y="1590"/>
                  </a:lnTo>
                  <a:cubicBezTo>
                    <a:pt x="1525" y="1593"/>
                    <a:pt x="1508" y="1599"/>
                    <a:pt x="1502" y="1621"/>
                  </a:cubicBezTo>
                  <a:lnTo>
                    <a:pt x="1502" y="1621"/>
                  </a:lnTo>
                  <a:cubicBezTo>
                    <a:pt x="1498" y="1636"/>
                    <a:pt x="1487" y="1642"/>
                    <a:pt x="1471" y="1642"/>
                  </a:cubicBezTo>
                  <a:lnTo>
                    <a:pt x="1471" y="1642"/>
                  </a:lnTo>
                  <a:cubicBezTo>
                    <a:pt x="1451" y="1643"/>
                    <a:pt x="1433" y="1650"/>
                    <a:pt x="1418" y="1663"/>
                  </a:cubicBezTo>
                  <a:lnTo>
                    <a:pt x="1418" y="1663"/>
                  </a:lnTo>
                  <a:cubicBezTo>
                    <a:pt x="1411" y="1669"/>
                    <a:pt x="1404" y="1673"/>
                    <a:pt x="1394" y="1672"/>
                  </a:cubicBezTo>
                  <a:lnTo>
                    <a:pt x="1394" y="1672"/>
                  </a:lnTo>
                  <a:cubicBezTo>
                    <a:pt x="1378" y="1671"/>
                    <a:pt x="1370" y="1661"/>
                    <a:pt x="1375" y="1646"/>
                  </a:cubicBezTo>
                  <a:lnTo>
                    <a:pt x="1375" y="1646"/>
                  </a:lnTo>
                  <a:cubicBezTo>
                    <a:pt x="1378" y="1637"/>
                    <a:pt x="1383" y="1628"/>
                    <a:pt x="1375" y="1619"/>
                  </a:cubicBezTo>
                  <a:lnTo>
                    <a:pt x="1375" y="1619"/>
                  </a:lnTo>
                  <a:cubicBezTo>
                    <a:pt x="1366" y="1609"/>
                    <a:pt x="1359" y="1596"/>
                    <a:pt x="1344" y="1595"/>
                  </a:cubicBezTo>
                  <a:lnTo>
                    <a:pt x="1344" y="1595"/>
                  </a:lnTo>
                  <a:cubicBezTo>
                    <a:pt x="1337" y="1595"/>
                    <a:pt x="1331" y="1592"/>
                    <a:pt x="1325" y="1590"/>
                  </a:cubicBezTo>
                  <a:lnTo>
                    <a:pt x="1325" y="1590"/>
                  </a:lnTo>
                  <a:cubicBezTo>
                    <a:pt x="1309" y="1587"/>
                    <a:pt x="1291" y="1587"/>
                    <a:pt x="1279" y="1598"/>
                  </a:cubicBezTo>
                  <a:lnTo>
                    <a:pt x="1279" y="1598"/>
                  </a:lnTo>
                  <a:cubicBezTo>
                    <a:pt x="1266" y="1608"/>
                    <a:pt x="1252" y="1611"/>
                    <a:pt x="1238" y="1617"/>
                  </a:cubicBezTo>
                  <a:lnTo>
                    <a:pt x="1238" y="1617"/>
                  </a:lnTo>
                  <a:cubicBezTo>
                    <a:pt x="1209" y="1631"/>
                    <a:pt x="1177" y="1635"/>
                    <a:pt x="1145" y="1642"/>
                  </a:cubicBezTo>
                  <a:lnTo>
                    <a:pt x="1145" y="1642"/>
                  </a:lnTo>
                  <a:cubicBezTo>
                    <a:pt x="1135" y="1645"/>
                    <a:pt x="1124" y="1646"/>
                    <a:pt x="1115" y="1651"/>
                  </a:cubicBezTo>
                  <a:lnTo>
                    <a:pt x="1115" y="1651"/>
                  </a:lnTo>
                  <a:cubicBezTo>
                    <a:pt x="1102" y="1658"/>
                    <a:pt x="1091" y="1656"/>
                    <a:pt x="1080" y="1648"/>
                  </a:cubicBezTo>
                  <a:lnTo>
                    <a:pt x="1080" y="1648"/>
                  </a:lnTo>
                  <a:cubicBezTo>
                    <a:pt x="1062" y="1634"/>
                    <a:pt x="1041" y="1628"/>
                    <a:pt x="1021" y="1639"/>
                  </a:cubicBezTo>
                  <a:lnTo>
                    <a:pt x="1021" y="1639"/>
                  </a:lnTo>
                  <a:cubicBezTo>
                    <a:pt x="996" y="1653"/>
                    <a:pt x="971" y="1669"/>
                    <a:pt x="965" y="1702"/>
                  </a:cubicBezTo>
                  <a:lnTo>
                    <a:pt x="965" y="1702"/>
                  </a:lnTo>
                  <a:cubicBezTo>
                    <a:pt x="961" y="1723"/>
                    <a:pt x="949" y="1744"/>
                    <a:pt x="951" y="1765"/>
                  </a:cubicBezTo>
                  <a:lnTo>
                    <a:pt x="951" y="1765"/>
                  </a:lnTo>
                  <a:cubicBezTo>
                    <a:pt x="955" y="1800"/>
                    <a:pt x="929" y="1822"/>
                    <a:pt x="919" y="1850"/>
                  </a:cubicBezTo>
                  <a:lnTo>
                    <a:pt x="919" y="1850"/>
                  </a:lnTo>
                  <a:cubicBezTo>
                    <a:pt x="915" y="1861"/>
                    <a:pt x="909" y="1870"/>
                    <a:pt x="905" y="1881"/>
                  </a:cubicBezTo>
                  <a:lnTo>
                    <a:pt x="905" y="1881"/>
                  </a:lnTo>
                  <a:cubicBezTo>
                    <a:pt x="896" y="1909"/>
                    <a:pt x="879" y="1932"/>
                    <a:pt x="860" y="1954"/>
                  </a:cubicBezTo>
                  <a:lnTo>
                    <a:pt x="860" y="1954"/>
                  </a:lnTo>
                  <a:cubicBezTo>
                    <a:pt x="843" y="1972"/>
                    <a:pt x="834" y="1996"/>
                    <a:pt x="832" y="2020"/>
                  </a:cubicBezTo>
                  <a:lnTo>
                    <a:pt x="832" y="2020"/>
                  </a:lnTo>
                  <a:cubicBezTo>
                    <a:pt x="829" y="2055"/>
                    <a:pt x="814" y="2082"/>
                    <a:pt x="791" y="2107"/>
                  </a:cubicBezTo>
                  <a:lnTo>
                    <a:pt x="791" y="2107"/>
                  </a:lnTo>
                  <a:cubicBezTo>
                    <a:pt x="777" y="2122"/>
                    <a:pt x="769" y="2140"/>
                    <a:pt x="768" y="2159"/>
                  </a:cubicBezTo>
                  <a:lnTo>
                    <a:pt x="768" y="2159"/>
                  </a:lnTo>
                  <a:cubicBezTo>
                    <a:pt x="766" y="2192"/>
                    <a:pt x="749" y="2212"/>
                    <a:pt x="720" y="2221"/>
                  </a:cubicBezTo>
                  <a:lnTo>
                    <a:pt x="720" y="2221"/>
                  </a:lnTo>
                  <a:cubicBezTo>
                    <a:pt x="706" y="2226"/>
                    <a:pt x="697" y="2234"/>
                    <a:pt x="689" y="2245"/>
                  </a:cubicBezTo>
                  <a:lnTo>
                    <a:pt x="689" y="2245"/>
                  </a:lnTo>
                  <a:cubicBezTo>
                    <a:pt x="679" y="2260"/>
                    <a:pt x="666" y="2272"/>
                    <a:pt x="654" y="2285"/>
                  </a:cubicBezTo>
                  <a:lnTo>
                    <a:pt x="654" y="2285"/>
                  </a:lnTo>
                  <a:cubicBezTo>
                    <a:pt x="642" y="2298"/>
                    <a:pt x="632" y="2311"/>
                    <a:pt x="631" y="2331"/>
                  </a:cubicBezTo>
                  <a:lnTo>
                    <a:pt x="631" y="2331"/>
                  </a:lnTo>
                  <a:cubicBezTo>
                    <a:pt x="630" y="2356"/>
                    <a:pt x="601" y="2372"/>
                    <a:pt x="575" y="2367"/>
                  </a:cubicBezTo>
                  <a:lnTo>
                    <a:pt x="575" y="2367"/>
                  </a:lnTo>
                  <a:cubicBezTo>
                    <a:pt x="540" y="2361"/>
                    <a:pt x="508" y="2347"/>
                    <a:pt x="474" y="2339"/>
                  </a:cubicBezTo>
                  <a:lnTo>
                    <a:pt x="474" y="2339"/>
                  </a:lnTo>
                  <a:cubicBezTo>
                    <a:pt x="453" y="2333"/>
                    <a:pt x="431" y="2334"/>
                    <a:pt x="411" y="2322"/>
                  </a:cubicBezTo>
                  <a:lnTo>
                    <a:pt x="411" y="2322"/>
                  </a:lnTo>
                  <a:cubicBezTo>
                    <a:pt x="403" y="2317"/>
                    <a:pt x="390" y="2328"/>
                    <a:pt x="392" y="2336"/>
                  </a:cubicBezTo>
                  <a:close/>
                  <a:moveTo>
                    <a:pt x="5263" y="1827"/>
                  </a:moveTo>
                  <a:lnTo>
                    <a:pt x="5263" y="1827"/>
                  </a:lnTo>
                  <a:cubicBezTo>
                    <a:pt x="5278" y="1808"/>
                    <a:pt x="5280" y="1783"/>
                    <a:pt x="5294" y="1763"/>
                  </a:cubicBezTo>
                  <a:lnTo>
                    <a:pt x="5294" y="1763"/>
                  </a:lnTo>
                  <a:cubicBezTo>
                    <a:pt x="5177" y="1227"/>
                    <a:pt x="4902" y="751"/>
                    <a:pt x="4519" y="387"/>
                  </a:cubicBezTo>
                  <a:lnTo>
                    <a:pt x="4519" y="387"/>
                  </a:lnTo>
                  <a:cubicBezTo>
                    <a:pt x="4511" y="387"/>
                    <a:pt x="4502" y="388"/>
                    <a:pt x="4495" y="394"/>
                  </a:cubicBezTo>
                  <a:lnTo>
                    <a:pt x="4495" y="394"/>
                  </a:lnTo>
                  <a:cubicBezTo>
                    <a:pt x="4460" y="423"/>
                    <a:pt x="4421" y="417"/>
                    <a:pt x="4383" y="407"/>
                  </a:cubicBezTo>
                  <a:lnTo>
                    <a:pt x="4383" y="407"/>
                  </a:lnTo>
                  <a:cubicBezTo>
                    <a:pt x="4358" y="400"/>
                    <a:pt x="4332" y="398"/>
                    <a:pt x="4307" y="393"/>
                  </a:cubicBezTo>
                  <a:lnTo>
                    <a:pt x="4307" y="393"/>
                  </a:lnTo>
                  <a:cubicBezTo>
                    <a:pt x="4293" y="390"/>
                    <a:pt x="4277" y="393"/>
                    <a:pt x="4266" y="404"/>
                  </a:cubicBezTo>
                  <a:lnTo>
                    <a:pt x="4266" y="404"/>
                  </a:lnTo>
                  <a:cubicBezTo>
                    <a:pt x="4250" y="421"/>
                    <a:pt x="4231" y="422"/>
                    <a:pt x="4211" y="419"/>
                  </a:cubicBezTo>
                  <a:lnTo>
                    <a:pt x="4211" y="419"/>
                  </a:lnTo>
                  <a:cubicBezTo>
                    <a:pt x="4196" y="417"/>
                    <a:pt x="4182" y="416"/>
                    <a:pt x="4167" y="416"/>
                  </a:cubicBezTo>
                  <a:lnTo>
                    <a:pt x="4167" y="416"/>
                  </a:lnTo>
                  <a:cubicBezTo>
                    <a:pt x="4155" y="416"/>
                    <a:pt x="4143" y="414"/>
                    <a:pt x="4130" y="409"/>
                  </a:cubicBezTo>
                  <a:lnTo>
                    <a:pt x="4130" y="409"/>
                  </a:lnTo>
                  <a:cubicBezTo>
                    <a:pt x="4114" y="403"/>
                    <a:pt x="4096" y="405"/>
                    <a:pt x="4078" y="409"/>
                  </a:cubicBezTo>
                  <a:lnTo>
                    <a:pt x="4078" y="409"/>
                  </a:lnTo>
                  <a:cubicBezTo>
                    <a:pt x="4067" y="411"/>
                    <a:pt x="4057" y="415"/>
                    <a:pt x="4045" y="408"/>
                  </a:cubicBezTo>
                  <a:lnTo>
                    <a:pt x="4045" y="408"/>
                  </a:lnTo>
                  <a:cubicBezTo>
                    <a:pt x="4031" y="399"/>
                    <a:pt x="4025" y="396"/>
                    <a:pt x="4031" y="379"/>
                  </a:cubicBezTo>
                  <a:lnTo>
                    <a:pt x="4031" y="379"/>
                  </a:lnTo>
                  <a:cubicBezTo>
                    <a:pt x="4039" y="351"/>
                    <a:pt x="4021" y="338"/>
                    <a:pt x="4003" y="324"/>
                  </a:cubicBezTo>
                  <a:lnTo>
                    <a:pt x="4003" y="324"/>
                  </a:lnTo>
                  <a:cubicBezTo>
                    <a:pt x="3986" y="313"/>
                    <a:pt x="3966" y="308"/>
                    <a:pt x="3947" y="302"/>
                  </a:cubicBezTo>
                  <a:lnTo>
                    <a:pt x="3947" y="302"/>
                  </a:lnTo>
                  <a:cubicBezTo>
                    <a:pt x="3936" y="299"/>
                    <a:pt x="3925" y="309"/>
                    <a:pt x="3923" y="323"/>
                  </a:cubicBezTo>
                  <a:lnTo>
                    <a:pt x="3923" y="323"/>
                  </a:lnTo>
                  <a:cubicBezTo>
                    <a:pt x="3921" y="340"/>
                    <a:pt x="3915" y="354"/>
                    <a:pt x="3907" y="369"/>
                  </a:cubicBezTo>
                  <a:lnTo>
                    <a:pt x="3907" y="369"/>
                  </a:lnTo>
                  <a:cubicBezTo>
                    <a:pt x="3900" y="381"/>
                    <a:pt x="3888" y="381"/>
                    <a:pt x="3876" y="381"/>
                  </a:cubicBezTo>
                  <a:lnTo>
                    <a:pt x="3876" y="381"/>
                  </a:lnTo>
                  <a:cubicBezTo>
                    <a:pt x="3862" y="380"/>
                    <a:pt x="3853" y="372"/>
                    <a:pt x="3847" y="361"/>
                  </a:cubicBezTo>
                  <a:lnTo>
                    <a:pt x="3847" y="361"/>
                  </a:lnTo>
                  <a:cubicBezTo>
                    <a:pt x="3844" y="355"/>
                    <a:pt x="3848" y="350"/>
                    <a:pt x="3850" y="345"/>
                  </a:cubicBezTo>
                  <a:lnTo>
                    <a:pt x="3850" y="345"/>
                  </a:lnTo>
                  <a:cubicBezTo>
                    <a:pt x="3858" y="321"/>
                    <a:pt x="3856" y="314"/>
                    <a:pt x="3837" y="298"/>
                  </a:cubicBezTo>
                  <a:lnTo>
                    <a:pt x="3837" y="298"/>
                  </a:lnTo>
                  <a:cubicBezTo>
                    <a:pt x="3823" y="286"/>
                    <a:pt x="3807" y="274"/>
                    <a:pt x="3792" y="263"/>
                  </a:cubicBezTo>
                  <a:lnTo>
                    <a:pt x="3792" y="263"/>
                  </a:lnTo>
                  <a:cubicBezTo>
                    <a:pt x="3779" y="253"/>
                    <a:pt x="3763" y="253"/>
                    <a:pt x="3748" y="251"/>
                  </a:cubicBezTo>
                  <a:lnTo>
                    <a:pt x="3748" y="251"/>
                  </a:lnTo>
                  <a:cubicBezTo>
                    <a:pt x="3732" y="250"/>
                    <a:pt x="3717" y="251"/>
                    <a:pt x="3702" y="251"/>
                  </a:cubicBezTo>
                  <a:lnTo>
                    <a:pt x="3702" y="251"/>
                  </a:lnTo>
                  <a:cubicBezTo>
                    <a:pt x="3679" y="251"/>
                    <a:pt x="3657" y="249"/>
                    <a:pt x="3635" y="247"/>
                  </a:cubicBezTo>
                  <a:lnTo>
                    <a:pt x="3635" y="247"/>
                  </a:lnTo>
                  <a:cubicBezTo>
                    <a:pt x="3602" y="243"/>
                    <a:pt x="3569" y="242"/>
                    <a:pt x="3536" y="250"/>
                  </a:cubicBezTo>
                  <a:lnTo>
                    <a:pt x="3536" y="250"/>
                  </a:lnTo>
                  <a:cubicBezTo>
                    <a:pt x="3523" y="253"/>
                    <a:pt x="3515" y="259"/>
                    <a:pt x="3510" y="272"/>
                  </a:cubicBezTo>
                  <a:lnTo>
                    <a:pt x="3510" y="272"/>
                  </a:lnTo>
                  <a:cubicBezTo>
                    <a:pt x="3503" y="293"/>
                    <a:pt x="3487" y="306"/>
                    <a:pt x="3464" y="310"/>
                  </a:cubicBezTo>
                  <a:lnTo>
                    <a:pt x="3464" y="310"/>
                  </a:lnTo>
                  <a:cubicBezTo>
                    <a:pt x="3444" y="314"/>
                    <a:pt x="3426" y="322"/>
                    <a:pt x="3410" y="335"/>
                  </a:cubicBezTo>
                  <a:lnTo>
                    <a:pt x="3410" y="335"/>
                  </a:lnTo>
                  <a:cubicBezTo>
                    <a:pt x="3400" y="343"/>
                    <a:pt x="3393" y="353"/>
                    <a:pt x="3395" y="366"/>
                  </a:cubicBezTo>
                  <a:lnTo>
                    <a:pt x="3395" y="366"/>
                  </a:lnTo>
                  <a:cubicBezTo>
                    <a:pt x="3398" y="394"/>
                    <a:pt x="3382" y="411"/>
                    <a:pt x="3359" y="423"/>
                  </a:cubicBezTo>
                  <a:lnTo>
                    <a:pt x="3359" y="423"/>
                  </a:lnTo>
                  <a:cubicBezTo>
                    <a:pt x="3349" y="428"/>
                    <a:pt x="3344" y="436"/>
                    <a:pt x="3340" y="446"/>
                  </a:cubicBezTo>
                  <a:lnTo>
                    <a:pt x="3340" y="446"/>
                  </a:lnTo>
                  <a:cubicBezTo>
                    <a:pt x="3333" y="465"/>
                    <a:pt x="3335" y="472"/>
                    <a:pt x="3350" y="484"/>
                  </a:cubicBezTo>
                  <a:lnTo>
                    <a:pt x="3350" y="484"/>
                  </a:lnTo>
                  <a:cubicBezTo>
                    <a:pt x="3361" y="493"/>
                    <a:pt x="3371" y="501"/>
                    <a:pt x="3382" y="510"/>
                  </a:cubicBezTo>
                  <a:lnTo>
                    <a:pt x="3382" y="510"/>
                  </a:lnTo>
                  <a:cubicBezTo>
                    <a:pt x="3397" y="521"/>
                    <a:pt x="3408" y="520"/>
                    <a:pt x="3421" y="507"/>
                  </a:cubicBezTo>
                  <a:lnTo>
                    <a:pt x="3421" y="507"/>
                  </a:lnTo>
                  <a:cubicBezTo>
                    <a:pt x="3429" y="499"/>
                    <a:pt x="3433" y="489"/>
                    <a:pt x="3443" y="482"/>
                  </a:cubicBezTo>
                  <a:lnTo>
                    <a:pt x="3443" y="482"/>
                  </a:lnTo>
                  <a:cubicBezTo>
                    <a:pt x="3448" y="478"/>
                    <a:pt x="3453" y="476"/>
                    <a:pt x="3458" y="479"/>
                  </a:cubicBezTo>
                  <a:lnTo>
                    <a:pt x="3458" y="479"/>
                  </a:lnTo>
                  <a:cubicBezTo>
                    <a:pt x="3464" y="483"/>
                    <a:pt x="3463" y="489"/>
                    <a:pt x="3461" y="494"/>
                  </a:cubicBezTo>
                  <a:lnTo>
                    <a:pt x="3461" y="494"/>
                  </a:lnTo>
                  <a:cubicBezTo>
                    <a:pt x="3458" y="502"/>
                    <a:pt x="3454" y="509"/>
                    <a:pt x="3450" y="516"/>
                  </a:cubicBezTo>
                  <a:lnTo>
                    <a:pt x="3450" y="516"/>
                  </a:lnTo>
                  <a:cubicBezTo>
                    <a:pt x="3439" y="538"/>
                    <a:pt x="3442" y="558"/>
                    <a:pt x="3463" y="571"/>
                  </a:cubicBezTo>
                  <a:lnTo>
                    <a:pt x="3463" y="571"/>
                  </a:lnTo>
                  <a:cubicBezTo>
                    <a:pt x="3479" y="580"/>
                    <a:pt x="3493" y="593"/>
                    <a:pt x="3507" y="604"/>
                  </a:cubicBezTo>
                  <a:lnTo>
                    <a:pt x="3507" y="604"/>
                  </a:lnTo>
                  <a:cubicBezTo>
                    <a:pt x="3521" y="614"/>
                    <a:pt x="3533" y="615"/>
                    <a:pt x="3548" y="609"/>
                  </a:cubicBezTo>
                  <a:lnTo>
                    <a:pt x="3548" y="609"/>
                  </a:lnTo>
                  <a:cubicBezTo>
                    <a:pt x="3563" y="603"/>
                    <a:pt x="3579" y="597"/>
                    <a:pt x="3595" y="591"/>
                  </a:cubicBezTo>
                  <a:lnTo>
                    <a:pt x="3595" y="591"/>
                  </a:lnTo>
                  <a:cubicBezTo>
                    <a:pt x="3609" y="586"/>
                    <a:pt x="3621" y="578"/>
                    <a:pt x="3625" y="562"/>
                  </a:cubicBezTo>
                  <a:lnTo>
                    <a:pt x="3625" y="562"/>
                  </a:lnTo>
                  <a:cubicBezTo>
                    <a:pt x="3627" y="556"/>
                    <a:pt x="3630" y="549"/>
                    <a:pt x="3635" y="543"/>
                  </a:cubicBezTo>
                  <a:lnTo>
                    <a:pt x="3635" y="543"/>
                  </a:lnTo>
                  <a:cubicBezTo>
                    <a:pt x="3640" y="535"/>
                    <a:pt x="3647" y="531"/>
                    <a:pt x="3657" y="534"/>
                  </a:cubicBezTo>
                  <a:lnTo>
                    <a:pt x="3657" y="534"/>
                  </a:lnTo>
                  <a:cubicBezTo>
                    <a:pt x="3684" y="540"/>
                    <a:pt x="3710" y="534"/>
                    <a:pt x="3737" y="532"/>
                  </a:cubicBezTo>
                  <a:lnTo>
                    <a:pt x="3737" y="532"/>
                  </a:lnTo>
                  <a:cubicBezTo>
                    <a:pt x="3747" y="531"/>
                    <a:pt x="3749" y="525"/>
                    <a:pt x="3746" y="516"/>
                  </a:cubicBezTo>
                  <a:lnTo>
                    <a:pt x="3746" y="516"/>
                  </a:lnTo>
                  <a:cubicBezTo>
                    <a:pt x="3739" y="496"/>
                    <a:pt x="3717" y="484"/>
                    <a:pt x="3696" y="491"/>
                  </a:cubicBezTo>
                  <a:lnTo>
                    <a:pt x="3696" y="491"/>
                  </a:lnTo>
                  <a:cubicBezTo>
                    <a:pt x="3682" y="495"/>
                    <a:pt x="3669" y="498"/>
                    <a:pt x="3655" y="497"/>
                  </a:cubicBezTo>
                  <a:lnTo>
                    <a:pt x="3655" y="497"/>
                  </a:lnTo>
                  <a:cubicBezTo>
                    <a:pt x="3643" y="495"/>
                    <a:pt x="3631" y="494"/>
                    <a:pt x="3627" y="479"/>
                  </a:cubicBezTo>
                  <a:lnTo>
                    <a:pt x="3627" y="479"/>
                  </a:lnTo>
                  <a:cubicBezTo>
                    <a:pt x="3625" y="470"/>
                    <a:pt x="3616" y="467"/>
                    <a:pt x="3609" y="463"/>
                  </a:cubicBezTo>
                  <a:lnTo>
                    <a:pt x="3609" y="463"/>
                  </a:lnTo>
                  <a:cubicBezTo>
                    <a:pt x="3597" y="457"/>
                    <a:pt x="3585" y="449"/>
                    <a:pt x="3575" y="440"/>
                  </a:cubicBezTo>
                  <a:lnTo>
                    <a:pt x="3575" y="440"/>
                  </a:lnTo>
                  <a:cubicBezTo>
                    <a:pt x="3562" y="428"/>
                    <a:pt x="3563" y="418"/>
                    <a:pt x="3579" y="410"/>
                  </a:cubicBezTo>
                  <a:lnTo>
                    <a:pt x="3579" y="410"/>
                  </a:lnTo>
                  <a:cubicBezTo>
                    <a:pt x="3589" y="404"/>
                    <a:pt x="3597" y="398"/>
                    <a:pt x="3604" y="388"/>
                  </a:cubicBezTo>
                  <a:lnTo>
                    <a:pt x="3604" y="388"/>
                  </a:lnTo>
                  <a:cubicBezTo>
                    <a:pt x="3614" y="373"/>
                    <a:pt x="3631" y="369"/>
                    <a:pt x="3648" y="369"/>
                  </a:cubicBezTo>
                  <a:lnTo>
                    <a:pt x="3648" y="369"/>
                  </a:lnTo>
                  <a:cubicBezTo>
                    <a:pt x="3660" y="369"/>
                    <a:pt x="3672" y="370"/>
                    <a:pt x="3684" y="368"/>
                  </a:cubicBezTo>
                  <a:lnTo>
                    <a:pt x="3684" y="368"/>
                  </a:lnTo>
                  <a:cubicBezTo>
                    <a:pt x="3700" y="365"/>
                    <a:pt x="3713" y="371"/>
                    <a:pt x="3720" y="386"/>
                  </a:cubicBezTo>
                  <a:lnTo>
                    <a:pt x="3720" y="386"/>
                  </a:lnTo>
                  <a:cubicBezTo>
                    <a:pt x="3724" y="394"/>
                    <a:pt x="3730" y="400"/>
                    <a:pt x="3737" y="406"/>
                  </a:cubicBezTo>
                  <a:lnTo>
                    <a:pt x="3737" y="406"/>
                  </a:lnTo>
                  <a:cubicBezTo>
                    <a:pt x="3741" y="411"/>
                    <a:pt x="3748" y="414"/>
                    <a:pt x="3750" y="420"/>
                  </a:cubicBezTo>
                  <a:lnTo>
                    <a:pt x="3750" y="420"/>
                  </a:lnTo>
                  <a:cubicBezTo>
                    <a:pt x="3760" y="442"/>
                    <a:pt x="3781" y="451"/>
                    <a:pt x="3799" y="464"/>
                  </a:cubicBezTo>
                  <a:lnTo>
                    <a:pt x="3799" y="464"/>
                  </a:lnTo>
                  <a:cubicBezTo>
                    <a:pt x="3810" y="472"/>
                    <a:pt x="3820" y="477"/>
                    <a:pt x="3834" y="478"/>
                  </a:cubicBezTo>
                  <a:lnTo>
                    <a:pt x="3834" y="478"/>
                  </a:lnTo>
                  <a:cubicBezTo>
                    <a:pt x="3854" y="479"/>
                    <a:pt x="3857" y="486"/>
                    <a:pt x="3852" y="505"/>
                  </a:cubicBezTo>
                  <a:lnTo>
                    <a:pt x="3852" y="505"/>
                  </a:lnTo>
                  <a:cubicBezTo>
                    <a:pt x="3850" y="515"/>
                    <a:pt x="3846" y="525"/>
                    <a:pt x="3837" y="531"/>
                  </a:cubicBezTo>
                  <a:lnTo>
                    <a:pt x="3837" y="531"/>
                  </a:lnTo>
                  <a:cubicBezTo>
                    <a:pt x="3832" y="535"/>
                    <a:pt x="3829" y="540"/>
                    <a:pt x="3832" y="546"/>
                  </a:cubicBezTo>
                  <a:lnTo>
                    <a:pt x="3832" y="546"/>
                  </a:lnTo>
                  <a:cubicBezTo>
                    <a:pt x="3835" y="553"/>
                    <a:pt x="3840" y="555"/>
                    <a:pt x="3847" y="556"/>
                  </a:cubicBezTo>
                  <a:lnTo>
                    <a:pt x="3847" y="556"/>
                  </a:lnTo>
                  <a:cubicBezTo>
                    <a:pt x="3857" y="556"/>
                    <a:pt x="3865" y="552"/>
                    <a:pt x="3872" y="547"/>
                  </a:cubicBezTo>
                  <a:lnTo>
                    <a:pt x="3872" y="547"/>
                  </a:lnTo>
                  <a:cubicBezTo>
                    <a:pt x="3881" y="542"/>
                    <a:pt x="3889" y="542"/>
                    <a:pt x="3897" y="547"/>
                  </a:cubicBezTo>
                  <a:lnTo>
                    <a:pt x="3897" y="547"/>
                  </a:lnTo>
                  <a:cubicBezTo>
                    <a:pt x="3909" y="553"/>
                    <a:pt x="3922" y="559"/>
                    <a:pt x="3934" y="566"/>
                  </a:cubicBezTo>
                  <a:lnTo>
                    <a:pt x="3934" y="566"/>
                  </a:lnTo>
                  <a:cubicBezTo>
                    <a:pt x="3942" y="570"/>
                    <a:pt x="3950" y="571"/>
                    <a:pt x="3958" y="563"/>
                  </a:cubicBezTo>
                  <a:lnTo>
                    <a:pt x="3958" y="563"/>
                  </a:lnTo>
                  <a:cubicBezTo>
                    <a:pt x="3974" y="548"/>
                    <a:pt x="3994" y="544"/>
                    <a:pt x="4016" y="545"/>
                  </a:cubicBezTo>
                  <a:lnTo>
                    <a:pt x="4016" y="545"/>
                  </a:lnTo>
                  <a:cubicBezTo>
                    <a:pt x="4030" y="546"/>
                    <a:pt x="4041" y="550"/>
                    <a:pt x="4051" y="560"/>
                  </a:cubicBezTo>
                  <a:lnTo>
                    <a:pt x="4051" y="560"/>
                  </a:lnTo>
                  <a:cubicBezTo>
                    <a:pt x="4066" y="573"/>
                    <a:pt x="4082" y="585"/>
                    <a:pt x="4103" y="587"/>
                  </a:cubicBezTo>
                  <a:lnTo>
                    <a:pt x="4103" y="587"/>
                  </a:lnTo>
                  <a:cubicBezTo>
                    <a:pt x="4145" y="593"/>
                    <a:pt x="4181" y="612"/>
                    <a:pt x="4214" y="638"/>
                  </a:cubicBezTo>
                  <a:lnTo>
                    <a:pt x="4214" y="638"/>
                  </a:lnTo>
                  <a:cubicBezTo>
                    <a:pt x="4226" y="647"/>
                    <a:pt x="4240" y="655"/>
                    <a:pt x="4249" y="666"/>
                  </a:cubicBezTo>
                  <a:lnTo>
                    <a:pt x="4249" y="666"/>
                  </a:lnTo>
                  <a:cubicBezTo>
                    <a:pt x="4258" y="676"/>
                    <a:pt x="4263" y="686"/>
                    <a:pt x="4254" y="699"/>
                  </a:cubicBezTo>
                  <a:lnTo>
                    <a:pt x="4254" y="699"/>
                  </a:lnTo>
                  <a:cubicBezTo>
                    <a:pt x="4248" y="707"/>
                    <a:pt x="4249" y="717"/>
                    <a:pt x="4247" y="726"/>
                  </a:cubicBezTo>
                  <a:lnTo>
                    <a:pt x="4247" y="726"/>
                  </a:lnTo>
                  <a:cubicBezTo>
                    <a:pt x="4244" y="739"/>
                    <a:pt x="4239" y="746"/>
                    <a:pt x="4226" y="749"/>
                  </a:cubicBezTo>
                  <a:lnTo>
                    <a:pt x="4226" y="749"/>
                  </a:lnTo>
                  <a:cubicBezTo>
                    <a:pt x="4203" y="755"/>
                    <a:pt x="4184" y="765"/>
                    <a:pt x="4166" y="782"/>
                  </a:cubicBezTo>
                  <a:lnTo>
                    <a:pt x="4166" y="782"/>
                  </a:lnTo>
                  <a:cubicBezTo>
                    <a:pt x="4147" y="801"/>
                    <a:pt x="4122" y="815"/>
                    <a:pt x="4093" y="815"/>
                  </a:cubicBezTo>
                  <a:lnTo>
                    <a:pt x="4093" y="815"/>
                  </a:lnTo>
                  <a:cubicBezTo>
                    <a:pt x="4079" y="815"/>
                    <a:pt x="4066" y="818"/>
                    <a:pt x="4053" y="822"/>
                  </a:cubicBezTo>
                  <a:lnTo>
                    <a:pt x="4053" y="822"/>
                  </a:lnTo>
                  <a:cubicBezTo>
                    <a:pt x="4045" y="825"/>
                    <a:pt x="4042" y="831"/>
                    <a:pt x="4048" y="837"/>
                  </a:cubicBezTo>
                  <a:lnTo>
                    <a:pt x="4048" y="837"/>
                  </a:lnTo>
                  <a:cubicBezTo>
                    <a:pt x="4061" y="852"/>
                    <a:pt x="4066" y="870"/>
                    <a:pt x="4076" y="885"/>
                  </a:cubicBezTo>
                  <a:lnTo>
                    <a:pt x="4076" y="885"/>
                  </a:lnTo>
                  <a:cubicBezTo>
                    <a:pt x="4085" y="898"/>
                    <a:pt x="4083" y="911"/>
                    <a:pt x="4078" y="924"/>
                  </a:cubicBezTo>
                  <a:lnTo>
                    <a:pt x="4078" y="924"/>
                  </a:lnTo>
                  <a:cubicBezTo>
                    <a:pt x="4071" y="941"/>
                    <a:pt x="4061" y="943"/>
                    <a:pt x="4045" y="936"/>
                  </a:cubicBezTo>
                  <a:lnTo>
                    <a:pt x="4045" y="936"/>
                  </a:lnTo>
                  <a:cubicBezTo>
                    <a:pt x="4039" y="932"/>
                    <a:pt x="4032" y="929"/>
                    <a:pt x="4026" y="926"/>
                  </a:cubicBezTo>
                  <a:lnTo>
                    <a:pt x="4026" y="926"/>
                  </a:lnTo>
                  <a:cubicBezTo>
                    <a:pt x="4019" y="922"/>
                    <a:pt x="4011" y="916"/>
                    <a:pt x="4011" y="908"/>
                  </a:cubicBezTo>
                  <a:lnTo>
                    <a:pt x="4011" y="908"/>
                  </a:lnTo>
                  <a:cubicBezTo>
                    <a:pt x="4011" y="888"/>
                    <a:pt x="3997" y="872"/>
                    <a:pt x="3998" y="852"/>
                  </a:cubicBezTo>
                  <a:lnTo>
                    <a:pt x="3998" y="852"/>
                  </a:lnTo>
                  <a:cubicBezTo>
                    <a:pt x="3999" y="840"/>
                    <a:pt x="3992" y="834"/>
                    <a:pt x="3981" y="829"/>
                  </a:cubicBezTo>
                  <a:lnTo>
                    <a:pt x="3981" y="829"/>
                  </a:lnTo>
                  <a:cubicBezTo>
                    <a:pt x="3959" y="817"/>
                    <a:pt x="3934" y="813"/>
                    <a:pt x="3912" y="799"/>
                  </a:cubicBezTo>
                  <a:lnTo>
                    <a:pt x="3912" y="799"/>
                  </a:lnTo>
                  <a:cubicBezTo>
                    <a:pt x="3898" y="790"/>
                    <a:pt x="3887" y="780"/>
                    <a:pt x="3878" y="766"/>
                  </a:cubicBezTo>
                  <a:lnTo>
                    <a:pt x="3878" y="766"/>
                  </a:lnTo>
                  <a:cubicBezTo>
                    <a:pt x="3866" y="746"/>
                    <a:pt x="3866" y="741"/>
                    <a:pt x="3880" y="721"/>
                  </a:cubicBezTo>
                  <a:lnTo>
                    <a:pt x="3880" y="721"/>
                  </a:lnTo>
                  <a:cubicBezTo>
                    <a:pt x="3889" y="709"/>
                    <a:pt x="3887" y="703"/>
                    <a:pt x="3875" y="696"/>
                  </a:cubicBezTo>
                  <a:lnTo>
                    <a:pt x="3875" y="696"/>
                  </a:lnTo>
                  <a:cubicBezTo>
                    <a:pt x="3873" y="695"/>
                    <a:pt x="3871" y="694"/>
                    <a:pt x="3868" y="693"/>
                  </a:cubicBezTo>
                  <a:lnTo>
                    <a:pt x="3868" y="693"/>
                  </a:lnTo>
                  <a:cubicBezTo>
                    <a:pt x="3844" y="685"/>
                    <a:pt x="3827" y="671"/>
                    <a:pt x="3831" y="642"/>
                  </a:cubicBezTo>
                  <a:lnTo>
                    <a:pt x="3831" y="642"/>
                  </a:lnTo>
                  <a:cubicBezTo>
                    <a:pt x="3819" y="624"/>
                    <a:pt x="3813" y="602"/>
                    <a:pt x="3796" y="586"/>
                  </a:cubicBezTo>
                  <a:lnTo>
                    <a:pt x="3796" y="586"/>
                  </a:lnTo>
                  <a:cubicBezTo>
                    <a:pt x="3790" y="580"/>
                    <a:pt x="3781" y="578"/>
                    <a:pt x="3772" y="578"/>
                  </a:cubicBezTo>
                  <a:lnTo>
                    <a:pt x="3772" y="578"/>
                  </a:lnTo>
                  <a:cubicBezTo>
                    <a:pt x="3746" y="578"/>
                    <a:pt x="3720" y="580"/>
                    <a:pt x="3695" y="583"/>
                  </a:cubicBezTo>
                  <a:lnTo>
                    <a:pt x="3695" y="583"/>
                  </a:lnTo>
                  <a:cubicBezTo>
                    <a:pt x="3682" y="585"/>
                    <a:pt x="3672" y="596"/>
                    <a:pt x="3663" y="605"/>
                  </a:cubicBezTo>
                  <a:lnTo>
                    <a:pt x="3663" y="605"/>
                  </a:lnTo>
                  <a:cubicBezTo>
                    <a:pt x="3655" y="614"/>
                    <a:pt x="3646" y="623"/>
                    <a:pt x="3635" y="630"/>
                  </a:cubicBezTo>
                  <a:lnTo>
                    <a:pt x="3635" y="630"/>
                  </a:lnTo>
                  <a:cubicBezTo>
                    <a:pt x="3622" y="636"/>
                    <a:pt x="3621" y="643"/>
                    <a:pt x="3628" y="658"/>
                  </a:cubicBezTo>
                  <a:lnTo>
                    <a:pt x="3628" y="658"/>
                  </a:lnTo>
                  <a:cubicBezTo>
                    <a:pt x="3629" y="661"/>
                    <a:pt x="3631" y="665"/>
                    <a:pt x="3633" y="669"/>
                  </a:cubicBezTo>
                  <a:lnTo>
                    <a:pt x="3633" y="669"/>
                  </a:lnTo>
                  <a:cubicBezTo>
                    <a:pt x="3640" y="686"/>
                    <a:pt x="3639" y="695"/>
                    <a:pt x="3629" y="704"/>
                  </a:cubicBezTo>
                  <a:lnTo>
                    <a:pt x="3629" y="704"/>
                  </a:lnTo>
                  <a:cubicBezTo>
                    <a:pt x="3617" y="713"/>
                    <a:pt x="3602" y="715"/>
                    <a:pt x="3588" y="706"/>
                  </a:cubicBezTo>
                  <a:lnTo>
                    <a:pt x="3588" y="706"/>
                  </a:lnTo>
                  <a:cubicBezTo>
                    <a:pt x="3567" y="694"/>
                    <a:pt x="3547" y="680"/>
                    <a:pt x="3528" y="666"/>
                  </a:cubicBezTo>
                  <a:lnTo>
                    <a:pt x="3528" y="666"/>
                  </a:lnTo>
                  <a:cubicBezTo>
                    <a:pt x="3513" y="654"/>
                    <a:pt x="3509" y="655"/>
                    <a:pt x="3497" y="670"/>
                  </a:cubicBezTo>
                  <a:lnTo>
                    <a:pt x="3497" y="670"/>
                  </a:lnTo>
                  <a:cubicBezTo>
                    <a:pt x="3481" y="689"/>
                    <a:pt x="3473" y="712"/>
                    <a:pt x="3473" y="736"/>
                  </a:cubicBezTo>
                  <a:lnTo>
                    <a:pt x="3473" y="736"/>
                  </a:lnTo>
                  <a:cubicBezTo>
                    <a:pt x="3472" y="751"/>
                    <a:pt x="3473" y="765"/>
                    <a:pt x="3473" y="780"/>
                  </a:cubicBezTo>
                  <a:lnTo>
                    <a:pt x="3473" y="780"/>
                  </a:lnTo>
                  <a:cubicBezTo>
                    <a:pt x="3472" y="804"/>
                    <a:pt x="3464" y="824"/>
                    <a:pt x="3437" y="831"/>
                  </a:cubicBezTo>
                  <a:lnTo>
                    <a:pt x="3437" y="831"/>
                  </a:lnTo>
                  <a:cubicBezTo>
                    <a:pt x="3427" y="834"/>
                    <a:pt x="3417" y="838"/>
                    <a:pt x="3419" y="852"/>
                  </a:cubicBezTo>
                  <a:lnTo>
                    <a:pt x="3419" y="852"/>
                  </a:lnTo>
                  <a:cubicBezTo>
                    <a:pt x="3419" y="860"/>
                    <a:pt x="3414" y="864"/>
                    <a:pt x="3409" y="867"/>
                  </a:cubicBezTo>
                  <a:lnTo>
                    <a:pt x="3409" y="867"/>
                  </a:lnTo>
                  <a:cubicBezTo>
                    <a:pt x="3396" y="876"/>
                    <a:pt x="3396" y="887"/>
                    <a:pt x="3397" y="901"/>
                  </a:cubicBezTo>
                  <a:lnTo>
                    <a:pt x="3397" y="901"/>
                  </a:lnTo>
                  <a:cubicBezTo>
                    <a:pt x="3401" y="925"/>
                    <a:pt x="3414" y="946"/>
                    <a:pt x="3415" y="970"/>
                  </a:cubicBezTo>
                  <a:lnTo>
                    <a:pt x="3415" y="970"/>
                  </a:lnTo>
                  <a:cubicBezTo>
                    <a:pt x="3416" y="989"/>
                    <a:pt x="3413" y="997"/>
                    <a:pt x="3396" y="1004"/>
                  </a:cubicBezTo>
                  <a:lnTo>
                    <a:pt x="3396" y="1004"/>
                  </a:lnTo>
                  <a:cubicBezTo>
                    <a:pt x="3375" y="1012"/>
                    <a:pt x="3375" y="1012"/>
                    <a:pt x="3385" y="1032"/>
                  </a:cubicBezTo>
                  <a:lnTo>
                    <a:pt x="3385" y="1032"/>
                  </a:lnTo>
                  <a:cubicBezTo>
                    <a:pt x="3392" y="1046"/>
                    <a:pt x="3390" y="1059"/>
                    <a:pt x="3385" y="1072"/>
                  </a:cubicBezTo>
                  <a:lnTo>
                    <a:pt x="3385" y="1072"/>
                  </a:lnTo>
                  <a:cubicBezTo>
                    <a:pt x="3377" y="1094"/>
                    <a:pt x="3393" y="1114"/>
                    <a:pt x="3415" y="1109"/>
                  </a:cubicBezTo>
                  <a:lnTo>
                    <a:pt x="3415" y="1109"/>
                  </a:lnTo>
                  <a:cubicBezTo>
                    <a:pt x="3431" y="1106"/>
                    <a:pt x="3447" y="1104"/>
                    <a:pt x="3461" y="1094"/>
                  </a:cubicBezTo>
                  <a:lnTo>
                    <a:pt x="3461" y="1094"/>
                  </a:lnTo>
                  <a:cubicBezTo>
                    <a:pt x="3475" y="1085"/>
                    <a:pt x="3491" y="1085"/>
                    <a:pt x="3507" y="1089"/>
                  </a:cubicBezTo>
                  <a:lnTo>
                    <a:pt x="3507" y="1089"/>
                  </a:lnTo>
                  <a:cubicBezTo>
                    <a:pt x="3523" y="1093"/>
                    <a:pt x="3538" y="1090"/>
                    <a:pt x="3553" y="1087"/>
                  </a:cubicBezTo>
                  <a:lnTo>
                    <a:pt x="3553" y="1087"/>
                  </a:lnTo>
                  <a:cubicBezTo>
                    <a:pt x="3564" y="1085"/>
                    <a:pt x="3565" y="1080"/>
                    <a:pt x="3562" y="1070"/>
                  </a:cubicBezTo>
                  <a:lnTo>
                    <a:pt x="3562" y="1070"/>
                  </a:lnTo>
                  <a:cubicBezTo>
                    <a:pt x="3557" y="1058"/>
                    <a:pt x="3553" y="1046"/>
                    <a:pt x="3543" y="1037"/>
                  </a:cubicBezTo>
                  <a:lnTo>
                    <a:pt x="3543" y="1037"/>
                  </a:lnTo>
                  <a:cubicBezTo>
                    <a:pt x="3535" y="1030"/>
                    <a:pt x="3528" y="1022"/>
                    <a:pt x="3524" y="1012"/>
                  </a:cubicBezTo>
                  <a:lnTo>
                    <a:pt x="3524" y="1012"/>
                  </a:lnTo>
                  <a:cubicBezTo>
                    <a:pt x="3518" y="1000"/>
                    <a:pt x="3527" y="988"/>
                    <a:pt x="3540" y="992"/>
                  </a:cubicBezTo>
                  <a:lnTo>
                    <a:pt x="3540" y="992"/>
                  </a:lnTo>
                  <a:cubicBezTo>
                    <a:pt x="3563" y="999"/>
                    <a:pt x="3585" y="999"/>
                    <a:pt x="3608" y="995"/>
                  </a:cubicBezTo>
                  <a:lnTo>
                    <a:pt x="3608" y="995"/>
                  </a:lnTo>
                  <a:cubicBezTo>
                    <a:pt x="3628" y="992"/>
                    <a:pt x="3647" y="994"/>
                    <a:pt x="3666" y="1001"/>
                  </a:cubicBezTo>
                  <a:lnTo>
                    <a:pt x="3666" y="1001"/>
                  </a:lnTo>
                  <a:cubicBezTo>
                    <a:pt x="3673" y="1004"/>
                    <a:pt x="3679" y="1008"/>
                    <a:pt x="3677" y="1019"/>
                  </a:cubicBezTo>
                  <a:lnTo>
                    <a:pt x="3677" y="1019"/>
                  </a:lnTo>
                  <a:cubicBezTo>
                    <a:pt x="3672" y="1035"/>
                    <a:pt x="3677" y="1049"/>
                    <a:pt x="3691" y="1060"/>
                  </a:cubicBezTo>
                  <a:lnTo>
                    <a:pt x="3691" y="1060"/>
                  </a:lnTo>
                  <a:cubicBezTo>
                    <a:pt x="3699" y="1067"/>
                    <a:pt x="3704" y="1078"/>
                    <a:pt x="3707" y="1089"/>
                  </a:cubicBezTo>
                  <a:lnTo>
                    <a:pt x="3707" y="1089"/>
                  </a:lnTo>
                  <a:cubicBezTo>
                    <a:pt x="3713" y="1114"/>
                    <a:pt x="3703" y="1130"/>
                    <a:pt x="3678" y="1135"/>
                  </a:cubicBezTo>
                  <a:lnTo>
                    <a:pt x="3678" y="1135"/>
                  </a:lnTo>
                  <a:cubicBezTo>
                    <a:pt x="3669" y="1136"/>
                    <a:pt x="3661" y="1138"/>
                    <a:pt x="3652" y="1139"/>
                  </a:cubicBezTo>
                  <a:lnTo>
                    <a:pt x="3652" y="1139"/>
                  </a:lnTo>
                  <a:cubicBezTo>
                    <a:pt x="3646" y="1140"/>
                    <a:pt x="3641" y="1142"/>
                    <a:pt x="3637" y="1146"/>
                  </a:cubicBezTo>
                  <a:lnTo>
                    <a:pt x="3637" y="1146"/>
                  </a:lnTo>
                  <a:cubicBezTo>
                    <a:pt x="3628" y="1156"/>
                    <a:pt x="3631" y="1169"/>
                    <a:pt x="3643" y="1173"/>
                  </a:cubicBezTo>
                  <a:lnTo>
                    <a:pt x="3643" y="1173"/>
                  </a:lnTo>
                  <a:cubicBezTo>
                    <a:pt x="3649" y="1175"/>
                    <a:pt x="3654" y="1177"/>
                    <a:pt x="3660" y="1177"/>
                  </a:cubicBezTo>
                  <a:lnTo>
                    <a:pt x="3660" y="1177"/>
                  </a:lnTo>
                  <a:cubicBezTo>
                    <a:pt x="3683" y="1176"/>
                    <a:pt x="3704" y="1190"/>
                    <a:pt x="3728" y="1188"/>
                  </a:cubicBezTo>
                  <a:lnTo>
                    <a:pt x="3728" y="1188"/>
                  </a:lnTo>
                  <a:cubicBezTo>
                    <a:pt x="3736" y="1187"/>
                    <a:pt x="3741" y="1193"/>
                    <a:pt x="3747" y="1198"/>
                  </a:cubicBezTo>
                  <a:lnTo>
                    <a:pt x="3747" y="1198"/>
                  </a:lnTo>
                  <a:cubicBezTo>
                    <a:pt x="3754" y="1205"/>
                    <a:pt x="3760" y="1213"/>
                    <a:pt x="3767" y="1219"/>
                  </a:cubicBezTo>
                  <a:lnTo>
                    <a:pt x="3767" y="1219"/>
                  </a:lnTo>
                  <a:cubicBezTo>
                    <a:pt x="3779" y="1229"/>
                    <a:pt x="3790" y="1227"/>
                    <a:pt x="3796" y="1213"/>
                  </a:cubicBezTo>
                  <a:lnTo>
                    <a:pt x="3796" y="1213"/>
                  </a:lnTo>
                  <a:cubicBezTo>
                    <a:pt x="3800" y="1202"/>
                    <a:pt x="3807" y="1197"/>
                    <a:pt x="3818" y="1197"/>
                  </a:cubicBezTo>
                  <a:lnTo>
                    <a:pt x="3818" y="1197"/>
                  </a:lnTo>
                  <a:cubicBezTo>
                    <a:pt x="3837" y="1198"/>
                    <a:pt x="3856" y="1194"/>
                    <a:pt x="3875" y="1208"/>
                  </a:cubicBezTo>
                  <a:lnTo>
                    <a:pt x="3875" y="1208"/>
                  </a:lnTo>
                  <a:cubicBezTo>
                    <a:pt x="3889" y="1218"/>
                    <a:pt x="3908" y="1222"/>
                    <a:pt x="3922" y="1235"/>
                  </a:cubicBezTo>
                  <a:lnTo>
                    <a:pt x="3922" y="1235"/>
                  </a:lnTo>
                  <a:cubicBezTo>
                    <a:pt x="3931" y="1244"/>
                    <a:pt x="3939" y="1252"/>
                    <a:pt x="3937" y="1266"/>
                  </a:cubicBezTo>
                  <a:lnTo>
                    <a:pt x="3937" y="1266"/>
                  </a:lnTo>
                  <a:cubicBezTo>
                    <a:pt x="3936" y="1277"/>
                    <a:pt x="3941" y="1283"/>
                    <a:pt x="3950" y="1287"/>
                  </a:cubicBezTo>
                  <a:lnTo>
                    <a:pt x="3950" y="1287"/>
                  </a:lnTo>
                  <a:cubicBezTo>
                    <a:pt x="3964" y="1292"/>
                    <a:pt x="3977" y="1299"/>
                    <a:pt x="3991" y="1301"/>
                  </a:cubicBezTo>
                  <a:lnTo>
                    <a:pt x="3991" y="1301"/>
                  </a:lnTo>
                  <a:cubicBezTo>
                    <a:pt x="4022" y="1305"/>
                    <a:pt x="4045" y="1321"/>
                    <a:pt x="4067" y="1344"/>
                  </a:cubicBezTo>
                  <a:lnTo>
                    <a:pt x="4067" y="1344"/>
                  </a:lnTo>
                  <a:cubicBezTo>
                    <a:pt x="4086" y="1365"/>
                    <a:pt x="4105" y="1385"/>
                    <a:pt x="4123" y="1407"/>
                  </a:cubicBezTo>
                  <a:lnTo>
                    <a:pt x="4123" y="1407"/>
                  </a:lnTo>
                  <a:cubicBezTo>
                    <a:pt x="4138" y="1425"/>
                    <a:pt x="4150" y="1444"/>
                    <a:pt x="4156" y="1468"/>
                  </a:cubicBezTo>
                  <a:lnTo>
                    <a:pt x="4156" y="1468"/>
                  </a:lnTo>
                  <a:cubicBezTo>
                    <a:pt x="4159" y="1483"/>
                    <a:pt x="4169" y="1496"/>
                    <a:pt x="4177" y="1510"/>
                  </a:cubicBezTo>
                  <a:lnTo>
                    <a:pt x="4177" y="1510"/>
                  </a:lnTo>
                  <a:cubicBezTo>
                    <a:pt x="4190" y="1532"/>
                    <a:pt x="4211" y="1540"/>
                    <a:pt x="4231" y="1550"/>
                  </a:cubicBezTo>
                  <a:lnTo>
                    <a:pt x="4231" y="1550"/>
                  </a:lnTo>
                  <a:cubicBezTo>
                    <a:pt x="4267" y="1568"/>
                    <a:pt x="4301" y="1590"/>
                    <a:pt x="4333" y="1614"/>
                  </a:cubicBezTo>
                  <a:lnTo>
                    <a:pt x="4333" y="1614"/>
                  </a:lnTo>
                  <a:cubicBezTo>
                    <a:pt x="4372" y="1643"/>
                    <a:pt x="4385" y="1683"/>
                    <a:pt x="4374" y="1731"/>
                  </a:cubicBezTo>
                  <a:lnTo>
                    <a:pt x="4374" y="1731"/>
                  </a:lnTo>
                  <a:cubicBezTo>
                    <a:pt x="4368" y="1756"/>
                    <a:pt x="4360" y="1779"/>
                    <a:pt x="4362" y="1805"/>
                  </a:cubicBezTo>
                  <a:lnTo>
                    <a:pt x="4362" y="1805"/>
                  </a:lnTo>
                  <a:cubicBezTo>
                    <a:pt x="4363" y="1825"/>
                    <a:pt x="4371" y="1842"/>
                    <a:pt x="4385" y="1856"/>
                  </a:cubicBezTo>
                  <a:lnTo>
                    <a:pt x="4385" y="1856"/>
                  </a:lnTo>
                  <a:cubicBezTo>
                    <a:pt x="4399" y="1869"/>
                    <a:pt x="4407" y="1867"/>
                    <a:pt x="4417" y="1851"/>
                  </a:cubicBezTo>
                  <a:lnTo>
                    <a:pt x="4417" y="1851"/>
                  </a:lnTo>
                  <a:cubicBezTo>
                    <a:pt x="4432" y="1830"/>
                    <a:pt x="4441" y="1806"/>
                    <a:pt x="4446" y="1780"/>
                  </a:cubicBezTo>
                  <a:lnTo>
                    <a:pt x="4446" y="1780"/>
                  </a:lnTo>
                  <a:cubicBezTo>
                    <a:pt x="4449" y="1770"/>
                    <a:pt x="4449" y="1760"/>
                    <a:pt x="4448" y="1749"/>
                  </a:cubicBezTo>
                  <a:lnTo>
                    <a:pt x="4448" y="1749"/>
                  </a:lnTo>
                  <a:cubicBezTo>
                    <a:pt x="4444" y="1722"/>
                    <a:pt x="4459" y="1706"/>
                    <a:pt x="4487" y="1710"/>
                  </a:cubicBezTo>
                  <a:lnTo>
                    <a:pt x="4487" y="1710"/>
                  </a:lnTo>
                  <a:cubicBezTo>
                    <a:pt x="4499" y="1712"/>
                    <a:pt x="4506" y="1710"/>
                    <a:pt x="4512" y="1698"/>
                  </a:cubicBezTo>
                  <a:lnTo>
                    <a:pt x="4512" y="1698"/>
                  </a:lnTo>
                  <a:cubicBezTo>
                    <a:pt x="4520" y="1684"/>
                    <a:pt x="4533" y="1682"/>
                    <a:pt x="4548" y="1684"/>
                  </a:cubicBezTo>
                  <a:lnTo>
                    <a:pt x="4548" y="1684"/>
                  </a:lnTo>
                  <a:cubicBezTo>
                    <a:pt x="4563" y="1687"/>
                    <a:pt x="4577" y="1691"/>
                    <a:pt x="4592" y="1694"/>
                  </a:cubicBezTo>
                  <a:lnTo>
                    <a:pt x="4592" y="1694"/>
                  </a:lnTo>
                  <a:cubicBezTo>
                    <a:pt x="4605" y="1697"/>
                    <a:pt x="4613" y="1706"/>
                    <a:pt x="4620" y="1716"/>
                  </a:cubicBezTo>
                  <a:lnTo>
                    <a:pt x="4620" y="1716"/>
                  </a:lnTo>
                  <a:cubicBezTo>
                    <a:pt x="4624" y="1722"/>
                    <a:pt x="4627" y="1727"/>
                    <a:pt x="4635" y="1726"/>
                  </a:cubicBezTo>
                  <a:lnTo>
                    <a:pt x="4635" y="1726"/>
                  </a:lnTo>
                  <a:cubicBezTo>
                    <a:pt x="4664" y="1721"/>
                    <a:pt x="4695" y="1722"/>
                    <a:pt x="4723" y="1712"/>
                  </a:cubicBezTo>
                  <a:lnTo>
                    <a:pt x="4723" y="1712"/>
                  </a:lnTo>
                  <a:cubicBezTo>
                    <a:pt x="4740" y="1706"/>
                    <a:pt x="4754" y="1707"/>
                    <a:pt x="4768" y="1716"/>
                  </a:cubicBezTo>
                  <a:lnTo>
                    <a:pt x="4768" y="1716"/>
                  </a:lnTo>
                  <a:cubicBezTo>
                    <a:pt x="4784" y="1727"/>
                    <a:pt x="4801" y="1734"/>
                    <a:pt x="4818" y="1741"/>
                  </a:cubicBezTo>
                  <a:lnTo>
                    <a:pt x="4818" y="1741"/>
                  </a:lnTo>
                  <a:cubicBezTo>
                    <a:pt x="4836" y="1749"/>
                    <a:pt x="4850" y="1762"/>
                    <a:pt x="4866" y="1772"/>
                  </a:cubicBezTo>
                  <a:lnTo>
                    <a:pt x="4866" y="1772"/>
                  </a:lnTo>
                  <a:cubicBezTo>
                    <a:pt x="4880" y="1782"/>
                    <a:pt x="4885" y="1796"/>
                    <a:pt x="4885" y="1813"/>
                  </a:cubicBezTo>
                  <a:lnTo>
                    <a:pt x="4885" y="1813"/>
                  </a:lnTo>
                  <a:cubicBezTo>
                    <a:pt x="4884" y="1828"/>
                    <a:pt x="4888" y="1841"/>
                    <a:pt x="4895" y="1854"/>
                  </a:cubicBezTo>
                  <a:lnTo>
                    <a:pt x="4895" y="1854"/>
                  </a:lnTo>
                  <a:cubicBezTo>
                    <a:pt x="4907" y="1880"/>
                    <a:pt x="4918" y="1907"/>
                    <a:pt x="4921" y="1936"/>
                  </a:cubicBezTo>
                  <a:lnTo>
                    <a:pt x="4921" y="1936"/>
                  </a:lnTo>
                  <a:cubicBezTo>
                    <a:pt x="4922" y="1941"/>
                    <a:pt x="4923" y="1946"/>
                    <a:pt x="4923" y="1951"/>
                  </a:cubicBezTo>
                  <a:lnTo>
                    <a:pt x="4923" y="1951"/>
                  </a:lnTo>
                  <a:cubicBezTo>
                    <a:pt x="4920" y="1984"/>
                    <a:pt x="4923" y="2017"/>
                    <a:pt x="4906" y="2049"/>
                  </a:cubicBezTo>
                  <a:lnTo>
                    <a:pt x="4906" y="2049"/>
                  </a:lnTo>
                  <a:cubicBezTo>
                    <a:pt x="4891" y="2077"/>
                    <a:pt x="4861" y="2098"/>
                    <a:pt x="4831" y="2093"/>
                  </a:cubicBezTo>
                  <a:lnTo>
                    <a:pt x="4831" y="2093"/>
                  </a:lnTo>
                  <a:cubicBezTo>
                    <a:pt x="4814" y="2090"/>
                    <a:pt x="4798" y="2090"/>
                    <a:pt x="4780" y="2091"/>
                  </a:cubicBezTo>
                  <a:lnTo>
                    <a:pt x="4780" y="2091"/>
                  </a:lnTo>
                  <a:cubicBezTo>
                    <a:pt x="4759" y="2093"/>
                    <a:pt x="4750" y="2087"/>
                    <a:pt x="4741" y="2068"/>
                  </a:cubicBezTo>
                  <a:lnTo>
                    <a:pt x="4741" y="2068"/>
                  </a:lnTo>
                  <a:cubicBezTo>
                    <a:pt x="4733" y="2052"/>
                    <a:pt x="4727" y="2037"/>
                    <a:pt x="4725" y="2020"/>
                  </a:cubicBezTo>
                  <a:lnTo>
                    <a:pt x="4725" y="2020"/>
                  </a:lnTo>
                  <a:cubicBezTo>
                    <a:pt x="4724" y="2010"/>
                    <a:pt x="4719" y="2003"/>
                    <a:pt x="4710" y="2000"/>
                  </a:cubicBezTo>
                  <a:lnTo>
                    <a:pt x="4710" y="2000"/>
                  </a:lnTo>
                  <a:cubicBezTo>
                    <a:pt x="4681" y="1988"/>
                    <a:pt x="4651" y="1980"/>
                    <a:pt x="4619" y="1987"/>
                  </a:cubicBezTo>
                  <a:lnTo>
                    <a:pt x="4619" y="1987"/>
                  </a:lnTo>
                  <a:cubicBezTo>
                    <a:pt x="4606" y="1989"/>
                    <a:pt x="4597" y="2000"/>
                    <a:pt x="4606" y="2008"/>
                  </a:cubicBezTo>
                  <a:lnTo>
                    <a:pt x="4606" y="2008"/>
                  </a:lnTo>
                  <a:cubicBezTo>
                    <a:pt x="4624" y="2027"/>
                    <a:pt x="4621" y="2052"/>
                    <a:pt x="4629" y="2073"/>
                  </a:cubicBezTo>
                  <a:lnTo>
                    <a:pt x="4629" y="2073"/>
                  </a:lnTo>
                  <a:cubicBezTo>
                    <a:pt x="4636" y="2091"/>
                    <a:pt x="4644" y="2108"/>
                    <a:pt x="4655" y="2124"/>
                  </a:cubicBezTo>
                  <a:lnTo>
                    <a:pt x="4655" y="2124"/>
                  </a:lnTo>
                  <a:cubicBezTo>
                    <a:pt x="4666" y="2139"/>
                    <a:pt x="4668" y="2155"/>
                    <a:pt x="4662" y="2172"/>
                  </a:cubicBezTo>
                  <a:lnTo>
                    <a:pt x="4662" y="2172"/>
                  </a:lnTo>
                  <a:cubicBezTo>
                    <a:pt x="4659" y="2181"/>
                    <a:pt x="4654" y="2186"/>
                    <a:pt x="4644" y="2186"/>
                  </a:cubicBezTo>
                  <a:lnTo>
                    <a:pt x="4644" y="2186"/>
                  </a:lnTo>
                  <a:cubicBezTo>
                    <a:pt x="4633" y="2186"/>
                    <a:pt x="4622" y="2188"/>
                    <a:pt x="4611" y="2186"/>
                  </a:cubicBezTo>
                  <a:lnTo>
                    <a:pt x="4611" y="2186"/>
                  </a:lnTo>
                  <a:cubicBezTo>
                    <a:pt x="4581" y="2181"/>
                    <a:pt x="4554" y="2188"/>
                    <a:pt x="4530" y="2207"/>
                  </a:cubicBezTo>
                  <a:lnTo>
                    <a:pt x="4530" y="2207"/>
                  </a:lnTo>
                  <a:cubicBezTo>
                    <a:pt x="4526" y="2210"/>
                    <a:pt x="4522" y="2213"/>
                    <a:pt x="4522" y="2218"/>
                  </a:cubicBezTo>
                  <a:lnTo>
                    <a:pt x="4522" y="2218"/>
                  </a:lnTo>
                  <a:cubicBezTo>
                    <a:pt x="4521" y="2229"/>
                    <a:pt x="4518" y="2240"/>
                    <a:pt x="4523" y="2249"/>
                  </a:cubicBezTo>
                  <a:lnTo>
                    <a:pt x="4523" y="2249"/>
                  </a:lnTo>
                  <a:cubicBezTo>
                    <a:pt x="4539" y="2278"/>
                    <a:pt x="4536" y="2310"/>
                    <a:pt x="4548" y="2340"/>
                  </a:cubicBezTo>
                  <a:lnTo>
                    <a:pt x="4548" y="2340"/>
                  </a:lnTo>
                  <a:cubicBezTo>
                    <a:pt x="4556" y="2362"/>
                    <a:pt x="4551" y="2385"/>
                    <a:pt x="4530" y="2401"/>
                  </a:cubicBezTo>
                  <a:lnTo>
                    <a:pt x="4530" y="2401"/>
                  </a:lnTo>
                  <a:cubicBezTo>
                    <a:pt x="4525" y="2405"/>
                    <a:pt x="4520" y="2410"/>
                    <a:pt x="4516" y="2414"/>
                  </a:cubicBezTo>
                  <a:lnTo>
                    <a:pt x="4516" y="2414"/>
                  </a:lnTo>
                  <a:cubicBezTo>
                    <a:pt x="4501" y="2427"/>
                    <a:pt x="4485" y="2433"/>
                    <a:pt x="4465" y="2428"/>
                  </a:cubicBezTo>
                  <a:lnTo>
                    <a:pt x="4465" y="2428"/>
                  </a:lnTo>
                  <a:cubicBezTo>
                    <a:pt x="4457" y="2426"/>
                    <a:pt x="4448" y="2424"/>
                    <a:pt x="4442" y="2431"/>
                  </a:cubicBezTo>
                  <a:lnTo>
                    <a:pt x="4442" y="2431"/>
                  </a:lnTo>
                  <a:cubicBezTo>
                    <a:pt x="4437" y="2438"/>
                    <a:pt x="4439" y="2447"/>
                    <a:pt x="4444" y="2454"/>
                  </a:cubicBezTo>
                  <a:lnTo>
                    <a:pt x="4444" y="2454"/>
                  </a:lnTo>
                  <a:cubicBezTo>
                    <a:pt x="4448" y="2460"/>
                    <a:pt x="4449" y="2465"/>
                    <a:pt x="4448" y="2472"/>
                  </a:cubicBezTo>
                  <a:lnTo>
                    <a:pt x="4448" y="2472"/>
                  </a:lnTo>
                  <a:cubicBezTo>
                    <a:pt x="4448" y="2480"/>
                    <a:pt x="4449" y="2488"/>
                    <a:pt x="4458" y="2490"/>
                  </a:cubicBezTo>
                  <a:lnTo>
                    <a:pt x="4458" y="2490"/>
                  </a:lnTo>
                  <a:cubicBezTo>
                    <a:pt x="4467" y="2492"/>
                    <a:pt x="4478" y="2494"/>
                    <a:pt x="4485" y="2485"/>
                  </a:cubicBezTo>
                  <a:lnTo>
                    <a:pt x="4485" y="2485"/>
                  </a:lnTo>
                  <a:cubicBezTo>
                    <a:pt x="4495" y="2472"/>
                    <a:pt x="4509" y="2467"/>
                    <a:pt x="4525" y="2466"/>
                  </a:cubicBezTo>
                  <a:lnTo>
                    <a:pt x="4525" y="2466"/>
                  </a:lnTo>
                  <a:cubicBezTo>
                    <a:pt x="4538" y="2464"/>
                    <a:pt x="4550" y="2458"/>
                    <a:pt x="4555" y="2445"/>
                  </a:cubicBezTo>
                  <a:lnTo>
                    <a:pt x="4555" y="2445"/>
                  </a:lnTo>
                  <a:cubicBezTo>
                    <a:pt x="4563" y="2429"/>
                    <a:pt x="4577" y="2420"/>
                    <a:pt x="4591" y="2415"/>
                  </a:cubicBezTo>
                  <a:lnTo>
                    <a:pt x="4591" y="2415"/>
                  </a:lnTo>
                  <a:cubicBezTo>
                    <a:pt x="4618" y="2405"/>
                    <a:pt x="4629" y="2386"/>
                    <a:pt x="4633" y="2361"/>
                  </a:cubicBezTo>
                  <a:lnTo>
                    <a:pt x="4633" y="2361"/>
                  </a:lnTo>
                  <a:cubicBezTo>
                    <a:pt x="4635" y="2344"/>
                    <a:pt x="4644" y="2329"/>
                    <a:pt x="4652" y="2315"/>
                  </a:cubicBezTo>
                  <a:lnTo>
                    <a:pt x="4652" y="2315"/>
                  </a:lnTo>
                  <a:cubicBezTo>
                    <a:pt x="4659" y="2303"/>
                    <a:pt x="4671" y="2295"/>
                    <a:pt x="4685" y="2293"/>
                  </a:cubicBezTo>
                  <a:lnTo>
                    <a:pt x="4685" y="2293"/>
                  </a:lnTo>
                  <a:cubicBezTo>
                    <a:pt x="4744" y="2282"/>
                    <a:pt x="4799" y="2264"/>
                    <a:pt x="4835" y="2211"/>
                  </a:cubicBezTo>
                  <a:lnTo>
                    <a:pt x="4835" y="2211"/>
                  </a:lnTo>
                  <a:cubicBezTo>
                    <a:pt x="4841" y="2204"/>
                    <a:pt x="4848" y="2199"/>
                    <a:pt x="4855" y="2194"/>
                  </a:cubicBezTo>
                  <a:lnTo>
                    <a:pt x="4855" y="2194"/>
                  </a:lnTo>
                  <a:cubicBezTo>
                    <a:pt x="4864" y="2188"/>
                    <a:pt x="4874" y="2185"/>
                    <a:pt x="4885" y="2189"/>
                  </a:cubicBezTo>
                  <a:lnTo>
                    <a:pt x="4885" y="2189"/>
                  </a:lnTo>
                  <a:cubicBezTo>
                    <a:pt x="4893" y="2192"/>
                    <a:pt x="4901" y="2193"/>
                    <a:pt x="4908" y="2196"/>
                  </a:cubicBezTo>
                  <a:lnTo>
                    <a:pt x="4908" y="2196"/>
                  </a:lnTo>
                  <a:cubicBezTo>
                    <a:pt x="4922" y="2201"/>
                    <a:pt x="4937" y="2200"/>
                    <a:pt x="4951" y="2195"/>
                  </a:cubicBezTo>
                  <a:lnTo>
                    <a:pt x="4951" y="2195"/>
                  </a:lnTo>
                  <a:cubicBezTo>
                    <a:pt x="4982" y="2183"/>
                    <a:pt x="5012" y="2171"/>
                    <a:pt x="5043" y="2158"/>
                  </a:cubicBezTo>
                  <a:lnTo>
                    <a:pt x="5043" y="2158"/>
                  </a:lnTo>
                  <a:cubicBezTo>
                    <a:pt x="5057" y="2152"/>
                    <a:pt x="5072" y="2144"/>
                    <a:pt x="5083" y="2132"/>
                  </a:cubicBezTo>
                  <a:lnTo>
                    <a:pt x="5083" y="2132"/>
                  </a:lnTo>
                  <a:cubicBezTo>
                    <a:pt x="5085" y="2129"/>
                    <a:pt x="5089" y="2126"/>
                    <a:pt x="5092" y="2124"/>
                  </a:cubicBezTo>
                  <a:lnTo>
                    <a:pt x="5092" y="2124"/>
                  </a:lnTo>
                  <a:cubicBezTo>
                    <a:pt x="5114" y="2118"/>
                    <a:pt x="5133" y="2109"/>
                    <a:pt x="5145" y="2090"/>
                  </a:cubicBezTo>
                  <a:lnTo>
                    <a:pt x="5145" y="2090"/>
                  </a:lnTo>
                  <a:cubicBezTo>
                    <a:pt x="5147" y="2087"/>
                    <a:pt x="5151" y="2086"/>
                    <a:pt x="5154" y="2085"/>
                  </a:cubicBezTo>
                  <a:lnTo>
                    <a:pt x="5154" y="2085"/>
                  </a:lnTo>
                  <a:cubicBezTo>
                    <a:pt x="5183" y="2071"/>
                    <a:pt x="5193" y="2042"/>
                    <a:pt x="5180" y="2013"/>
                  </a:cubicBezTo>
                  <a:lnTo>
                    <a:pt x="5180" y="2013"/>
                  </a:lnTo>
                  <a:cubicBezTo>
                    <a:pt x="5172" y="1994"/>
                    <a:pt x="5172" y="1975"/>
                    <a:pt x="5184" y="1958"/>
                  </a:cubicBezTo>
                  <a:lnTo>
                    <a:pt x="5184" y="1958"/>
                  </a:lnTo>
                  <a:cubicBezTo>
                    <a:pt x="5192" y="1946"/>
                    <a:pt x="5198" y="1933"/>
                    <a:pt x="5205" y="1920"/>
                  </a:cubicBezTo>
                  <a:lnTo>
                    <a:pt x="5205" y="1920"/>
                  </a:lnTo>
                  <a:cubicBezTo>
                    <a:pt x="5215" y="1899"/>
                    <a:pt x="5229" y="1880"/>
                    <a:pt x="5249" y="1867"/>
                  </a:cubicBezTo>
                  <a:lnTo>
                    <a:pt x="5249" y="1867"/>
                  </a:lnTo>
                  <a:cubicBezTo>
                    <a:pt x="5259" y="1860"/>
                    <a:pt x="5264" y="1851"/>
                    <a:pt x="5263" y="1838"/>
                  </a:cubicBezTo>
                  <a:lnTo>
                    <a:pt x="5263" y="1838"/>
                  </a:lnTo>
                  <a:cubicBezTo>
                    <a:pt x="5262" y="1835"/>
                    <a:pt x="5261" y="1830"/>
                    <a:pt x="5263" y="1827"/>
                  </a:cubicBezTo>
                  <a:close/>
                  <a:moveTo>
                    <a:pt x="5308" y="1934"/>
                  </a:moveTo>
                  <a:lnTo>
                    <a:pt x="5308" y="1934"/>
                  </a:lnTo>
                  <a:cubicBezTo>
                    <a:pt x="5313" y="1928"/>
                    <a:pt x="5318" y="1922"/>
                    <a:pt x="5323" y="1917"/>
                  </a:cubicBezTo>
                  <a:lnTo>
                    <a:pt x="5323" y="1917"/>
                  </a:lnTo>
                  <a:cubicBezTo>
                    <a:pt x="5320" y="1894"/>
                    <a:pt x="5316" y="1872"/>
                    <a:pt x="5312" y="1849"/>
                  </a:cubicBezTo>
                  <a:lnTo>
                    <a:pt x="5312" y="1849"/>
                  </a:lnTo>
                  <a:cubicBezTo>
                    <a:pt x="5311" y="1853"/>
                    <a:pt x="5310" y="1858"/>
                    <a:pt x="5308" y="1862"/>
                  </a:cubicBezTo>
                  <a:lnTo>
                    <a:pt x="5308" y="1862"/>
                  </a:lnTo>
                  <a:cubicBezTo>
                    <a:pt x="5303" y="1876"/>
                    <a:pt x="5298" y="1889"/>
                    <a:pt x="5289" y="1900"/>
                  </a:cubicBezTo>
                  <a:lnTo>
                    <a:pt x="5289" y="1900"/>
                  </a:lnTo>
                  <a:cubicBezTo>
                    <a:pt x="5282" y="1909"/>
                    <a:pt x="5280" y="1919"/>
                    <a:pt x="5283" y="1929"/>
                  </a:cubicBezTo>
                  <a:lnTo>
                    <a:pt x="5283" y="1929"/>
                  </a:lnTo>
                  <a:cubicBezTo>
                    <a:pt x="5288" y="1941"/>
                    <a:pt x="5299" y="1944"/>
                    <a:pt x="5308" y="1934"/>
                  </a:cubicBezTo>
                  <a:close/>
                  <a:moveTo>
                    <a:pt x="3054" y="2954"/>
                  </a:moveTo>
                  <a:lnTo>
                    <a:pt x="3054" y="2954"/>
                  </a:lnTo>
                  <a:cubicBezTo>
                    <a:pt x="3037" y="3005"/>
                    <a:pt x="3047" y="3051"/>
                    <a:pt x="3073" y="3095"/>
                  </a:cubicBezTo>
                  <a:lnTo>
                    <a:pt x="3073" y="3095"/>
                  </a:lnTo>
                  <a:cubicBezTo>
                    <a:pt x="3075" y="3097"/>
                    <a:pt x="3076" y="3099"/>
                    <a:pt x="3078" y="3100"/>
                  </a:cubicBezTo>
                  <a:lnTo>
                    <a:pt x="3078" y="3100"/>
                  </a:lnTo>
                  <a:cubicBezTo>
                    <a:pt x="3109" y="3130"/>
                    <a:pt x="3124" y="3171"/>
                    <a:pt x="3151" y="3204"/>
                  </a:cubicBezTo>
                  <a:lnTo>
                    <a:pt x="3151" y="3204"/>
                  </a:lnTo>
                  <a:cubicBezTo>
                    <a:pt x="3171" y="3228"/>
                    <a:pt x="3170" y="3257"/>
                    <a:pt x="3162" y="3285"/>
                  </a:cubicBezTo>
                  <a:lnTo>
                    <a:pt x="3162" y="3285"/>
                  </a:lnTo>
                  <a:cubicBezTo>
                    <a:pt x="3157" y="3302"/>
                    <a:pt x="3155" y="3317"/>
                    <a:pt x="3160" y="3334"/>
                  </a:cubicBezTo>
                  <a:lnTo>
                    <a:pt x="3160" y="3334"/>
                  </a:lnTo>
                  <a:cubicBezTo>
                    <a:pt x="3162" y="3342"/>
                    <a:pt x="3161" y="3350"/>
                    <a:pt x="3161" y="3358"/>
                  </a:cubicBezTo>
                  <a:lnTo>
                    <a:pt x="3161" y="3358"/>
                  </a:lnTo>
                  <a:cubicBezTo>
                    <a:pt x="3161" y="3365"/>
                    <a:pt x="3160" y="3372"/>
                    <a:pt x="3164" y="3377"/>
                  </a:cubicBezTo>
                  <a:lnTo>
                    <a:pt x="3164" y="3377"/>
                  </a:lnTo>
                  <a:cubicBezTo>
                    <a:pt x="3176" y="3392"/>
                    <a:pt x="3176" y="3408"/>
                    <a:pt x="3175" y="3425"/>
                  </a:cubicBezTo>
                  <a:lnTo>
                    <a:pt x="3175" y="3425"/>
                  </a:lnTo>
                  <a:cubicBezTo>
                    <a:pt x="3174" y="3443"/>
                    <a:pt x="3183" y="3458"/>
                    <a:pt x="3193" y="3472"/>
                  </a:cubicBezTo>
                  <a:lnTo>
                    <a:pt x="3193" y="3472"/>
                  </a:lnTo>
                  <a:cubicBezTo>
                    <a:pt x="3201" y="3483"/>
                    <a:pt x="3206" y="3494"/>
                    <a:pt x="3204" y="3507"/>
                  </a:cubicBezTo>
                  <a:lnTo>
                    <a:pt x="3204" y="3507"/>
                  </a:lnTo>
                  <a:cubicBezTo>
                    <a:pt x="3203" y="3518"/>
                    <a:pt x="3206" y="3526"/>
                    <a:pt x="3216" y="3532"/>
                  </a:cubicBezTo>
                  <a:lnTo>
                    <a:pt x="3216" y="3532"/>
                  </a:lnTo>
                  <a:cubicBezTo>
                    <a:pt x="3219" y="3534"/>
                    <a:pt x="3223" y="3536"/>
                    <a:pt x="3223" y="3538"/>
                  </a:cubicBezTo>
                  <a:lnTo>
                    <a:pt x="3223" y="3538"/>
                  </a:lnTo>
                  <a:cubicBezTo>
                    <a:pt x="3231" y="3563"/>
                    <a:pt x="3254" y="3563"/>
                    <a:pt x="3272" y="3563"/>
                  </a:cubicBezTo>
                  <a:lnTo>
                    <a:pt x="3272" y="3563"/>
                  </a:lnTo>
                  <a:cubicBezTo>
                    <a:pt x="3294" y="3564"/>
                    <a:pt x="3313" y="3570"/>
                    <a:pt x="3331" y="3583"/>
                  </a:cubicBezTo>
                  <a:lnTo>
                    <a:pt x="3331" y="3583"/>
                  </a:lnTo>
                  <a:cubicBezTo>
                    <a:pt x="3338" y="3588"/>
                    <a:pt x="3345" y="3590"/>
                    <a:pt x="3353" y="3592"/>
                  </a:cubicBezTo>
                  <a:lnTo>
                    <a:pt x="3353" y="3592"/>
                  </a:lnTo>
                  <a:cubicBezTo>
                    <a:pt x="3361" y="3595"/>
                    <a:pt x="3370" y="3598"/>
                    <a:pt x="3377" y="3603"/>
                  </a:cubicBezTo>
                  <a:lnTo>
                    <a:pt x="3377" y="3603"/>
                  </a:lnTo>
                  <a:cubicBezTo>
                    <a:pt x="3422" y="3630"/>
                    <a:pt x="3431" y="3650"/>
                    <a:pt x="3416" y="3701"/>
                  </a:cubicBezTo>
                  <a:lnTo>
                    <a:pt x="3416" y="3701"/>
                  </a:lnTo>
                  <a:cubicBezTo>
                    <a:pt x="3412" y="3714"/>
                    <a:pt x="3413" y="3726"/>
                    <a:pt x="3413" y="3739"/>
                  </a:cubicBezTo>
                  <a:lnTo>
                    <a:pt x="3413" y="3739"/>
                  </a:lnTo>
                  <a:cubicBezTo>
                    <a:pt x="3413" y="3750"/>
                    <a:pt x="3417" y="3760"/>
                    <a:pt x="3425" y="3767"/>
                  </a:cubicBezTo>
                  <a:lnTo>
                    <a:pt x="3425" y="3767"/>
                  </a:lnTo>
                  <a:cubicBezTo>
                    <a:pt x="3429" y="3770"/>
                    <a:pt x="3432" y="3774"/>
                    <a:pt x="3436" y="3777"/>
                  </a:cubicBezTo>
                  <a:lnTo>
                    <a:pt x="3436" y="3777"/>
                  </a:lnTo>
                  <a:cubicBezTo>
                    <a:pt x="3452" y="3791"/>
                    <a:pt x="3447" y="3818"/>
                    <a:pt x="3466" y="3830"/>
                  </a:cubicBezTo>
                  <a:lnTo>
                    <a:pt x="3466" y="3830"/>
                  </a:lnTo>
                  <a:cubicBezTo>
                    <a:pt x="3485" y="3843"/>
                    <a:pt x="3489" y="3864"/>
                    <a:pt x="3497" y="3883"/>
                  </a:cubicBezTo>
                  <a:lnTo>
                    <a:pt x="3497" y="3883"/>
                  </a:lnTo>
                  <a:cubicBezTo>
                    <a:pt x="3506" y="3904"/>
                    <a:pt x="3514" y="3925"/>
                    <a:pt x="3524" y="3945"/>
                  </a:cubicBezTo>
                  <a:lnTo>
                    <a:pt x="3524" y="3945"/>
                  </a:lnTo>
                  <a:cubicBezTo>
                    <a:pt x="3531" y="3959"/>
                    <a:pt x="3542" y="3971"/>
                    <a:pt x="3554" y="3980"/>
                  </a:cubicBezTo>
                  <a:lnTo>
                    <a:pt x="3554" y="3980"/>
                  </a:lnTo>
                  <a:cubicBezTo>
                    <a:pt x="3578" y="3997"/>
                    <a:pt x="3587" y="4022"/>
                    <a:pt x="3596" y="4048"/>
                  </a:cubicBezTo>
                  <a:lnTo>
                    <a:pt x="3596" y="4048"/>
                  </a:lnTo>
                  <a:cubicBezTo>
                    <a:pt x="3597" y="4051"/>
                    <a:pt x="3599" y="4054"/>
                    <a:pt x="3599" y="4057"/>
                  </a:cubicBezTo>
                  <a:lnTo>
                    <a:pt x="3599" y="4057"/>
                  </a:lnTo>
                  <a:cubicBezTo>
                    <a:pt x="3600" y="4092"/>
                    <a:pt x="3625" y="4106"/>
                    <a:pt x="3653" y="4117"/>
                  </a:cubicBezTo>
                  <a:lnTo>
                    <a:pt x="3653" y="4117"/>
                  </a:lnTo>
                  <a:cubicBezTo>
                    <a:pt x="3660" y="4119"/>
                    <a:pt x="3666" y="4120"/>
                    <a:pt x="3672" y="4123"/>
                  </a:cubicBezTo>
                  <a:lnTo>
                    <a:pt x="3672" y="4123"/>
                  </a:lnTo>
                  <a:cubicBezTo>
                    <a:pt x="3687" y="4130"/>
                    <a:pt x="3699" y="4140"/>
                    <a:pt x="3702" y="4158"/>
                  </a:cubicBezTo>
                  <a:lnTo>
                    <a:pt x="3702" y="4158"/>
                  </a:lnTo>
                  <a:cubicBezTo>
                    <a:pt x="3704" y="4172"/>
                    <a:pt x="3710" y="4184"/>
                    <a:pt x="3718" y="4195"/>
                  </a:cubicBezTo>
                  <a:lnTo>
                    <a:pt x="3718" y="4195"/>
                  </a:lnTo>
                  <a:cubicBezTo>
                    <a:pt x="3726" y="4206"/>
                    <a:pt x="3732" y="4219"/>
                    <a:pt x="3734" y="4232"/>
                  </a:cubicBezTo>
                  <a:lnTo>
                    <a:pt x="3734" y="4232"/>
                  </a:lnTo>
                  <a:cubicBezTo>
                    <a:pt x="3736" y="4246"/>
                    <a:pt x="3741" y="4258"/>
                    <a:pt x="3751" y="4269"/>
                  </a:cubicBezTo>
                  <a:lnTo>
                    <a:pt x="3751" y="4269"/>
                  </a:lnTo>
                  <a:cubicBezTo>
                    <a:pt x="3756" y="4275"/>
                    <a:pt x="3760" y="4282"/>
                    <a:pt x="3757" y="4291"/>
                  </a:cubicBezTo>
                  <a:lnTo>
                    <a:pt x="3757" y="4291"/>
                  </a:lnTo>
                  <a:cubicBezTo>
                    <a:pt x="3752" y="4307"/>
                    <a:pt x="3759" y="4321"/>
                    <a:pt x="3767" y="4334"/>
                  </a:cubicBezTo>
                  <a:lnTo>
                    <a:pt x="3767" y="4334"/>
                  </a:lnTo>
                  <a:cubicBezTo>
                    <a:pt x="3780" y="4355"/>
                    <a:pt x="3772" y="4381"/>
                    <a:pt x="3750" y="4392"/>
                  </a:cubicBezTo>
                  <a:lnTo>
                    <a:pt x="3750" y="4392"/>
                  </a:lnTo>
                  <a:cubicBezTo>
                    <a:pt x="3724" y="4405"/>
                    <a:pt x="3720" y="4426"/>
                    <a:pt x="3740" y="4446"/>
                  </a:cubicBezTo>
                  <a:lnTo>
                    <a:pt x="3740" y="4446"/>
                  </a:lnTo>
                  <a:cubicBezTo>
                    <a:pt x="3750" y="4457"/>
                    <a:pt x="3763" y="4467"/>
                    <a:pt x="3760" y="4485"/>
                  </a:cubicBezTo>
                  <a:lnTo>
                    <a:pt x="3760" y="4485"/>
                  </a:lnTo>
                  <a:cubicBezTo>
                    <a:pt x="3760" y="4487"/>
                    <a:pt x="3762" y="4491"/>
                    <a:pt x="3764" y="4494"/>
                  </a:cubicBezTo>
                  <a:lnTo>
                    <a:pt x="3764" y="4494"/>
                  </a:lnTo>
                  <a:cubicBezTo>
                    <a:pt x="3775" y="4517"/>
                    <a:pt x="3780" y="4526"/>
                    <a:pt x="3751" y="4552"/>
                  </a:cubicBezTo>
                  <a:lnTo>
                    <a:pt x="3751" y="4552"/>
                  </a:lnTo>
                  <a:cubicBezTo>
                    <a:pt x="3740" y="4562"/>
                    <a:pt x="3732" y="4572"/>
                    <a:pt x="3726" y="4586"/>
                  </a:cubicBezTo>
                  <a:lnTo>
                    <a:pt x="3726" y="4586"/>
                  </a:lnTo>
                  <a:cubicBezTo>
                    <a:pt x="3716" y="4611"/>
                    <a:pt x="3692" y="4622"/>
                    <a:pt x="3671" y="4634"/>
                  </a:cubicBezTo>
                  <a:lnTo>
                    <a:pt x="3671" y="4634"/>
                  </a:lnTo>
                  <a:cubicBezTo>
                    <a:pt x="3660" y="4640"/>
                    <a:pt x="3649" y="4644"/>
                    <a:pt x="3636" y="4644"/>
                  </a:cubicBezTo>
                  <a:lnTo>
                    <a:pt x="3636" y="4644"/>
                  </a:lnTo>
                  <a:cubicBezTo>
                    <a:pt x="3633" y="4644"/>
                    <a:pt x="3629" y="4644"/>
                    <a:pt x="3627" y="4646"/>
                  </a:cubicBezTo>
                  <a:lnTo>
                    <a:pt x="3627" y="4646"/>
                  </a:lnTo>
                  <a:cubicBezTo>
                    <a:pt x="3619" y="4650"/>
                    <a:pt x="3611" y="4655"/>
                    <a:pt x="3612" y="4666"/>
                  </a:cubicBezTo>
                  <a:lnTo>
                    <a:pt x="3612" y="4666"/>
                  </a:lnTo>
                  <a:cubicBezTo>
                    <a:pt x="3614" y="4677"/>
                    <a:pt x="3623" y="4678"/>
                    <a:pt x="3632" y="4678"/>
                  </a:cubicBezTo>
                  <a:lnTo>
                    <a:pt x="3632" y="4678"/>
                  </a:lnTo>
                  <a:cubicBezTo>
                    <a:pt x="3652" y="4678"/>
                    <a:pt x="3671" y="4679"/>
                    <a:pt x="3689" y="4671"/>
                  </a:cubicBezTo>
                  <a:lnTo>
                    <a:pt x="3689" y="4671"/>
                  </a:lnTo>
                  <a:cubicBezTo>
                    <a:pt x="3699" y="4667"/>
                    <a:pt x="3710" y="4669"/>
                    <a:pt x="3720" y="4667"/>
                  </a:cubicBezTo>
                  <a:lnTo>
                    <a:pt x="3720" y="4667"/>
                  </a:lnTo>
                  <a:cubicBezTo>
                    <a:pt x="3734" y="4666"/>
                    <a:pt x="3742" y="4662"/>
                    <a:pt x="3746" y="4647"/>
                  </a:cubicBezTo>
                  <a:lnTo>
                    <a:pt x="3746" y="4647"/>
                  </a:lnTo>
                  <a:cubicBezTo>
                    <a:pt x="3752" y="4625"/>
                    <a:pt x="3782" y="4608"/>
                    <a:pt x="3803" y="4616"/>
                  </a:cubicBezTo>
                  <a:lnTo>
                    <a:pt x="3803" y="4616"/>
                  </a:lnTo>
                  <a:cubicBezTo>
                    <a:pt x="3832" y="4627"/>
                    <a:pt x="3851" y="4612"/>
                    <a:pt x="3869" y="4594"/>
                  </a:cubicBezTo>
                  <a:lnTo>
                    <a:pt x="3869" y="4594"/>
                  </a:lnTo>
                  <a:cubicBezTo>
                    <a:pt x="3897" y="4567"/>
                    <a:pt x="3910" y="4531"/>
                    <a:pt x="3929" y="4499"/>
                  </a:cubicBezTo>
                  <a:lnTo>
                    <a:pt x="3929" y="4499"/>
                  </a:lnTo>
                  <a:cubicBezTo>
                    <a:pt x="3932" y="4495"/>
                    <a:pt x="3933" y="4490"/>
                    <a:pt x="3936" y="4486"/>
                  </a:cubicBezTo>
                  <a:lnTo>
                    <a:pt x="3936" y="4486"/>
                  </a:lnTo>
                  <a:cubicBezTo>
                    <a:pt x="3952" y="4465"/>
                    <a:pt x="3956" y="4441"/>
                    <a:pt x="3959" y="4416"/>
                  </a:cubicBezTo>
                  <a:lnTo>
                    <a:pt x="3959" y="4416"/>
                  </a:lnTo>
                  <a:cubicBezTo>
                    <a:pt x="3961" y="4402"/>
                    <a:pt x="3965" y="4389"/>
                    <a:pt x="3973" y="4377"/>
                  </a:cubicBezTo>
                  <a:lnTo>
                    <a:pt x="3973" y="4377"/>
                  </a:lnTo>
                  <a:cubicBezTo>
                    <a:pt x="3979" y="4367"/>
                    <a:pt x="3983" y="4356"/>
                    <a:pt x="3984" y="4344"/>
                  </a:cubicBezTo>
                  <a:lnTo>
                    <a:pt x="3984" y="4344"/>
                  </a:lnTo>
                  <a:cubicBezTo>
                    <a:pt x="3988" y="4302"/>
                    <a:pt x="3999" y="4263"/>
                    <a:pt x="4027" y="4230"/>
                  </a:cubicBezTo>
                  <a:lnTo>
                    <a:pt x="4027" y="4230"/>
                  </a:lnTo>
                  <a:cubicBezTo>
                    <a:pt x="4043" y="4211"/>
                    <a:pt x="4051" y="4189"/>
                    <a:pt x="4055" y="4165"/>
                  </a:cubicBezTo>
                  <a:lnTo>
                    <a:pt x="4055" y="4165"/>
                  </a:lnTo>
                  <a:cubicBezTo>
                    <a:pt x="4061" y="4132"/>
                    <a:pt x="4066" y="4099"/>
                    <a:pt x="4083" y="4068"/>
                  </a:cubicBezTo>
                  <a:lnTo>
                    <a:pt x="4083" y="4068"/>
                  </a:lnTo>
                  <a:cubicBezTo>
                    <a:pt x="4086" y="4063"/>
                    <a:pt x="4086" y="4057"/>
                    <a:pt x="4085" y="4052"/>
                  </a:cubicBezTo>
                  <a:lnTo>
                    <a:pt x="4085" y="4052"/>
                  </a:lnTo>
                  <a:cubicBezTo>
                    <a:pt x="4083" y="4027"/>
                    <a:pt x="4082" y="4002"/>
                    <a:pt x="4076" y="3978"/>
                  </a:cubicBezTo>
                  <a:lnTo>
                    <a:pt x="4076" y="3978"/>
                  </a:lnTo>
                  <a:cubicBezTo>
                    <a:pt x="4069" y="3947"/>
                    <a:pt x="4072" y="3918"/>
                    <a:pt x="4077" y="3887"/>
                  </a:cubicBezTo>
                  <a:lnTo>
                    <a:pt x="4077" y="3887"/>
                  </a:lnTo>
                  <a:cubicBezTo>
                    <a:pt x="4082" y="3858"/>
                    <a:pt x="4094" y="3830"/>
                    <a:pt x="4097" y="3801"/>
                  </a:cubicBezTo>
                  <a:lnTo>
                    <a:pt x="4097" y="3801"/>
                  </a:lnTo>
                  <a:cubicBezTo>
                    <a:pt x="4100" y="3776"/>
                    <a:pt x="4102" y="3751"/>
                    <a:pt x="4097" y="3726"/>
                  </a:cubicBezTo>
                  <a:lnTo>
                    <a:pt x="4097" y="3726"/>
                  </a:lnTo>
                  <a:cubicBezTo>
                    <a:pt x="4095" y="3717"/>
                    <a:pt x="4095" y="3707"/>
                    <a:pt x="4096" y="3697"/>
                  </a:cubicBezTo>
                  <a:lnTo>
                    <a:pt x="4096" y="3697"/>
                  </a:lnTo>
                  <a:cubicBezTo>
                    <a:pt x="4102" y="3641"/>
                    <a:pt x="4104" y="3585"/>
                    <a:pt x="4106" y="3529"/>
                  </a:cubicBezTo>
                  <a:lnTo>
                    <a:pt x="4106" y="3529"/>
                  </a:lnTo>
                  <a:cubicBezTo>
                    <a:pt x="4108" y="3490"/>
                    <a:pt x="4107" y="3450"/>
                    <a:pt x="4119" y="3412"/>
                  </a:cubicBezTo>
                  <a:lnTo>
                    <a:pt x="4119" y="3412"/>
                  </a:lnTo>
                  <a:cubicBezTo>
                    <a:pt x="4121" y="3404"/>
                    <a:pt x="4123" y="3396"/>
                    <a:pt x="4128" y="3390"/>
                  </a:cubicBezTo>
                  <a:lnTo>
                    <a:pt x="4128" y="3390"/>
                  </a:lnTo>
                  <a:cubicBezTo>
                    <a:pt x="4152" y="3364"/>
                    <a:pt x="4178" y="3342"/>
                    <a:pt x="4210" y="3327"/>
                  </a:cubicBezTo>
                  <a:lnTo>
                    <a:pt x="4210" y="3327"/>
                  </a:lnTo>
                  <a:cubicBezTo>
                    <a:pt x="4226" y="3319"/>
                    <a:pt x="4244" y="3312"/>
                    <a:pt x="4261" y="3305"/>
                  </a:cubicBezTo>
                  <a:lnTo>
                    <a:pt x="4261" y="3305"/>
                  </a:lnTo>
                  <a:cubicBezTo>
                    <a:pt x="4263" y="3304"/>
                    <a:pt x="4266" y="3304"/>
                    <a:pt x="4267" y="3302"/>
                  </a:cubicBezTo>
                  <a:lnTo>
                    <a:pt x="4267" y="3302"/>
                  </a:lnTo>
                  <a:cubicBezTo>
                    <a:pt x="4288" y="3282"/>
                    <a:pt x="4312" y="3263"/>
                    <a:pt x="4322" y="3236"/>
                  </a:cubicBezTo>
                  <a:lnTo>
                    <a:pt x="4322" y="3236"/>
                  </a:lnTo>
                  <a:cubicBezTo>
                    <a:pt x="4332" y="3213"/>
                    <a:pt x="4345" y="3192"/>
                    <a:pt x="4356" y="3170"/>
                  </a:cubicBezTo>
                  <a:lnTo>
                    <a:pt x="4356" y="3170"/>
                  </a:lnTo>
                  <a:cubicBezTo>
                    <a:pt x="4368" y="3144"/>
                    <a:pt x="4384" y="3119"/>
                    <a:pt x="4404" y="3098"/>
                  </a:cubicBezTo>
                  <a:lnTo>
                    <a:pt x="4404" y="3098"/>
                  </a:lnTo>
                  <a:cubicBezTo>
                    <a:pt x="4415" y="3088"/>
                    <a:pt x="4421" y="3075"/>
                    <a:pt x="4425" y="3060"/>
                  </a:cubicBezTo>
                  <a:lnTo>
                    <a:pt x="4425" y="3060"/>
                  </a:lnTo>
                  <a:cubicBezTo>
                    <a:pt x="4432" y="3034"/>
                    <a:pt x="4443" y="3010"/>
                    <a:pt x="4466" y="2994"/>
                  </a:cubicBezTo>
                  <a:lnTo>
                    <a:pt x="4466" y="2994"/>
                  </a:lnTo>
                  <a:cubicBezTo>
                    <a:pt x="4493" y="2976"/>
                    <a:pt x="4498" y="2948"/>
                    <a:pt x="4501" y="2919"/>
                  </a:cubicBezTo>
                  <a:lnTo>
                    <a:pt x="4501" y="2919"/>
                  </a:lnTo>
                  <a:cubicBezTo>
                    <a:pt x="4502" y="2909"/>
                    <a:pt x="4497" y="2900"/>
                    <a:pt x="4490" y="2893"/>
                  </a:cubicBezTo>
                  <a:lnTo>
                    <a:pt x="4490" y="2893"/>
                  </a:lnTo>
                  <a:cubicBezTo>
                    <a:pt x="4473" y="2874"/>
                    <a:pt x="4468" y="2855"/>
                    <a:pt x="4482" y="2832"/>
                  </a:cubicBezTo>
                  <a:lnTo>
                    <a:pt x="4482" y="2832"/>
                  </a:lnTo>
                  <a:cubicBezTo>
                    <a:pt x="4492" y="2816"/>
                    <a:pt x="4490" y="2796"/>
                    <a:pt x="4486" y="2779"/>
                  </a:cubicBezTo>
                  <a:lnTo>
                    <a:pt x="4486" y="2779"/>
                  </a:lnTo>
                  <a:cubicBezTo>
                    <a:pt x="4481" y="2753"/>
                    <a:pt x="4473" y="2727"/>
                    <a:pt x="4448" y="2709"/>
                  </a:cubicBezTo>
                  <a:lnTo>
                    <a:pt x="4448" y="2709"/>
                  </a:lnTo>
                  <a:cubicBezTo>
                    <a:pt x="4436" y="2700"/>
                    <a:pt x="4430" y="2683"/>
                    <a:pt x="4419" y="2671"/>
                  </a:cubicBezTo>
                  <a:lnTo>
                    <a:pt x="4419" y="2671"/>
                  </a:lnTo>
                  <a:cubicBezTo>
                    <a:pt x="4410" y="2661"/>
                    <a:pt x="4398" y="2654"/>
                    <a:pt x="4390" y="2642"/>
                  </a:cubicBezTo>
                  <a:lnTo>
                    <a:pt x="4390" y="2642"/>
                  </a:lnTo>
                  <a:cubicBezTo>
                    <a:pt x="4377" y="2622"/>
                    <a:pt x="4375" y="2599"/>
                    <a:pt x="4372" y="2576"/>
                  </a:cubicBezTo>
                  <a:lnTo>
                    <a:pt x="4372" y="2576"/>
                  </a:lnTo>
                  <a:cubicBezTo>
                    <a:pt x="4369" y="2549"/>
                    <a:pt x="4372" y="2523"/>
                    <a:pt x="4387" y="2499"/>
                  </a:cubicBezTo>
                  <a:lnTo>
                    <a:pt x="4387" y="2499"/>
                  </a:lnTo>
                  <a:cubicBezTo>
                    <a:pt x="4392" y="2492"/>
                    <a:pt x="4397" y="2484"/>
                    <a:pt x="4397" y="2475"/>
                  </a:cubicBezTo>
                  <a:lnTo>
                    <a:pt x="4397" y="2475"/>
                  </a:lnTo>
                  <a:cubicBezTo>
                    <a:pt x="4396" y="2470"/>
                    <a:pt x="4398" y="2466"/>
                    <a:pt x="4403" y="2463"/>
                  </a:cubicBezTo>
                  <a:lnTo>
                    <a:pt x="4403" y="2463"/>
                  </a:lnTo>
                  <a:cubicBezTo>
                    <a:pt x="4416" y="2457"/>
                    <a:pt x="4410" y="2445"/>
                    <a:pt x="4410" y="2435"/>
                  </a:cubicBezTo>
                  <a:lnTo>
                    <a:pt x="4410" y="2435"/>
                  </a:lnTo>
                  <a:cubicBezTo>
                    <a:pt x="4409" y="2431"/>
                    <a:pt x="4405" y="2429"/>
                    <a:pt x="4401" y="2429"/>
                  </a:cubicBezTo>
                  <a:lnTo>
                    <a:pt x="4401" y="2429"/>
                  </a:lnTo>
                  <a:cubicBezTo>
                    <a:pt x="4392" y="2428"/>
                    <a:pt x="4383" y="2428"/>
                    <a:pt x="4375" y="2430"/>
                  </a:cubicBezTo>
                  <a:lnTo>
                    <a:pt x="4375" y="2430"/>
                  </a:lnTo>
                  <a:cubicBezTo>
                    <a:pt x="4351" y="2435"/>
                    <a:pt x="4321" y="2419"/>
                    <a:pt x="4316" y="2396"/>
                  </a:cubicBezTo>
                  <a:lnTo>
                    <a:pt x="4316" y="2396"/>
                  </a:lnTo>
                  <a:cubicBezTo>
                    <a:pt x="4308" y="2364"/>
                    <a:pt x="4284" y="2353"/>
                    <a:pt x="4257" y="2347"/>
                  </a:cubicBezTo>
                  <a:lnTo>
                    <a:pt x="4257" y="2347"/>
                  </a:lnTo>
                  <a:cubicBezTo>
                    <a:pt x="4235" y="2341"/>
                    <a:pt x="4214" y="2335"/>
                    <a:pt x="4198" y="2317"/>
                  </a:cubicBezTo>
                  <a:lnTo>
                    <a:pt x="4198" y="2317"/>
                  </a:lnTo>
                  <a:cubicBezTo>
                    <a:pt x="4193" y="2312"/>
                    <a:pt x="4187" y="2311"/>
                    <a:pt x="4181" y="2312"/>
                  </a:cubicBezTo>
                  <a:lnTo>
                    <a:pt x="4181" y="2312"/>
                  </a:lnTo>
                  <a:cubicBezTo>
                    <a:pt x="4165" y="2314"/>
                    <a:pt x="4148" y="2314"/>
                    <a:pt x="4134" y="2321"/>
                  </a:cubicBezTo>
                  <a:lnTo>
                    <a:pt x="4134" y="2321"/>
                  </a:lnTo>
                  <a:cubicBezTo>
                    <a:pt x="4116" y="2331"/>
                    <a:pt x="4096" y="2338"/>
                    <a:pt x="4079" y="2351"/>
                  </a:cubicBezTo>
                  <a:lnTo>
                    <a:pt x="4079" y="2351"/>
                  </a:lnTo>
                  <a:cubicBezTo>
                    <a:pt x="4068" y="2360"/>
                    <a:pt x="4055" y="2365"/>
                    <a:pt x="4040" y="2367"/>
                  </a:cubicBezTo>
                  <a:lnTo>
                    <a:pt x="4040" y="2367"/>
                  </a:lnTo>
                  <a:cubicBezTo>
                    <a:pt x="4026" y="2368"/>
                    <a:pt x="4013" y="2371"/>
                    <a:pt x="4001" y="2378"/>
                  </a:cubicBezTo>
                  <a:lnTo>
                    <a:pt x="4001" y="2378"/>
                  </a:lnTo>
                  <a:cubicBezTo>
                    <a:pt x="3986" y="2387"/>
                    <a:pt x="3969" y="2386"/>
                    <a:pt x="3956" y="2375"/>
                  </a:cubicBezTo>
                  <a:lnTo>
                    <a:pt x="3956" y="2375"/>
                  </a:lnTo>
                  <a:cubicBezTo>
                    <a:pt x="3947" y="2367"/>
                    <a:pt x="3937" y="2366"/>
                    <a:pt x="3926" y="2366"/>
                  </a:cubicBezTo>
                  <a:lnTo>
                    <a:pt x="3926" y="2366"/>
                  </a:lnTo>
                  <a:cubicBezTo>
                    <a:pt x="3912" y="2366"/>
                    <a:pt x="3898" y="2366"/>
                    <a:pt x="3883" y="2362"/>
                  </a:cubicBezTo>
                  <a:lnTo>
                    <a:pt x="3883" y="2362"/>
                  </a:lnTo>
                  <a:cubicBezTo>
                    <a:pt x="3871" y="2358"/>
                    <a:pt x="3859" y="2364"/>
                    <a:pt x="3849" y="2369"/>
                  </a:cubicBezTo>
                  <a:lnTo>
                    <a:pt x="3849" y="2369"/>
                  </a:lnTo>
                  <a:cubicBezTo>
                    <a:pt x="3837" y="2374"/>
                    <a:pt x="3840" y="2385"/>
                    <a:pt x="3842" y="2394"/>
                  </a:cubicBezTo>
                  <a:lnTo>
                    <a:pt x="3842" y="2394"/>
                  </a:lnTo>
                  <a:cubicBezTo>
                    <a:pt x="3844" y="2403"/>
                    <a:pt x="3850" y="2410"/>
                    <a:pt x="3847" y="2420"/>
                  </a:cubicBezTo>
                  <a:lnTo>
                    <a:pt x="3847" y="2420"/>
                  </a:lnTo>
                  <a:cubicBezTo>
                    <a:pt x="3843" y="2432"/>
                    <a:pt x="3837" y="2443"/>
                    <a:pt x="3823" y="2448"/>
                  </a:cubicBezTo>
                  <a:lnTo>
                    <a:pt x="3823" y="2448"/>
                  </a:lnTo>
                  <a:cubicBezTo>
                    <a:pt x="3802" y="2454"/>
                    <a:pt x="3790" y="2468"/>
                    <a:pt x="3779" y="2486"/>
                  </a:cubicBezTo>
                  <a:lnTo>
                    <a:pt x="3779" y="2486"/>
                  </a:lnTo>
                  <a:cubicBezTo>
                    <a:pt x="3761" y="2518"/>
                    <a:pt x="3735" y="2538"/>
                    <a:pt x="3696" y="2534"/>
                  </a:cubicBezTo>
                  <a:lnTo>
                    <a:pt x="3696" y="2534"/>
                  </a:lnTo>
                  <a:cubicBezTo>
                    <a:pt x="3668" y="2531"/>
                    <a:pt x="3643" y="2543"/>
                    <a:pt x="3617" y="2550"/>
                  </a:cubicBezTo>
                  <a:lnTo>
                    <a:pt x="3617" y="2550"/>
                  </a:lnTo>
                  <a:cubicBezTo>
                    <a:pt x="3611" y="2551"/>
                    <a:pt x="3607" y="2555"/>
                    <a:pt x="3603" y="2559"/>
                  </a:cubicBezTo>
                  <a:lnTo>
                    <a:pt x="3603" y="2559"/>
                  </a:lnTo>
                  <a:cubicBezTo>
                    <a:pt x="3593" y="2571"/>
                    <a:pt x="3583" y="2582"/>
                    <a:pt x="3569" y="2590"/>
                  </a:cubicBezTo>
                  <a:lnTo>
                    <a:pt x="3569" y="2590"/>
                  </a:lnTo>
                  <a:cubicBezTo>
                    <a:pt x="3556" y="2598"/>
                    <a:pt x="3553" y="2614"/>
                    <a:pt x="3550" y="2628"/>
                  </a:cubicBezTo>
                  <a:lnTo>
                    <a:pt x="3550" y="2628"/>
                  </a:lnTo>
                  <a:cubicBezTo>
                    <a:pt x="3546" y="2648"/>
                    <a:pt x="3540" y="2667"/>
                    <a:pt x="3526" y="2682"/>
                  </a:cubicBezTo>
                  <a:lnTo>
                    <a:pt x="3526" y="2682"/>
                  </a:lnTo>
                  <a:cubicBezTo>
                    <a:pt x="3521" y="2689"/>
                    <a:pt x="3521" y="2697"/>
                    <a:pt x="3519" y="2705"/>
                  </a:cubicBezTo>
                  <a:lnTo>
                    <a:pt x="3519" y="2705"/>
                  </a:lnTo>
                  <a:cubicBezTo>
                    <a:pt x="3513" y="2726"/>
                    <a:pt x="3502" y="2739"/>
                    <a:pt x="3480" y="2749"/>
                  </a:cubicBezTo>
                  <a:lnTo>
                    <a:pt x="3480" y="2749"/>
                  </a:lnTo>
                  <a:cubicBezTo>
                    <a:pt x="3430" y="2771"/>
                    <a:pt x="3379" y="2788"/>
                    <a:pt x="3332" y="2815"/>
                  </a:cubicBezTo>
                  <a:lnTo>
                    <a:pt x="3332" y="2815"/>
                  </a:lnTo>
                  <a:cubicBezTo>
                    <a:pt x="3304" y="2832"/>
                    <a:pt x="3273" y="2849"/>
                    <a:pt x="3237" y="2843"/>
                  </a:cubicBezTo>
                  <a:lnTo>
                    <a:pt x="3237" y="2843"/>
                  </a:lnTo>
                  <a:cubicBezTo>
                    <a:pt x="3209" y="2837"/>
                    <a:pt x="3189" y="2852"/>
                    <a:pt x="3169" y="2867"/>
                  </a:cubicBezTo>
                  <a:lnTo>
                    <a:pt x="3169" y="2867"/>
                  </a:lnTo>
                  <a:cubicBezTo>
                    <a:pt x="3162" y="2873"/>
                    <a:pt x="3156" y="2879"/>
                    <a:pt x="3150" y="2886"/>
                  </a:cubicBezTo>
                  <a:lnTo>
                    <a:pt x="3150" y="2886"/>
                  </a:lnTo>
                  <a:cubicBezTo>
                    <a:pt x="3135" y="2903"/>
                    <a:pt x="3118" y="2915"/>
                    <a:pt x="3095" y="2918"/>
                  </a:cubicBezTo>
                  <a:lnTo>
                    <a:pt x="3095" y="2918"/>
                  </a:lnTo>
                  <a:cubicBezTo>
                    <a:pt x="3073" y="2921"/>
                    <a:pt x="3061" y="2934"/>
                    <a:pt x="3054" y="2954"/>
                  </a:cubicBezTo>
                  <a:close/>
                  <a:moveTo>
                    <a:pt x="2467" y="391"/>
                  </a:moveTo>
                  <a:lnTo>
                    <a:pt x="2467" y="391"/>
                  </a:lnTo>
                  <a:cubicBezTo>
                    <a:pt x="2487" y="400"/>
                    <a:pt x="2507" y="408"/>
                    <a:pt x="2529" y="410"/>
                  </a:cubicBezTo>
                  <a:lnTo>
                    <a:pt x="2529" y="410"/>
                  </a:lnTo>
                  <a:cubicBezTo>
                    <a:pt x="2558" y="414"/>
                    <a:pt x="2587" y="424"/>
                    <a:pt x="2617" y="425"/>
                  </a:cubicBezTo>
                  <a:lnTo>
                    <a:pt x="2617" y="425"/>
                  </a:lnTo>
                  <a:cubicBezTo>
                    <a:pt x="2632" y="425"/>
                    <a:pt x="2645" y="435"/>
                    <a:pt x="2657" y="445"/>
                  </a:cubicBezTo>
                  <a:lnTo>
                    <a:pt x="2657" y="445"/>
                  </a:lnTo>
                  <a:cubicBezTo>
                    <a:pt x="2687" y="469"/>
                    <a:pt x="2722" y="483"/>
                    <a:pt x="2759" y="490"/>
                  </a:cubicBezTo>
                  <a:lnTo>
                    <a:pt x="2759" y="490"/>
                  </a:lnTo>
                  <a:cubicBezTo>
                    <a:pt x="2777" y="494"/>
                    <a:pt x="2795" y="496"/>
                    <a:pt x="2812" y="497"/>
                  </a:cubicBezTo>
                  <a:lnTo>
                    <a:pt x="2812" y="497"/>
                  </a:lnTo>
                  <a:cubicBezTo>
                    <a:pt x="2842" y="498"/>
                    <a:pt x="2861" y="513"/>
                    <a:pt x="2875" y="538"/>
                  </a:cubicBezTo>
                  <a:lnTo>
                    <a:pt x="2875" y="538"/>
                  </a:lnTo>
                  <a:cubicBezTo>
                    <a:pt x="2885" y="556"/>
                    <a:pt x="2897" y="571"/>
                    <a:pt x="2915" y="582"/>
                  </a:cubicBezTo>
                  <a:lnTo>
                    <a:pt x="2915" y="582"/>
                  </a:lnTo>
                  <a:cubicBezTo>
                    <a:pt x="2920" y="585"/>
                    <a:pt x="2924" y="591"/>
                    <a:pt x="2927" y="597"/>
                  </a:cubicBezTo>
                  <a:lnTo>
                    <a:pt x="2927" y="597"/>
                  </a:lnTo>
                  <a:cubicBezTo>
                    <a:pt x="2937" y="619"/>
                    <a:pt x="2956" y="633"/>
                    <a:pt x="2972" y="650"/>
                  </a:cubicBezTo>
                  <a:lnTo>
                    <a:pt x="2972" y="650"/>
                  </a:lnTo>
                  <a:cubicBezTo>
                    <a:pt x="2989" y="668"/>
                    <a:pt x="3004" y="679"/>
                    <a:pt x="3032" y="649"/>
                  </a:cubicBezTo>
                  <a:lnTo>
                    <a:pt x="3032" y="649"/>
                  </a:lnTo>
                  <a:cubicBezTo>
                    <a:pt x="3044" y="636"/>
                    <a:pt x="3058" y="631"/>
                    <a:pt x="3076" y="635"/>
                  </a:cubicBezTo>
                  <a:lnTo>
                    <a:pt x="3076" y="635"/>
                  </a:lnTo>
                  <a:cubicBezTo>
                    <a:pt x="3095" y="639"/>
                    <a:pt x="3098" y="638"/>
                    <a:pt x="3106" y="621"/>
                  </a:cubicBezTo>
                  <a:lnTo>
                    <a:pt x="3106" y="621"/>
                  </a:lnTo>
                  <a:cubicBezTo>
                    <a:pt x="3112" y="610"/>
                    <a:pt x="3119" y="599"/>
                    <a:pt x="3124" y="587"/>
                  </a:cubicBezTo>
                  <a:lnTo>
                    <a:pt x="3124" y="587"/>
                  </a:lnTo>
                  <a:cubicBezTo>
                    <a:pt x="3132" y="568"/>
                    <a:pt x="3137" y="549"/>
                    <a:pt x="3135" y="528"/>
                  </a:cubicBezTo>
                  <a:lnTo>
                    <a:pt x="3135" y="528"/>
                  </a:lnTo>
                  <a:cubicBezTo>
                    <a:pt x="3133" y="509"/>
                    <a:pt x="3142" y="490"/>
                    <a:pt x="3139" y="472"/>
                  </a:cubicBezTo>
                  <a:lnTo>
                    <a:pt x="3139" y="472"/>
                  </a:lnTo>
                  <a:cubicBezTo>
                    <a:pt x="3140" y="429"/>
                    <a:pt x="3117" y="403"/>
                    <a:pt x="3074" y="395"/>
                  </a:cubicBezTo>
                  <a:lnTo>
                    <a:pt x="3074" y="395"/>
                  </a:lnTo>
                  <a:cubicBezTo>
                    <a:pt x="3054" y="392"/>
                    <a:pt x="3050" y="383"/>
                    <a:pt x="3063" y="368"/>
                  </a:cubicBezTo>
                  <a:lnTo>
                    <a:pt x="3063" y="368"/>
                  </a:lnTo>
                  <a:cubicBezTo>
                    <a:pt x="3072" y="357"/>
                    <a:pt x="3077" y="343"/>
                    <a:pt x="3085" y="331"/>
                  </a:cubicBezTo>
                  <a:lnTo>
                    <a:pt x="3085" y="331"/>
                  </a:lnTo>
                  <a:cubicBezTo>
                    <a:pt x="3093" y="318"/>
                    <a:pt x="3094" y="304"/>
                    <a:pt x="3085" y="290"/>
                  </a:cubicBezTo>
                  <a:lnTo>
                    <a:pt x="3085" y="290"/>
                  </a:lnTo>
                  <a:cubicBezTo>
                    <a:pt x="3078" y="278"/>
                    <a:pt x="3075" y="264"/>
                    <a:pt x="3076" y="250"/>
                  </a:cubicBezTo>
                  <a:lnTo>
                    <a:pt x="3076" y="250"/>
                  </a:lnTo>
                  <a:cubicBezTo>
                    <a:pt x="3078" y="222"/>
                    <a:pt x="3096" y="202"/>
                    <a:pt x="3123" y="197"/>
                  </a:cubicBezTo>
                  <a:lnTo>
                    <a:pt x="3123" y="197"/>
                  </a:lnTo>
                  <a:cubicBezTo>
                    <a:pt x="3157" y="191"/>
                    <a:pt x="3191" y="185"/>
                    <a:pt x="3226" y="192"/>
                  </a:cubicBezTo>
                  <a:lnTo>
                    <a:pt x="3226" y="192"/>
                  </a:lnTo>
                  <a:cubicBezTo>
                    <a:pt x="3243" y="196"/>
                    <a:pt x="3260" y="193"/>
                    <a:pt x="3276" y="187"/>
                  </a:cubicBezTo>
                  <a:lnTo>
                    <a:pt x="3276" y="187"/>
                  </a:lnTo>
                  <a:cubicBezTo>
                    <a:pt x="3294" y="180"/>
                    <a:pt x="3309" y="160"/>
                    <a:pt x="3308" y="143"/>
                  </a:cubicBezTo>
                  <a:lnTo>
                    <a:pt x="3308" y="143"/>
                  </a:lnTo>
                  <a:cubicBezTo>
                    <a:pt x="3308" y="133"/>
                    <a:pt x="3305" y="127"/>
                    <a:pt x="3294" y="124"/>
                  </a:cubicBezTo>
                  <a:lnTo>
                    <a:pt x="3294" y="124"/>
                  </a:lnTo>
                  <a:cubicBezTo>
                    <a:pt x="3279" y="120"/>
                    <a:pt x="3263" y="117"/>
                    <a:pt x="3247" y="115"/>
                  </a:cubicBezTo>
                  <a:lnTo>
                    <a:pt x="3247" y="115"/>
                  </a:lnTo>
                  <a:cubicBezTo>
                    <a:pt x="3220" y="112"/>
                    <a:pt x="3192" y="113"/>
                    <a:pt x="3166" y="104"/>
                  </a:cubicBezTo>
                  <a:lnTo>
                    <a:pt x="3166" y="104"/>
                  </a:lnTo>
                  <a:cubicBezTo>
                    <a:pt x="3157" y="101"/>
                    <a:pt x="3148" y="100"/>
                    <a:pt x="3143" y="89"/>
                  </a:cubicBezTo>
                  <a:lnTo>
                    <a:pt x="3143" y="89"/>
                  </a:lnTo>
                  <a:cubicBezTo>
                    <a:pt x="3140" y="80"/>
                    <a:pt x="3130" y="79"/>
                    <a:pt x="3122" y="79"/>
                  </a:cubicBezTo>
                  <a:lnTo>
                    <a:pt x="3122" y="79"/>
                  </a:lnTo>
                  <a:cubicBezTo>
                    <a:pt x="3092" y="77"/>
                    <a:pt x="3065" y="63"/>
                    <a:pt x="3035" y="60"/>
                  </a:cubicBezTo>
                  <a:lnTo>
                    <a:pt x="3035" y="60"/>
                  </a:lnTo>
                  <a:cubicBezTo>
                    <a:pt x="3018" y="58"/>
                    <a:pt x="3000" y="54"/>
                    <a:pt x="2984" y="47"/>
                  </a:cubicBezTo>
                  <a:lnTo>
                    <a:pt x="2984" y="47"/>
                  </a:lnTo>
                  <a:cubicBezTo>
                    <a:pt x="2981" y="46"/>
                    <a:pt x="2978" y="45"/>
                    <a:pt x="2975" y="45"/>
                  </a:cubicBezTo>
                  <a:lnTo>
                    <a:pt x="2975" y="45"/>
                  </a:lnTo>
                  <a:cubicBezTo>
                    <a:pt x="2923" y="48"/>
                    <a:pt x="2873" y="26"/>
                    <a:pt x="2821" y="36"/>
                  </a:cubicBezTo>
                  <a:lnTo>
                    <a:pt x="2821" y="36"/>
                  </a:lnTo>
                  <a:cubicBezTo>
                    <a:pt x="2808" y="39"/>
                    <a:pt x="2794" y="33"/>
                    <a:pt x="2781" y="33"/>
                  </a:cubicBezTo>
                  <a:lnTo>
                    <a:pt x="2781" y="33"/>
                  </a:lnTo>
                  <a:cubicBezTo>
                    <a:pt x="2729" y="32"/>
                    <a:pt x="2678" y="24"/>
                    <a:pt x="2627" y="16"/>
                  </a:cubicBezTo>
                  <a:lnTo>
                    <a:pt x="2627" y="16"/>
                  </a:lnTo>
                  <a:cubicBezTo>
                    <a:pt x="2598" y="11"/>
                    <a:pt x="2568" y="11"/>
                    <a:pt x="2538" y="14"/>
                  </a:cubicBezTo>
                  <a:lnTo>
                    <a:pt x="2538" y="14"/>
                  </a:lnTo>
                  <a:cubicBezTo>
                    <a:pt x="2517" y="17"/>
                    <a:pt x="2497" y="14"/>
                    <a:pt x="2476" y="10"/>
                  </a:cubicBezTo>
                  <a:lnTo>
                    <a:pt x="2476" y="10"/>
                  </a:lnTo>
                  <a:cubicBezTo>
                    <a:pt x="2424" y="0"/>
                    <a:pt x="2372" y="2"/>
                    <a:pt x="2320" y="11"/>
                  </a:cubicBezTo>
                  <a:lnTo>
                    <a:pt x="2320" y="11"/>
                  </a:lnTo>
                  <a:cubicBezTo>
                    <a:pt x="2289" y="17"/>
                    <a:pt x="2258" y="23"/>
                    <a:pt x="2227" y="33"/>
                  </a:cubicBezTo>
                  <a:lnTo>
                    <a:pt x="2227" y="33"/>
                  </a:lnTo>
                  <a:cubicBezTo>
                    <a:pt x="2199" y="41"/>
                    <a:pt x="2170" y="43"/>
                    <a:pt x="2141" y="41"/>
                  </a:cubicBezTo>
                  <a:lnTo>
                    <a:pt x="2141" y="41"/>
                  </a:lnTo>
                  <a:cubicBezTo>
                    <a:pt x="2125" y="40"/>
                    <a:pt x="2110" y="39"/>
                    <a:pt x="2095" y="44"/>
                  </a:cubicBezTo>
                  <a:lnTo>
                    <a:pt x="2095" y="44"/>
                  </a:lnTo>
                  <a:cubicBezTo>
                    <a:pt x="2091" y="45"/>
                    <a:pt x="2087" y="46"/>
                    <a:pt x="2086" y="51"/>
                  </a:cubicBezTo>
                  <a:lnTo>
                    <a:pt x="2086" y="51"/>
                  </a:lnTo>
                  <a:cubicBezTo>
                    <a:pt x="2085" y="57"/>
                    <a:pt x="2089" y="60"/>
                    <a:pt x="2093" y="62"/>
                  </a:cubicBezTo>
                  <a:lnTo>
                    <a:pt x="2093" y="62"/>
                  </a:lnTo>
                  <a:cubicBezTo>
                    <a:pt x="2114" y="73"/>
                    <a:pt x="2136" y="76"/>
                    <a:pt x="2158" y="79"/>
                  </a:cubicBezTo>
                  <a:lnTo>
                    <a:pt x="2158" y="79"/>
                  </a:lnTo>
                  <a:cubicBezTo>
                    <a:pt x="2187" y="84"/>
                    <a:pt x="2210" y="101"/>
                    <a:pt x="2236" y="111"/>
                  </a:cubicBezTo>
                  <a:lnTo>
                    <a:pt x="2236" y="111"/>
                  </a:lnTo>
                  <a:cubicBezTo>
                    <a:pt x="2247" y="115"/>
                    <a:pt x="2251" y="125"/>
                    <a:pt x="2250" y="137"/>
                  </a:cubicBezTo>
                  <a:lnTo>
                    <a:pt x="2250" y="137"/>
                  </a:lnTo>
                  <a:cubicBezTo>
                    <a:pt x="2249" y="151"/>
                    <a:pt x="2252" y="164"/>
                    <a:pt x="2263" y="174"/>
                  </a:cubicBezTo>
                  <a:lnTo>
                    <a:pt x="2263" y="174"/>
                  </a:lnTo>
                  <a:cubicBezTo>
                    <a:pt x="2268" y="179"/>
                    <a:pt x="2269" y="186"/>
                    <a:pt x="2271" y="192"/>
                  </a:cubicBezTo>
                  <a:lnTo>
                    <a:pt x="2271" y="192"/>
                  </a:lnTo>
                  <a:cubicBezTo>
                    <a:pt x="2285" y="232"/>
                    <a:pt x="2316" y="255"/>
                    <a:pt x="2354" y="269"/>
                  </a:cubicBezTo>
                  <a:lnTo>
                    <a:pt x="2354" y="269"/>
                  </a:lnTo>
                  <a:cubicBezTo>
                    <a:pt x="2375" y="277"/>
                    <a:pt x="2380" y="284"/>
                    <a:pt x="2374" y="307"/>
                  </a:cubicBezTo>
                  <a:lnTo>
                    <a:pt x="2374" y="307"/>
                  </a:lnTo>
                  <a:cubicBezTo>
                    <a:pt x="2366" y="344"/>
                    <a:pt x="2378" y="364"/>
                    <a:pt x="2415" y="371"/>
                  </a:cubicBezTo>
                  <a:lnTo>
                    <a:pt x="2415" y="371"/>
                  </a:lnTo>
                  <a:cubicBezTo>
                    <a:pt x="2433" y="375"/>
                    <a:pt x="2450" y="383"/>
                    <a:pt x="2467" y="391"/>
                  </a:cubicBezTo>
                  <a:close/>
                  <a:moveTo>
                    <a:pt x="422" y="3258"/>
                  </a:moveTo>
                  <a:lnTo>
                    <a:pt x="422" y="3258"/>
                  </a:lnTo>
                  <a:cubicBezTo>
                    <a:pt x="415" y="3280"/>
                    <a:pt x="418" y="3300"/>
                    <a:pt x="431" y="3320"/>
                  </a:cubicBezTo>
                  <a:lnTo>
                    <a:pt x="431" y="3320"/>
                  </a:lnTo>
                  <a:cubicBezTo>
                    <a:pt x="441" y="3335"/>
                    <a:pt x="447" y="3352"/>
                    <a:pt x="449" y="3371"/>
                  </a:cubicBezTo>
                  <a:lnTo>
                    <a:pt x="449" y="3371"/>
                  </a:lnTo>
                  <a:cubicBezTo>
                    <a:pt x="453" y="3404"/>
                    <a:pt x="469" y="3434"/>
                    <a:pt x="480" y="3465"/>
                  </a:cubicBezTo>
                  <a:lnTo>
                    <a:pt x="480" y="3465"/>
                  </a:lnTo>
                  <a:cubicBezTo>
                    <a:pt x="494" y="3502"/>
                    <a:pt x="509" y="3538"/>
                    <a:pt x="519" y="3576"/>
                  </a:cubicBezTo>
                  <a:lnTo>
                    <a:pt x="519" y="3576"/>
                  </a:lnTo>
                  <a:cubicBezTo>
                    <a:pt x="524" y="3593"/>
                    <a:pt x="533" y="3608"/>
                    <a:pt x="541" y="3625"/>
                  </a:cubicBezTo>
                  <a:lnTo>
                    <a:pt x="541" y="3625"/>
                  </a:lnTo>
                  <a:cubicBezTo>
                    <a:pt x="542" y="3629"/>
                    <a:pt x="547" y="3633"/>
                    <a:pt x="551" y="3634"/>
                  </a:cubicBezTo>
                  <a:lnTo>
                    <a:pt x="551" y="3634"/>
                  </a:lnTo>
                  <a:cubicBezTo>
                    <a:pt x="565" y="3640"/>
                    <a:pt x="579" y="3646"/>
                    <a:pt x="594" y="3649"/>
                  </a:cubicBezTo>
                  <a:lnTo>
                    <a:pt x="594" y="3649"/>
                  </a:lnTo>
                  <a:cubicBezTo>
                    <a:pt x="615" y="3653"/>
                    <a:pt x="645" y="3631"/>
                    <a:pt x="651" y="3606"/>
                  </a:cubicBezTo>
                  <a:lnTo>
                    <a:pt x="651" y="3606"/>
                  </a:lnTo>
                  <a:cubicBezTo>
                    <a:pt x="656" y="3585"/>
                    <a:pt x="661" y="3563"/>
                    <a:pt x="660" y="3539"/>
                  </a:cubicBezTo>
                  <a:lnTo>
                    <a:pt x="660" y="3539"/>
                  </a:lnTo>
                  <a:cubicBezTo>
                    <a:pt x="663" y="3522"/>
                    <a:pt x="657" y="3506"/>
                    <a:pt x="645" y="3490"/>
                  </a:cubicBezTo>
                  <a:lnTo>
                    <a:pt x="645" y="3490"/>
                  </a:lnTo>
                  <a:cubicBezTo>
                    <a:pt x="630" y="3468"/>
                    <a:pt x="617" y="3443"/>
                    <a:pt x="626" y="3414"/>
                  </a:cubicBezTo>
                  <a:lnTo>
                    <a:pt x="626" y="3414"/>
                  </a:lnTo>
                  <a:cubicBezTo>
                    <a:pt x="629" y="3402"/>
                    <a:pt x="628" y="3390"/>
                    <a:pt x="630" y="3378"/>
                  </a:cubicBezTo>
                  <a:lnTo>
                    <a:pt x="630" y="3378"/>
                  </a:lnTo>
                  <a:cubicBezTo>
                    <a:pt x="633" y="3356"/>
                    <a:pt x="619" y="3339"/>
                    <a:pt x="611" y="3321"/>
                  </a:cubicBezTo>
                  <a:lnTo>
                    <a:pt x="611" y="3321"/>
                  </a:lnTo>
                  <a:cubicBezTo>
                    <a:pt x="606" y="3310"/>
                    <a:pt x="593" y="3308"/>
                    <a:pt x="583" y="3306"/>
                  </a:cubicBezTo>
                  <a:lnTo>
                    <a:pt x="583" y="3306"/>
                  </a:lnTo>
                  <a:cubicBezTo>
                    <a:pt x="539" y="3298"/>
                    <a:pt x="515" y="3269"/>
                    <a:pt x="498" y="3231"/>
                  </a:cubicBezTo>
                  <a:lnTo>
                    <a:pt x="498" y="3231"/>
                  </a:lnTo>
                  <a:cubicBezTo>
                    <a:pt x="489" y="3212"/>
                    <a:pt x="477" y="3195"/>
                    <a:pt x="465" y="3178"/>
                  </a:cubicBezTo>
                  <a:lnTo>
                    <a:pt x="465" y="3178"/>
                  </a:lnTo>
                  <a:cubicBezTo>
                    <a:pt x="458" y="3168"/>
                    <a:pt x="450" y="3168"/>
                    <a:pt x="445" y="3180"/>
                  </a:cubicBezTo>
                  <a:lnTo>
                    <a:pt x="445" y="3180"/>
                  </a:lnTo>
                  <a:cubicBezTo>
                    <a:pt x="438" y="3195"/>
                    <a:pt x="430" y="3210"/>
                    <a:pt x="428" y="3227"/>
                  </a:cubicBezTo>
                  <a:lnTo>
                    <a:pt x="428" y="3227"/>
                  </a:lnTo>
                  <a:cubicBezTo>
                    <a:pt x="426" y="3237"/>
                    <a:pt x="425" y="3248"/>
                    <a:pt x="422" y="3258"/>
                  </a:cubicBezTo>
                  <a:close/>
                  <a:moveTo>
                    <a:pt x="2085" y="778"/>
                  </a:moveTo>
                  <a:lnTo>
                    <a:pt x="2085" y="778"/>
                  </a:lnTo>
                  <a:cubicBezTo>
                    <a:pt x="2089" y="757"/>
                    <a:pt x="2080" y="745"/>
                    <a:pt x="2070" y="730"/>
                  </a:cubicBezTo>
                  <a:lnTo>
                    <a:pt x="2070" y="730"/>
                  </a:lnTo>
                  <a:cubicBezTo>
                    <a:pt x="2059" y="714"/>
                    <a:pt x="2045" y="706"/>
                    <a:pt x="2029" y="709"/>
                  </a:cubicBezTo>
                  <a:lnTo>
                    <a:pt x="2029" y="709"/>
                  </a:lnTo>
                  <a:cubicBezTo>
                    <a:pt x="1999" y="710"/>
                    <a:pt x="1976" y="729"/>
                    <a:pt x="1978" y="755"/>
                  </a:cubicBezTo>
                  <a:lnTo>
                    <a:pt x="1978" y="755"/>
                  </a:lnTo>
                  <a:cubicBezTo>
                    <a:pt x="1981" y="785"/>
                    <a:pt x="1966" y="808"/>
                    <a:pt x="1954" y="832"/>
                  </a:cubicBezTo>
                  <a:lnTo>
                    <a:pt x="1954" y="832"/>
                  </a:lnTo>
                  <a:cubicBezTo>
                    <a:pt x="1953" y="836"/>
                    <a:pt x="1950" y="839"/>
                    <a:pt x="1946" y="841"/>
                  </a:cubicBezTo>
                  <a:lnTo>
                    <a:pt x="1946" y="841"/>
                  </a:lnTo>
                  <a:cubicBezTo>
                    <a:pt x="1935" y="848"/>
                    <a:pt x="1930" y="858"/>
                    <a:pt x="1928" y="870"/>
                  </a:cubicBezTo>
                  <a:lnTo>
                    <a:pt x="1928" y="870"/>
                  </a:lnTo>
                  <a:cubicBezTo>
                    <a:pt x="1926" y="884"/>
                    <a:pt x="1919" y="892"/>
                    <a:pt x="1904" y="897"/>
                  </a:cubicBezTo>
                  <a:lnTo>
                    <a:pt x="1904" y="897"/>
                  </a:lnTo>
                  <a:cubicBezTo>
                    <a:pt x="1883" y="904"/>
                    <a:pt x="1881" y="915"/>
                    <a:pt x="1898" y="932"/>
                  </a:cubicBezTo>
                  <a:lnTo>
                    <a:pt x="1898" y="932"/>
                  </a:lnTo>
                  <a:cubicBezTo>
                    <a:pt x="1903" y="938"/>
                    <a:pt x="1910" y="943"/>
                    <a:pt x="1910" y="952"/>
                  </a:cubicBezTo>
                  <a:lnTo>
                    <a:pt x="1910" y="952"/>
                  </a:lnTo>
                  <a:cubicBezTo>
                    <a:pt x="1910" y="958"/>
                    <a:pt x="1915" y="962"/>
                    <a:pt x="1921" y="964"/>
                  </a:cubicBezTo>
                  <a:lnTo>
                    <a:pt x="1921" y="964"/>
                  </a:lnTo>
                  <a:cubicBezTo>
                    <a:pt x="1935" y="970"/>
                    <a:pt x="1949" y="975"/>
                    <a:pt x="1964" y="976"/>
                  </a:cubicBezTo>
                  <a:lnTo>
                    <a:pt x="1964" y="976"/>
                  </a:lnTo>
                  <a:cubicBezTo>
                    <a:pt x="1992" y="978"/>
                    <a:pt x="2021" y="978"/>
                    <a:pt x="2045" y="995"/>
                  </a:cubicBezTo>
                  <a:lnTo>
                    <a:pt x="2045" y="995"/>
                  </a:lnTo>
                  <a:cubicBezTo>
                    <a:pt x="2047" y="996"/>
                    <a:pt x="2049" y="997"/>
                    <a:pt x="2052" y="998"/>
                  </a:cubicBezTo>
                  <a:lnTo>
                    <a:pt x="2052" y="998"/>
                  </a:lnTo>
                  <a:cubicBezTo>
                    <a:pt x="2068" y="1003"/>
                    <a:pt x="2077" y="995"/>
                    <a:pt x="2073" y="978"/>
                  </a:cubicBezTo>
                  <a:lnTo>
                    <a:pt x="2073" y="978"/>
                  </a:lnTo>
                  <a:cubicBezTo>
                    <a:pt x="2068" y="961"/>
                    <a:pt x="2061" y="943"/>
                    <a:pt x="2059" y="925"/>
                  </a:cubicBezTo>
                  <a:lnTo>
                    <a:pt x="2059" y="925"/>
                  </a:lnTo>
                  <a:cubicBezTo>
                    <a:pt x="2058" y="920"/>
                    <a:pt x="2056" y="914"/>
                    <a:pt x="2055" y="909"/>
                  </a:cubicBezTo>
                  <a:lnTo>
                    <a:pt x="2055" y="909"/>
                  </a:lnTo>
                  <a:cubicBezTo>
                    <a:pt x="2054" y="896"/>
                    <a:pt x="2047" y="890"/>
                    <a:pt x="2035" y="888"/>
                  </a:cubicBezTo>
                  <a:lnTo>
                    <a:pt x="2035" y="888"/>
                  </a:lnTo>
                  <a:cubicBezTo>
                    <a:pt x="2026" y="887"/>
                    <a:pt x="2014" y="887"/>
                    <a:pt x="2013" y="875"/>
                  </a:cubicBezTo>
                  <a:lnTo>
                    <a:pt x="2013" y="875"/>
                  </a:lnTo>
                  <a:cubicBezTo>
                    <a:pt x="2013" y="862"/>
                    <a:pt x="2020" y="852"/>
                    <a:pt x="2031" y="846"/>
                  </a:cubicBezTo>
                  <a:lnTo>
                    <a:pt x="2031" y="846"/>
                  </a:lnTo>
                  <a:cubicBezTo>
                    <a:pt x="2044" y="839"/>
                    <a:pt x="2056" y="832"/>
                    <a:pt x="2067" y="821"/>
                  </a:cubicBezTo>
                  <a:lnTo>
                    <a:pt x="2067" y="821"/>
                  </a:lnTo>
                  <a:cubicBezTo>
                    <a:pt x="2078" y="808"/>
                    <a:pt x="2082" y="795"/>
                    <a:pt x="2085" y="778"/>
                  </a:cubicBezTo>
                  <a:close/>
                  <a:moveTo>
                    <a:pt x="2226" y="488"/>
                  </a:moveTo>
                  <a:lnTo>
                    <a:pt x="2226" y="488"/>
                  </a:lnTo>
                  <a:cubicBezTo>
                    <a:pt x="2219" y="495"/>
                    <a:pt x="2220" y="503"/>
                    <a:pt x="2226" y="510"/>
                  </a:cubicBezTo>
                  <a:lnTo>
                    <a:pt x="2226" y="510"/>
                  </a:lnTo>
                  <a:cubicBezTo>
                    <a:pt x="2232" y="517"/>
                    <a:pt x="2239" y="523"/>
                    <a:pt x="2249" y="526"/>
                  </a:cubicBezTo>
                  <a:lnTo>
                    <a:pt x="2249" y="526"/>
                  </a:lnTo>
                  <a:cubicBezTo>
                    <a:pt x="2280" y="535"/>
                    <a:pt x="2312" y="543"/>
                    <a:pt x="2341" y="560"/>
                  </a:cubicBezTo>
                  <a:lnTo>
                    <a:pt x="2341" y="560"/>
                  </a:lnTo>
                  <a:cubicBezTo>
                    <a:pt x="2344" y="562"/>
                    <a:pt x="2348" y="562"/>
                    <a:pt x="2351" y="563"/>
                  </a:cubicBezTo>
                  <a:lnTo>
                    <a:pt x="2351" y="563"/>
                  </a:lnTo>
                  <a:cubicBezTo>
                    <a:pt x="2354" y="563"/>
                    <a:pt x="2356" y="563"/>
                    <a:pt x="2357" y="563"/>
                  </a:cubicBezTo>
                  <a:lnTo>
                    <a:pt x="2357" y="563"/>
                  </a:lnTo>
                  <a:cubicBezTo>
                    <a:pt x="2377" y="554"/>
                    <a:pt x="2398" y="554"/>
                    <a:pt x="2418" y="552"/>
                  </a:cubicBezTo>
                  <a:lnTo>
                    <a:pt x="2418" y="552"/>
                  </a:lnTo>
                  <a:cubicBezTo>
                    <a:pt x="2432" y="551"/>
                    <a:pt x="2440" y="543"/>
                    <a:pt x="2444" y="531"/>
                  </a:cubicBezTo>
                  <a:lnTo>
                    <a:pt x="2444" y="531"/>
                  </a:lnTo>
                  <a:cubicBezTo>
                    <a:pt x="2449" y="520"/>
                    <a:pt x="2454" y="510"/>
                    <a:pt x="2464" y="502"/>
                  </a:cubicBezTo>
                  <a:lnTo>
                    <a:pt x="2464" y="502"/>
                  </a:lnTo>
                  <a:cubicBezTo>
                    <a:pt x="2473" y="496"/>
                    <a:pt x="2472" y="489"/>
                    <a:pt x="2464" y="482"/>
                  </a:cubicBezTo>
                  <a:lnTo>
                    <a:pt x="2464" y="482"/>
                  </a:lnTo>
                  <a:cubicBezTo>
                    <a:pt x="2447" y="467"/>
                    <a:pt x="2429" y="458"/>
                    <a:pt x="2405" y="467"/>
                  </a:cubicBezTo>
                  <a:lnTo>
                    <a:pt x="2405" y="467"/>
                  </a:lnTo>
                  <a:cubicBezTo>
                    <a:pt x="2375" y="478"/>
                    <a:pt x="2343" y="471"/>
                    <a:pt x="2313" y="466"/>
                  </a:cubicBezTo>
                  <a:lnTo>
                    <a:pt x="2313" y="466"/>
                  </a:lnTo>
                  <a:cubicBezTo>
                    <a:pt x="2301" y="464"/>
                    <a:pt x="2289" y="464"/>
                    <a:pt x="2277" y="463"/>
                  </a:cubicBezTo>
                  <a:lnTo>
                    <a:pt x="2277" y="463"/>
                  </a:lnTo>
                  <a:cubicBezTo>
                    <a:pt x="2254" y="460"/>
                    <a:pt x="2240" y="473"/>
                    <a:pt x="2226" y="488"/>
                  </a:cubicBezTo>
                  <a:close/>
                  <a:moveTo>
                    <a:pt x="4397" y="1985"/>
                  </a:moveTo>
                  <a:lnTo>
                    <a:pt x="4397" y="1985"/>
                  </a:lnTo>
                  <a:cubicBezTo>
                    <a:pt x="4423" y="1979"/>
                    <a:pt x="4450" y="1971"/>
                    <a:pt x="4477" y="1970"/>
                  </a:cubicBezTo>
                  <a:lnTo>
                    <a:pt x="4477" y="1970"/>
                  </a:lnTo>
                  <a:cubicBezTo>
                    <a:pt x="4493" y="1969"/>
                    <a:pt x="4505" y="1981"/>
                    <a:pt x="4520" y="1983"/>
                  </a:cubicBezTo>
                  <a:lnTo>
                    <a:pt x="4520" y="1983"/>
                  </a:lnTo>
                  <a:cubicBezTo>
                    <a:pt x="4528" y="1984"/>
                    <a:pt x="4538" y="1994"/>
                    <a:pt x="4544" y="1983"/>
                  </a:cubicBezTo>
                  <a:lnTo>
                    <a:pt x="4544" y="1983"/>
                  </a:lnTo>
                  <a:cubicBezTo>
                    <a:pt x="4549" y="1974"/>
                    <a:pt x="4539" y="1967"/>
                    <a:pt x="4533" y="1961"/>
                  </a:cubicBezTo>
                  <a:lnTo>
                    <a:pt x="4533" y="1961"/>
                  </a:lnTo>
                  <a:cubicBezTo>
                    <a:pt x="4522" y="1950"/>
                    <a:pt x="4510" y="1941"/>
                    <a:pt x="4494" y="1939"/>
                  </a:cubicBezTo>
                  <a:lnTo>
                    <a:pt x="4494" y="1939"/>
                  </a:lnTo>
                  <a:cubicBezTo>
                    <a:pt x="4477" y="1936"/>
                    <a:pt x="4462" y="1927"/>
                    <a:pt x="4446" y="1930"/>
                  </a:cubicBezTo>
                  <a:lnTo>
                    <a:pt x="4446" y="1930"/>
                  </a:lnTo>
                  <a:cubicBezTo>
                    <a:pt x="4424" y="1928"/>
                    <a:pt x="4407" y="1936"/>
                    <a:pt x="4388" y="1943"/>
                  </a:cubicBezTo>
                  <a:lnTo>
                    <a:pt x="4388" y="1943"/>
                  </a:lnTo>
                  <a:cubicBezTo>
                    <a:pt x="4359" y="1954"/>
                    <a:pt x="4330" y="1966"/>
                    <a:pt x="4308" y="1990"/>
                  </a:cubicBezTo>
                  <a:lnTo>
                    <a:pt x="4308" y="1990"/>
                  </a:lnTo>
                  <a:cubicBezTo>
                    <a:pt x="4295" y="2005"/>
                    <a:pt x="4275" y="2009"/>
                    <a:pt x="4259" y="2020"/>
                  </a:cubicBezTo>
                  <a:lnTo>
                    <a:pt x="4259" y="2020"/>
                  </a:lnTo>
                  <a:cubicBezTo>
                    <a:pt x="4251" y="2025"/>
                    <a:pt x="4242" y="2029"/>
                    <a:pt x="4234" y="2034"/>
                  </a:cubicBezTo>
                  <a:lnTo>
                    <a:pt x="4234" y="2034"/>
                  </a:lnTo>
                  <a:cubicBezTo>
                    <a:pt x="4220" y="2043"/>
                    <a:pt x="4221" y="2051"/>
                    <a:pt x="4235" y="2059"/>
                  </a:cubicBezTo>
                  <a:lnTo>
                    <a:pt x="4235" y="2059"/>
                  </a:lnTo>
                  <a:cubicBezTo>
                    <a:pt x="4246" y="2067"/>
                    <a:pt x="4259" y="2069"/>
                    <a:pt x="4271" y="2061"/>
                  </a:cubicBezTo>
                  <a:lnTo>
                    <a:pt x="4271" y="2061"/>
                  </a:lnTo>
                  <a:cubicBezTo>
                    <a:pt x="4283" y="2054"/>
                    <a:pt x="4295" y="2050"/>
                    <a:pt x="4310" y="2055"/>
                  </a:cubicBezTo>
                  <a:lnTo>
                    <a:pt x="4310" y="2055"/>
                  </a:lnTo>
                  <a:cubicBezTo>
                    <a:pt x="4324" y="2060"/>
                    <a:pt x="4328" y="2056"/>
                    <a:pt x="4332" y="2039"/>
                  </a:cubicBezTo>
                  <a:lnTo>
                    <a:pt x="4332" y="2039"/>
                  </a:lnTo>
                  <a:cubicBezTo>
                    <a:pt x="4334" y="2032"/>
                    <a:pt x="4337" y="2026"/>
                    <a:pt x="4344" y="2022"/>
                  </a:cubicBezTo>
                  <a:lnTo>
                    <a:pt x="4344" y="2022"/>
                  </a:lnTo>
                  <a:cubicBezTo>
                    <a:pt x="4360" y="2013"/>
                    <a:pt x="4376" y="2003"/>
                    <a:pt x="4388" y="1990"/>
                  </a:cubicBezTo>
                  <a:lnTo>
                    <a:pt x="4388" y="1990"/>
                  </a:lnTo>
                  <a:cubicBezTo>
                    <a:pt x="4391" y="1987"/>
                    <a:pt x="4394" y="1985"/>
                    <a:pt x="4397" y="1985"/>
                  </a:cubicBezTo>
                  <a:close/>
                  <a:moveTo>
                    <a:pt x="2078" y="865"/>
                  </a:moveTo>
                  <a:lnTo>
                    <a:pt x="2078" y="865"/>
                  </a:lnTo>
                  <a:cubicBezTo>
                    <a:pt x="2087" y="872"/>
                    <a:pt x="2090" y="879"/>
                    <a:pt x="2090" y="889"/>
                  </a:cubicBezTo>
                  <a:lnTo>
                    <a:pt x="2090" y="889"/>
                  </a:lnTo>
                  <a:cubicBezTo>
                    <a:pt x="2089" y="899"/>
                    <a:pt x="2095" y="908"/>
                    <a:pt x="2098" y="917"/>
                  </a:cubicBezTo>
                  <a:lnTo>
                    <a:pt x="2098" y="917"/>
                  </a:lnTo>
                  <a:cubicBezTo>
                    <a:pt x="2101" y="923"/>
                    <a:pt x="2106" y="927"/>
                    <a:pt x="2113" y="927"/>
                  </a:cubicBezTo>
                  <a:lnTo>
                    <a:pt x="2113" y="927"/>
                  </a:lnTo>
                  <a:cubicBezTo>
                    <a:pt x="2131" y="928"/>
                    <a:pt x="2146" y="935"/>
                    <a:pt x="2160" y="945"/>
                  </a:cubicBezTo>
                  <a:lnTo>
                    <a:pt x="2160" y="945"/>
                  </a:lnTo>
                  <a:cubicBezTo>
                    <a:pt x="2166" y="949"/>
                    <a:pt x="2172" y="952"/>
                    <a:pt x="2181" y="952"/>
                  </a:cubicBezTo>
                  <a:lnTo>
                    <a:pt x="2181" y="952"/>
                  </a:lnTo>
                  <a:cubicBezTo>
                    <a:pt x="2192" y="953"/>
                    <a:pt x="2197" y="946"/>
                    <a:pt x="2203" y="938"/>
                  </a:cubicBezTo>
                  <a:lnTo>
                    <a:pt x="2203" y="938"/>
                  </a:lnTo>
                  <a:cubicBezTo>
                    <a:pt x="2209" y="929"/>
                    <a:pt x="2211" y="921"/>
                    <a:pt x="2204" y="912"/>
                  </a:cubicBezTo>
                  <a:lnTo>
                    <a:pt x="2204" y="912"/>
                  </a:lnTo>
                  <a:cubicBezTo>
                    <a:pt x="2195" y="900"/>
                    <a:pt x="2193" y="887"/>
                    <a:pt x="2195" y="873"/>
                  </a:cubicBezTo>
                  <a:lnTo>
                    <a:pt x="2195" y="873"/>
                  </a:lnTo>
                  <a:cubicBezTo>
                    <a:pt x="2197" y="855"/>
                    <a:pt x="2195" y="853"/>
                    <a:pt x="2179" y="850"/>
                  </a:cubicBezTo>
                  <a:lnTo>
                    <a:pt x="2179" y="850"/>
                  </a:lnTo>
                  <a:cubicBezTo>
                    <a:pt x="2165" y="847"/>
                    <a:pt x="2157" y="837"/>
                    <a:pt x="2147" y="829"/>
                  </a:cubicBezTo>
                  <a:lnTo>
                    <a:pt x="2147" y="829"/>
                  </a:lnTo>
                  <a:cubicBezTo>
                    <a:pt x="2133" y="818"/>
                    <a:pt x="2096" y="816"/>
                    <a:pt x="2081" y="826"/>
                  </a:cubicBezTo>
                  <a:lnTo>
                    <a:pt x="2081" y="826"/>
                  </a:lnTo>
                  <a:cubicBezTo>
                    <a:pt x="2067" y="837"/>
                    <a:pt x="2064" y="854"/>
                    <a:pt x="2078" y="865"/>
                  </a:cubicBezTo>
                  <a:close/>
                  <a:moveTo>
                    <a:pt x="4196" y="2076"/>
                  </a:moveTo>
                  <a:lnTo>
                    <a:pt x="4196" y="2076"/>
                  </a:lnTo>
                  <a:cubicBezTo>
                    <a:pt x="4199" y="2068"/>
                    <a:pt x="4212" y="2063"/>
                    <a:pt x="4205" y="2053"/>
                  </a:cubicBezTo>
                  <a:lnTo>
                    <a:pt x="4205" y="2053"/>
                  </a:lnTo>
                  <a:cubicBezTo>
                    <a:pt x="4199" y="2043"/>
                    <a:pt x="4188" y="2053"/>
                    <a:pt x="4179" y="2051"/>
                  </a:cubicBezTo>
                  <a:lnTo>
                    <a:pt x="4179" y="2051"/>
                  </a:lnTo>
                  <a:cubicBezTo>
                    <a:pt x="4176" y="2050"/>
                    <a:pt x="4172" y="2051"/>
                    <a:pt x="4164" y="2052"/>
                  </a:cubicBezTo>
                  <a:lnTo>
                    <a:pt x="4164" y="2052"/>
                  </a:lnTo>
                  <a:cubicBezTo>
                    <a:pt x="4162" y="2051"/>
                    <a:pt x="4155" y="2051"/>
                    <a:pt x="4147" y="2051"/>
                  </a:cubicBezTo>
                  <a:lnTo>
                    <a:pt x="4147" y="2051"/>
                  </a:lnTo>
                  <a:cubicBezTo>
                    <a:pt x="4142" y="2050"/>
                    <a:pt x="4134" y="2049"/>
                    <a:pt x="4131" y="2052"/>
                  </a:cubicBezTo>
                  <a:lnTo>
                    <a:pt x="4131" y="2052"/>
                  </a:lnTo>
                  <a:cubicBezTo>
                    <a:pt x="4113" y="2066"/>
                    <a:pt x="4089" y="2067"/>
                    <a:pt x="4071" y="2080"/>
                  </a:cubicBezTo>
                  <a:lnTo>
                    <a:pt x="4071" y="2080"/>
                  </a:lnTo>
                  <a:cubicBezTo>
                    <a:pt x="4064" y="2085"/>
                    <a:pt x="4057" y="2089"/>
                    <a:pt x="4058" y="2098"/>
                  </a:cubicBezTo>
                  <a:lnTo>
                    <a:pt x="4058" y="2098"/>
                  </a:lnTo>
                  <a:cubicBezTo>
                    <a:pt x="4060" y="2107"/>
                    <a:pt x="4067" y="2109"/>
                    <a:pt x="4075" y="2110"/>
                  </a:cubicBezTo>
                  <a:lnTo>
                    <a:pt x="4075" y="2110"/>
                  </a:lnTo>
                  <a:cubicBezTo>
                    <a:pt x="4097" y="2115"/>
                    <a:pt x="4120" y="2118"/>
                    <a:pt x="4143" y="2123"/>
                  </a:cubicBezTo>
                  <a:lnTo>
                    <a:pt x="4143" y="2123"/>
                  </a:lnTo>
                  <a:cubicBezTo>
                    <a:pt x="4174" y="2129"/>
                    <a:pt x="4204" y="2117"/>
                    <a:pt x="4235" y="2113"/>
                  </a:cubicBezTo>
                  <a:lnTo>
                    <a:pt x="4235" y="2113"/>
                  </a:lnTo>
                  <a:cubicBezTo>
                    <a:pt x="4239" y="2112"/>
                    <a:pt x="4243" y="2110"/>
                    <a:pt x="4243" y="2105"/>
                  </a:cubicBezTo>
                  <a:lnTo>
                    <a:pt x="4243" y="2105"/>
                  </a:lnTo>
                  <a:cubicBezTo>
                    <a:pt x="4244" y="2099"/>
                    <a:pt x="4239" y="2096"/>
                    <a:pt x="4235" y="2095"/>
                  </a:cubicBezTo>
                  <a:lnTo>
                    <a:pt x="4235" y="2095"/>
                  </a:lnTo>
                  <a:cubicBezTo>
                    <a:pt x="4224" y="2093"/>
                    <a:pt x="4214" y="2091"/>
                    <a:pt x="4204" y="2090"/>
                  </a:cubicBezTo>
                  <a:lnTo>
                    <a:pt x="4204" y="2090"/>
                  </a:lnTo>
                  <a:cubicBezTo>
                    <a:pt x="4193" y="2089"/>
                    <a:pt x="4191" y="2084"/>
                    <a:pt x="4196" y="207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4" name="Google Shape;594;p30"/>
          <p:cNvGrpSpPr/>
          <p:nvPr/>
        </p:nvGrpSpPr>
        <p:grpSpPr>
          <a:xfrm>
            <a:off x="5142263" y="1313273"/>
            <a:ext cx="1294982" cy="1118898"/>
            <a:chOff x="5542337" y="263873"/>
            <a:chExt cx="1187947" cy="1026417"/>
          </a:xfrm>
        </p:grpSpPr>
        <p:sp>
          <p:nvSpPr>
            <p:cNvPr id="595" name="Google Shape;595;p30"/>
            <p:cNvSpPr/>
            <p:nvPr/>
          </p:nvSpPr>
          <p:spPr>
            <a:xfrm rot="-1498219">
              <a:off x="5709513" y="423862"/>
              <a:ext cx="914395" cy="706441"/>
            </a:xfrm>
            <a:custGeom>
              <a:rect b="b" l="l" r="r" t="t"/>
              <a:pathLst>
                <a:path extrusionOk="0" h="1962" w="2538">
                  <a:moveTo>
                    <a:pt x="2484" y="588"/>
                  </a:moveTo>
                  <a:lnTo>
                    <a:pt x="2484" y="588"/>
                  </a:lnTo>
                  <a:cubicBezTo>
                    <a:pt x="2437" y="300"/>
                    <a:pt x="2244" y="64"/>
                    <a:pt x="1941" y="57"/>
                  </a:cubicBezTo>
                  <a:lnTo>
                    <a:pt x="1941" y="57"/>
                  </a:lnTo>
                  <a:cubicBezTo>
                    <a:pt x="1699" y="51"/>
                    <a:pt x="1285" y="380"/>
                    <a:pt x="1285" y="380"/>
                  </a:cubicBezTo>
                  <a:lnTo>
                    <a:pt x="1285" y="380"/>
                  </a:lnTo>
                  <a:cubicBezTo>
                    <a:pt x="1285" y="380"/>
                    <a:pt x="894" y="24"/>
                    <a:pt x="652" y="13"/>
                  </a:cubicBezTo>
                  <a:lnTo>
                    <a:pt x="652" y="13"/>
                  </a:lnTo>
                  <a:cubicBezTo>
                    <a:pt x="349" y="0"/>
                    <a:pt x="141" y="222"/>
                    <a:pt x="74" y="506"/>
                  </a:cubicBezTo>
                  <a:lnTo>
                    <a:pt x="74" y="506"/>
                  </a:lnTo>
                  <a:cubicBezTo>
                    <a:pt x="0" y="826"/>
                    <a:pt x="154" y="1107"/>
                    <a:pt x="380" y="1323"/>
                  </a:cubicBezTo>
                  <a:lnTo>
                    <a:pt x="380" y="1323"/>
                  </a:lnTo>
                  <a:cubicBezTo>
                    <a:pt x="462" y="1402"/>
                    <a:pt x="550" y="1474"/>
                    <a:pt x="641" y="1543"/>
                  </a:cubicBezTo>
                  <a:lnTo>
                    <a:pt x="641" y="1543"/>
                  </a:lnTo>
                  <a:cubicBezTo>
                    <a:pt x="732" y="1613"/>
                    <a:pt x="826" y="1679"/>
                    <a:pt x="921" y="1744"/>
                  </a:cubicBezTo>
                  <a:lnTo>
                    <a:pt x="921" y="1744"/>
                  </a:lnTo>
                  <a:cubicBezTo>
                    <a:pt x="1015" y="1809"/>
                    <a:pt x="1109" y="1873"/>
                    <a:pt x="1202" y="1939"/>
                  </a:cubicBezTo>
                  <a:lnTo>
                    <a:pt x="1202" y="1939"/>
                  </a:lnTo>
                  <a:cubicBezTo>
                    <a:pt x="1215" y="1948"/>
                    <a:pt x="1222" y="1961"/>
                    <a:pt x="1239" y="1954"/>
                  </a:cubicBezTo>
                  <a:lnTo>
                    <a:pt x="1239" y="1954"/>
                  </a:lnTo>
                  <a:cubicBezTo>
                    <a:pt x="1263" y="1943"/>
                    <a:pt x="1287" y="1925"/>
                    <a:pt x="1310" y="1912"/>
                  </a:cubicBezTo>
                  <a:lnTo>
                    <a:pt x="1310" y="1912"/>
                  </a:lnTo>
                  <a:cubicBezTo>
                    <a:pt x="1358" y="1882"/>
                    <a:pt x="1408" y="1853"/>
                    <a:pt x="1457" y="1824"/>
                  </a:cubicBezTo>
                  <a:lnTo>
                    <a:pt x="1457" y="1824"/>
                  </a:lnTo>
                  <a:cubicBezTo>
                    <a:pt x="1556" y="1766"/>
                    <a:pt x="1655" y="1708"/>
                    <a:pt x="1752" y="1646"/>
                  </a:cubicBezTo>
                  <a:lnTo>
                    <a:pt x="1752" y="1646"/>
                  </a:lnTo>
                  <a:cubicBezTo>
                    <a:pt x="1848" y="1586"/>
                    <a:pt x="1944" y="1522"/>
                    <a:pt x="2034" y="1453"/>
                  </a:cubicBezTo>
                  <a:lnTo>
                    <a:pt x="2034" y="1453"/>
                  </a:lnTo>
                  <a:cubicBezTo>
                    <a:pt x="2065" y="1430"/>
                    <a:pt x="2094" y="1406"/>
                    <a:pt x="2124" y="1382"/>
                  </a:cubicBezTo>
                  <a:lnTo>
                    <a:pt x="2124" y="1382"/>
                  </a:lnTo>
                  <a:cubicBezTo>
                    <a:pt x="2364" y="1181"/>
                    <a:pt x="2537" y="912"/>
                    <a:pt x="2484" y="58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30"/>
            <p:cNvSpPr/>
            <p:nvPr/>
          </p:nvSpPr>
          <p:spPr>
            <a:xfrm rot="-1498219">
              <a:off x="5648713" y="423862"/>
              <a:ext cx="914395" cy="706441"/>
            </a:xfrm>
            <a:custGeom>
              <a:rect b="b" l="l" r="r" t="t"/>
              <a:pathLst>
                <a:path extrusionOk="0" h="1962" w="2538">
                  <a:moveTo>
                    <a:pt x="2484" y="588"/>
                  </a:moveTo>
                  <a:lnTo>
                    <a:pt x="2484" y="588"/>
                  </a:lnTo>
                  <a:cubicBezTo>
                    <a:pt x="2437" y="300"/>
                    <a:pt x="2244" y="64"/>
                    <a:pt x="1941" y="57"/>
                  </a:cubicBezTo>
                  <a:lnTo>
                    <a:pt x="1941" y="57"/>
                  </a:lnTo>
                  <a:cubicBezTo>
                    <a:pt x="1699" y="51"/>
                    <a:pt x="1285" y="380"/>
                    <a:pt x="1285" y="380"/>
                  </a:cubicBezTo>
                  <a:lnTo>
                    <a:pt x="1285" y="380"/>
                  </a:lnTo>
                  <a:cubicBezTo>
                    <a:pt x="1285" y="380"/>
                    <a:pt x="894" y="24"/>
                    <a:pt x="652" y="13"/>
                  </a:cubicBezTo>
                  <a:lnTo>
                    <a:pt x="652" y="13"/>
                  </a:lnTo>
                  <a:cubicBezTo>
                    <a:pt x="349" y="0"/>
                    <a:pt x="141" y="222"/>
                    <a:pt x="74" y="506"/>
                  </a:cubicBezTo>
                  <a:lnTo>
                    <a:pt x="74" y="506"/>
                  </a:lnTo>
                  <a:cubicBezTo>
                    <a:pt x="0" y="826"/>
                    <a:pt x="154" y="1107"/>
                    <a:pt x="380" y="1323"/>
                  </a:cubicBezTo>
                  <a:lnTo>
                    <a:pt x="380" y="1323"/>
                  </a:lnTo>
                  <a:cubicBezTo>
                    <a:pt x="462" y="1402"/>
                    <a:pt x="550" y="1474"/>
                    <a:pt x="641" y="1543"/>
                  </a:cubicBezTo>
                  <a:lnTo>
                    <a:pt x="641" y="1543"/>
                  </a:lnTo>
                  <a:cubicBezTo>
                    <a:pt x="732" y="1613"/>
                    <a:pt x="826" y="1679"/>
                    <a:pt x="921" y="1744"/>
                  </a:cubicBezTo>
                  <a:lnTo>
                    <a:pt x="921" y="1744"/>
                  </a:lnTo>
                  <a:cubicBezTo>
                    <a:pt x="1015" y="1809"/>
                    <a:pt x="1109" y="1873"/>
                    <a:pt x="1202" y="1939"/>
                  </a:cubicBezTo>
                  <a:lnTo>
                    <a:pt x="1202" y="1939"/>
                  </a:lnTo>
                  <a:cubicBezTo>
                    <a:pt x="1215" y="1948"/>
                    <a:pt x="1222" y="1961"/>
                    <a:pt x="1239" y="1954"/>
                  </a:cubicBezTo>
                  <a:lnTo>
                    <a:pt x="1239" y="1954"/>
                  </a:lnTo>
                  <a:cubicBezTo>
                    <a:pt x="1263" y="1943"/>
                    <a:pt x="1287" y="1925"/>
                    <a:pt x="1310" y="1912"/>
                  </a:cubicBezTo>
                  <a:lnTo>
                    <a:pt x="1310" y="1912"/>
                  </a:lnTo>
                  <a:cubicBezTo>
                    <a:pt x="1358" y="1882"/>
                    <a:pt x="1408" y="1853"/>
                    <a:pt x="1457" y="1824"/>
                  </a:cubicBezTo>
                  <a:lnTo>
                    <a:pt x="1457" y="1824"/>
                  </a:lnTo>
                  <a:cubicBezTo>
                    <a:pt x="1556" y="1766"/>
                    <a:pt x="1655" y="1708"/>
                    <a:pt x="1752" y="1646"/>
                  </a:cubicBezTo>
                  <a:lnTo>
                    <a:pt x="1752" y="1646"/>
                  </a:lnTo>
                  <a:cubicBezTo>
                    <a:pt x="1848" y="1586"/>
                    <a:pt x="1944" y="1522"/>
                    <a:pt x="2034" y="1453"/>
                  </a:cubicBezTo>
                  <a:lnTo>
                    <a:pt x="2034" y="1453"/>
                  </a:lnTo>
                  <a:cubicBezTo>
                    <a:pt x="2065" y="1430"/>
                    <a:pt x="2094" y="1406"/>
                    <a:pt x="2124" y="1382"/>
                  </a:cubicBezTo>
                  <a:lnTo>
                    <a:pt x="2124" y="1382"/>
                  </a:lnTo>
                  <a:cubicBezTo>
                    <a:pt x="2364" y="1181"/>
                    <a:pt x="2537" y="912"/>
                    <a:pt x="2484" y="588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7" name="Google Shape;597;p30"/>
          <p:cNvSpPr/>
          <p:nvPr/>
        </p:nvSpPr>
        <p:spPr>
          <a:xfrm>
            <a:off x="7957819" y="837542"/>
            <a:ext cx="188700" cy="188700"/>
          </a:xfrm>
          <a:prstGeom prst="mathPlus">
            <a:avLst>
              <a:gd fmla="val 23520" name="adj1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598" name="Google Shape;598;p30"/>
          <p:cNvGrpSpPr/>
          <p:nvPr/>
        </p:nvGrpSpPr>
        <p:grpSpPr>
          <a:xfrm rot="9143982">
            <a:off x="4648128" y="2623793"/>
            <a:ext cx="560397" cy="301914"/>
            <a:chOff x="580113" y="742368"/>
            <a:chExt cx="560397" cy="301914"/>
          </a:xfrm>
        </p:grpSpPr>
        <p:sp>
          <p:nvSpPr>
            <p:cNvPr id="599" name="Google Shape;599;p30"/>
            <p:cNvSpPr/>
            <p:nvPr/>
          </p:nvSpPr>
          <p:spPr>
            <a:xfrm>
              <a:off x="580113" y="742368"/>
              <a:ext cx="474581" cy="301914"/>
            </a:xfrm>
            <a:custGeom>
              <a:rect b="b" l="l" r="r" t="t"/>
              <a:pathLst>
                <a:path extrusionOk="0" h="1287" w="2023">
                  <a:moveTo>
                    <a:pt x="0" y="1175"/>
                  </a:moveTo>
                  <a:lnTo>
                    <a:pt x="0" y="1175"/>
                  </a:lnTo>
                  <a:cubicBezTo>
                    <a:pt x="37" y="1185"/>
                    <a:pt x="123" y="1096"/>
                    <a:pt x="151" y="1075"/>
                  </a:cubicBezTo>
                  <a:lnTo>
                    <a:pt x="151" y="1075"/>
                  </a:lnTo>
                  <a:cubicBezTo>
                    <a:pt x="412" y="875"/>
                    <a:pt x="607" y="614"/>
                    <a:pt x="852" y="397"/>
                  </a:cubicBezTo>
                  <a:lnTo>
                    <a:pt x="852" y="397"/>
                  </a:lnTo>
                  <a:cubicBezTo>
                    <a:pt x="1174" y="113"/>
                    <a:pt x="1604" y="0"/>
                    <a:pt x="1978" y="259"/>
                  </a:cubicBezTo>
                  <a:lnTo>
                    <a:pt x="1978" y="259"/>
                  </a:lnTo>
                  <a:cubicBezTo>
                    <a:pt x="2022" y="290"/>
                    <a:pt x="1887" y="595"/>
                    <a:pt x="1867" y="635"/>
                  </a:cubicBezTo>
                  <a:lnTo>
                    <a:pt x="1867" y="635"/>
                  </a:lnTo>
                  <a:cubicBezTo>
                    <a:pt x="1808" y="752"/>
                    <a:pt x="1728" y="858"/>
                    <a:pt x="1631" y="946"/>
                  </a:cubicBezTo>
                  <a:lnTo>
                    <a:pt x="1631" y="946"/>
                  </a:lnTo>
                  <a:cubicBezTo>
                    <a:pt x="1406" y="1150"/>
                    <a:pt x="1096" y="1246"/>
                    <a:pt x="798" y="1267"/>
                  </a:cubicBezTo>
                  <a:lnTo>
                    <a:pt x="798" y="1267"/>
                  </a:lnTo>
                  <a:cubicBezTo>
                    <a:pt x="529" y="1286"/>
                    <a:pt x="260" y="1245"/>
                    <a:pt x="0" y="117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30"/>
            <p:cNvSpPr/>
            <p:nvPr/>
          </p:nvSpPr>
          <p:spPr>
            <a:xfrm>
              <a:off x="580113" y="801303"/>
              <a:ext cx="474584" cy="242978"/>
            </a:xfrm>
            <a:custGeom>
              <a:rect b="b" l="l" r="r" t="t"/>
              <a:pathLst>
                <a:path extrusionOk="0" h="1036" w="2022">
                  <a:moveTo>
                    <a:pt x="0" y="924"/>
                  </a:moveTo>
                  <a:lnTo>
                    <a:pt x="0" y="924"/>
                  </a:lnTo>
                  <a:cubicBezTo>
                    <a:pt x="5" y="925"/>
                    <a:pt x="11" y="925"/>
                    <a:pt x="18" y="923"/>
                  </a:cubicBezTo>
                  <a:lnTo>
                    <a:pt x="18" y="923"/>
                  </a:lnTo>
                  <a:cubicBezTo>
                    <a:pt x="666" y="885"/>
                    <a:pt x="1587" y="56"/>
                    <a:pt x="1964" y="0"/>
                  </a:cubicBezTo>
                  <a:lnTo>
                    <a:pt x="1964" y="0"/>
                  </a:lnTo>
                  <a:cubicBezTo>
                    <a:pt x="1969" y="3"/>
                    <a:pt x="1973" y="5"/>
                    <a:pt x="1977" y="9"/>
                  </a:cubicBezTo>
                  <a:lnTo>
                    <a:pt x="1977" y="9"/>
                  </a:lnTo>
                  <a:cubicBezTo>
                    <a:pt x="2021" y="39"/>
                    <a:pt x="1887" y="344"/>
                    <a:pt x="1867" y="385"/>
                  </a:cubicBezTo>
                  <a:lnTo>
                    <a:pt x="1867" y="385"/>
                  </a:lnTo>
                  <a:cubicBezTo>
                    <a:pt x="1808" y="502"/>
                    <a:pt x="1727" y="607"/>
                    <a:pt x="1630" y="695"/>
                  </a:cubicBezTo>
                  <a:lnTo>
                    <a:pt x="1630" y="695"/>
                  </a:lnTo>
                  <a:cubicBezTo>
                    <a:pt x="1405" y="899"/>
                    <a:pt x="1096" y="996"/>
                    <a:pt x="797" y="1016"/>
                  </a:cubicBezTo>
                  <a:lnTo>
                    <a:pt x="797" y="1016"/>
                  </a:lnTo>
                  <a:cubicBezTo>
                    <a:pt x="529" y="1035"/>
                    <a:pt x="260" y="994"/>
                    <a:pt x="0" y="92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30"/>
            <p:cNvSpPr/>
            <p:nvPr/>
          </p:nvSpPr>
          <p:spPr>
            <a:xfrm>
              <a:off x="629742" y="771319"/>
              <a:ext cx="510768" cy="237811"/>
            </a:xfrm>
            <a:custGeom>
              <a:rect b="b" l="l" r="r" t="t"/>
              <a:pathLst>
                <a:path extrusionOk="0" h="1014" w="2179">
                  <a:moveTo>
                    <a:pt x="2088" y="0"/>
                  </a:moveTo>
                  <a:lnTo>
                    <a:pt x="2088" y="0"/>
                  </a:lnTo>
                  <a:cubicBezTo>
                    <a:pt x="1881" y="12"/>
                    <a:pt x="1684" y="75"/>
                    <a:pt x="1506" y="162"/>
                  </a:cubicBezTo>
                  <a:lnTo>
                    <a:pt x="1506" y="162"/>
                  </a:lnTo>
                  <a:cubicBezTo>
                    <a:pt x="1327" y="248"/>
                    <a:pt x="1164" y="357"/>
                    <a:pt x="1006" y="468"/>
                  </a:cubicBezTo>
                  <a:lnTo>
                    <a:pt x="1006" y="468"/>
                  </a:lnTo>
                  <a:cubicBezTo>
                    <a:pt x="847" y="579"/>
                    <a:pt x="693" y="692"/>
                    <a:pt x="528" y="790"/>
                  </a:cubicBezTo>
                  <a:lnTo>
                    <a:pt x="528" y="790"/>
                  </a:lnTo>
                  <a:cubicBezTo>
                    <a:pt x="364" y="887"/>
                    <a:pt x="188" y="969"/>
                    <a:pt x="0" y="1013"/>
                  </a:cubicBezTo>
                  <a:lnTo>
                    <a:pt x="0" y="1013"/>
                  </a:lnTo>
                  <a:cubicBezTo>
                    <a:pt x="191" y="983"/>
                    <a:pt x="375" y="914"/>
                    <a:pt x="548" y="827"/>
                  </a:cubicBezTo>
                  <a:lnTo>
                    <a:pt x="548" y="827"/>
                  </a:lnTo>
                  <a:cubicBezTo>
                    <a:pt x="722" y="740"/>
                    <a:pt x="887" y="637"/>
                    <a:pt x="1052" y="539"/>
                  </a:cubicBezTo>
                  <a:lnTo>
                    <a:pt x="1052" y="539"/>
                  </a:lnTo>
                  <a:cubicBezTo>
                    <a:pt x="1217" y="440"/>
                    <a:pt x="1383" y="346"/>
                    <a:pt x="1557" y="278"/>
                  </a:cubicBezTo>
                  <a:lnTo>
                    <a:pt x="1557" y="278"/>
                  </a:lnTo>
                  <a:cubicBezTo>
                    <a:pt x="1731" y="208"/>
                    <a:pt x="1913" y="166"/>
                    <a:pt x="2091" y="169"/>
                  </a:cubicBezTo>
                  <a:lnTo>
                    <a:pt x="2091" y="169"/>
                  </a:lnTo>
                  <a:cubicBezTo>
                    <a:pt x="2138" y="170"/>
                    <a:pt x="2177" y="133"/>
                    <a:pt x="2178" y="86"/>
                  </a:cubicBezTo>
                  <a:lnTo>
                    <a:pt x="2178" y="86"/>
                  </a:lnTo>
                  <a:cubicBezTo>
                    <a:pt x="2178" y="39"/>
                    <a:pt x="2141" y="0"/>
                    <a:pt x="2094" y="0"/>
                  </a:cubicBezTo>
                  <a:lnTo>
                    <a:pt x="2094" y="0"/>
                  </a:lnTo>
                  <a:cubicBezTo>
                    <a:pt x="2093" y="0"/>
                    <a:pt x="2090" y="0"/>
                    <a:pt x="2088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31"/>
          <p:cNvSpPr txBox="1"/>
          <p:nvPr>
            <p:ph type="title"/>
          </p:nvPr>
        </p:nvSpPr>
        <p:spPr>
          <a:xfrm>
            <a:off x="1001950" y="249450"/>
            <a:ext cx="6862200" cy="61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69CD6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Technologies</a:t>
            </a:r>
            <a:endParaRPr sz="2400"/>
          </a:p>
        </p:txBody>
      </p:sp>
      <p:sp>
        <p:nvSpPr>
          <p:cNvPr id="607" name="Google Shape;607;p31"/>
          <p:cNvSpPr txBox="1"/>
          <p:nvPr/>
        </p:nvSpPr>
        <p:spPr>
          <a:xfrm>
            <a:off x="384950" y="973100"/>
            <a:ext cx="7870200" cy="3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Programming Language</a:t>
            </a:r>
            <a:endParaRPr b="1" sz="13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Python 3</a:t>
            </a:r>
            <a:r>
              <a:rPr lang="en" sz="1100"/>
              <a:t> – Core language for all logic and data processing.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Data Retrieval &amp; APIs</a:t>
            </a:r>
            <a:endParaRPr b="1" sz="13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World Bank API</a:t>
            </a:r>
            <a:r>
              <a:rPr lang="en" sz="1100"/>
              <a:t> – Source for GDP, life expectancy, and literacy rate datasets.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Requests</a:t>
            </a:r>
            <a:r>
              <a:rPr lang="en" sz="1100"/>
              <a:t> – To fetch data from APIs.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Data Processing &amp; Storage</a:t>
            </a:r>
            <a:endParaRPr b="1" sz="13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Pandas</a:t>
            </a:r>
            <a:r>
              <a:rPr lang="en" sz="1100"/>
              <a:t> – Data cleaning, merging, and analysis.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NumPy</a:t>
            </a:r>
            <a:r>
              <a:rPr lang="en" sz="1100"/>
              <a:t> – Numerical computations.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SQLite3</a:t>
            </a:r>
            <a:r>
              <a:rPr lang="en" sz="1100"/>
              <a:t> – Local storage of cleaned datasets.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2"/>
          <p:cNvSpPr txBox="1"/>
          <p:nvPr>
            <p:ph type="title"/>
          </p:nvPr>
        </p:nvSpPr>
        <p:spPr>
          <a:xfrm>
            <a:off x="1001950" y="249450"/>
            <a:ext cx="6862200" cy="61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69CD6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Technologies-Suite</a:t>
            </a:r>
            <a:endParaRPr sz="2400"/>
          </a:p>
        </p:txBody>
      </p:sp>
      <p:sp>
        <p:nvSpPr>
          <p:cNvPr id="613" name="Google Shape;613;p32"/>
          <p:cNvSpPr txBox="1"/>
          <p:nvPr/>
        </p:nvSpPr>
        <p:spPr>
          <a:xfrm>
            <a:off x="384950" y="973100"/>
            <a:ext cx="7870200" cy="3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Statistical Analysis &amp; Forecasting</a:t>
            </a:r>
            <a:endParaRPr b="1" sz="13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SciPy</a:t>
            </a:r>
            <a:r>
              <a:rPr lang="en" sz="1100"/>
              <a:t> – Statistical tests (t-test, correlation).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Scikit-learn</a:t>
            </a:r>
            <a:r>
              <a:rPr lang="en" sz="1100"/>
              <a:t> – Linear regression forecasting.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Visualization</a:t>
            </a:r>
            <a:endParaRPr b="1" sz="13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Matplotlib</a:t>
            </a:r>
            <a:r>
              <a:rPr lang="en" sz="1100"/>
              <a:t> – Time series and metric trend plots.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Natural Language Processing</a:t>
            </a:r>
            <a:endParaRPr b="1" sz="13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Custom Parser</a:t>
            </a:r>
            <a:r>
              <a:rPr lang="en" sz="1100"/>
              <a:t> – Extract metric, country, and year from user questions.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User Interface</a:t>
            </a:r>
            <a:endParaRPr b="1" sz="13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Gradio</a:t>
            </a:r>
            <a:r>
              <a:rPr lang="en" sz="1100"/>
              <a:t> – Web interface for Q&amp;A and data exploration.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Optional Fallback Search</a:t>
            </a:r>
            <a:endParaRPr b="1" sz="13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Puppeteer</a:t>
            </a:r>
            <a:r>
              <a:rPr lang="en" sz="1100"/>
              <a:t> – Web automation (used if data is missing locally &amp; from API).</a:t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3"/>
          <p:cNvSpPr txBox="1"/>
          <p:nvPr>
            <p:ph type="title"/>
          </p:nvPr>
        </p:nvSpPr>
        <p:spPr>
          <a:xfrm>
            <a:off x="713225" y="3019025"/>
            <a:ext cx="68622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Output </a:t>
            </a:r>
            <a:endParaRPr/>
          </a:p>
        </p:txBody>
      </p:sp>
      <p:sp>
        <p:nvSpPr>
          <p:cNvPr id="619" name="Google Shape;619;p33"/>
          <p:cNvSpPr txBox="1"/>
          <p:nvPr>
            <p:ph idx="2" type="title"/>
          </p:nvPr>
        </p:nvSpPr>
        <p:spPr>
          <a:xfrm>
            <a:off x="713225" y="2153095"/>
            <a:ext cx="16521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20" name="Google Shape;620;p33"/>
          <p:cNvSpPr txBox="1"/>
          <p:nvPr>
            <p:ph idx="1" type="subTitle"/>
          </p:nvPr>
        </p:nvSpPr>
        <p:spPr>
          <a:xfrm>
            <a:off x="713225" y="4229000"/>
            <a:ext cx="6862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1" name="Google Shape;621;p33"/>
          <p:cNvSpPr/>
          <p:nvPr/>
        </p:nvSpPr>
        <p:spPr>
          <a:xfrm>
            <a:off x="3981700" y="-1006225"/>
            <a:ext cx="3366900" cy="3366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2" name="Google Shape;622;p33"/>
          <p:cNvSpPr/>
          <p:nvPr/>
        </p:nvSpPr>
        <p:spPr>
          <a:xfrm>
            <a:off x="6840044" y="208592"/>
            <a:ext cx="188700" cy="188700"/>
          </a:xfrm>
          <a:prstGeom prst="mathPlus">
            <a:avLst>
              <a:gd fmla="val 2352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3" name="Google Shape;623;p33"/>
          <p:cNvSpPr/>
          <p:nvPr/>
        </p:nvSpPr>
        <p:spPr>
          <a:xfrm>
            <a:off x="5246583" y="608144"/>
            <a:ext cx="456900" cy="456900"/>
          </a:xfrm>
          <a:prstGeom prst="mathPlus">
            <a:avLst>
              <a:gd fmla="val 2352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4" name="Google Shape;624;p33"/>
          <p:cNvSpPr/>
          <p:nvPr/>
        </p:nvSpPr>
        <p:spPr>
          <a:xfrm>
            <a:off x="5695394" y="2680404"/>
            <a:ext cx="188700" cy="188700"/>
          </a:xfrm>
          <a:prstGeom prst="mathPlus">
            <a:avLst>
              <a:gd fmla="val 23520" name="adj1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25" name="Google Shape;625;p33"/>
          <p:cNvCxnSpPr/>
          <p:nvPr/>
        </p:nvCxnSpPr>
        <p:spPr>
          <a:xfrm>
            <a:off x="713225" y="4178588"/>
            <a:ext cx="6531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oval"/>
          </a:ln>
        </p:spPr>
      </p:cxnSp>
      <p:grpSp>
        <p:nvGrpSpPr>
          <p:cNvPr id="626" name="Google Shape;626;p33"/>
          <p:cNvGrpSpPr/>
          <p:nvPr/>
        </p:nvGrpSpPr>
        <p:grpSpPr>
          <a:xfrm>
            <a:off x="5962862" y="837550"/>
            <a:ext cx="1943100" cy="1943100"/>
            <a:chOff x="5962862" y="837550"/>
            <a:chExt cx="1943100" cy="1943100"/>
          </a:xfrm>
        </p:grpSpPr>
        <p:sp>
          <p:nvSpPr>
            <p:cNvPr id="627" name="Google Shape;627;p33"/>
            <p:cNvSpPr/>
            <p:nvPr/>
          </p:nvSpPr>
          <p:spPr>
            <a:xfrm>
              <a:off x="5962862" y="837550"/>
              <a:ext cx="1943100" cy="1943100"/>
            </a:xfrm>
            <a:custGeom>
              <a:rect b="b" l="l" r="r" t="t"/>
              <a:pathLst>
                <a:path extrusionOk="0" h="5399" w="5399">
                  <a:moveTo>
                    <a:pt x="5398" y="2699"/>
                  </a:moveTo>
                  <a:lnTo>
                    <a:pt x="5398" y="2699"/>
                  </a:lnTo>
                  <a:cubicBezTo>
                    <a:pt x="5398" y="3414"/>
                    <a:pt x="5113" y="4101"/>
                    <a:pt x="4607" y="4607"/>
                  </a:cubicBezTo>
                  <a:lnTo>
                    <a:pt x="4607" y="4607"/>
                  </a:lnTo>
                  <a:cubicBezTo>
                    <a:pt x="4101" y="5113"/>
                    <a:pt x="3415" y="5398"/>
                    <a:pt x="2699" y="5398"/>
                  </a:cubicBezTo>
                  <a:lnTo>
                    <a:pt x="2699" y="5398"/>
                  </a:lnTo>
                  <a:cubicBezTo>
                    <a:pt x="1983" y="5398"/>
                    <a:pt x="1297" y="5113"/>
                    <a:pt x="790" y="4607"/>
                  </a:cubicBezTo>
                  <a:lnTo>
                    <a:pt x="790" y="4607"/>
                  </a:lnTo>
                  <a:cubicBezTo>
                    <a:pt x="284" y="4101"/>
                    <a:pt x="0" y="3414"/>
                    <a:pt x="0" y="2699"/>
                  </a:cubicBezTo>
                  <a:lnTo>
                    <a:pt x="0" y="2699"/>
                  </a:lnTo>
                  <a:cubicBezTo>
                    <a:pt x="0" y="1983"/>
                    <a:pt x="284" y="1296"/>
                    <a:pt x="790" y="790"/>
                  </a:cubicBezTo>
                  <a:lnTo>
                    <a:pt x="790" y="790"/>
                  </a:lnTo>
                  <a:cubicBezTo>
                    <a:pt x="1297" y="284"/>
                    <a:pt x="1983" y="0"/>
                    <a:pt x="2699" y="0"/>
                  </a:cubicBezTo>
                  <a:lnTo>
                    <a:pt x="2699" y="0"/>
                  </a:lnTo>
                  <a:cubicBezTo>
                    <a:pt x="3415" y="0"/>
                    <a:pt x="4101" y="284"/>
                    <a:pt x="4607" y="790"/>
                  </a:cubicBezTo>
                  <a:lnTo>
                    <a:pt x="4607" y="790"/>
                  </a:lnTo>
                  <a:cubicBezTo>
                    <a:pt x="5113" y="1296"/>
                    <a:pt x="5398" y="1983"/>
                    <a:pt x="5398" y="269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33"/>
            <p:cNvSpPr/>
            <p:nvPr/>
          </p:nvSpPr>
          <p:spPr>
            <a:xfrm>
              <a:off x="5977150" y="967725"/>
              <a:ext cx="1916108" cy="1684332"/>
            </a:xfrm>
            <a:custGeom>
              <a:rect b="b" l="l" r="r" t="t"/>
              <a:pathLst>
                <a:path extrusionOk="0" h="4680" w="5324">
                  <a:moveTo>
                    <a:pt x="831" y="404"/>
                  </a:moveTo>
                  <a:lnTo>
                    <a:pt x="831" y="404"/>
                  </a:lnTo>
                  <a:cubicBezTo>
                    <a:pt x="849" y="390"/>
                    <a:pt x="868" y="392"/>
                    <a:pt x="886" y="406"/>
                  </a:cubicBezTo>
                  <a:lnTo>
                    <a:pt x="886" y="406"/>
                  </a:lnTo>
                  <a:cubicBezTo>
                    <a:pt x="892" y="411"/>
                    <a:pt x="899" y="416"/>
                    <a:pt x="905" y="421"/>
                  </a:cubicBezTo>
                  <a:lnTo>
                    <a:pt x="905" y="421"/>
                  </a:lnTo>
                  <a:cubicBezTo>
                    <a:pt x="909" y="424"/>
                    <a:pt x="914" y="428"/>
                    <a:pt x="918" y="426"/>
                  </a:cubicBezTo>
                  <a:lnTo>
                    <a:pt x="918" y="426"/>
                  </a:lnTo>
                  <a:cubicBezTo>
                    <a:pt x="939" y="416"/>
                    <a:pt x="963" y="419"/>
                    <a:pt x="983" y="409"/>
                  </a:cubicBezTo>
                  <a:lnTo>
                    <a:pt x="983" y="409"/>
                  </a:lnTo>
                  <a:cubicBezTo>
                    <a:pt x="1022" y="391"/>
                    <a:pt x="1063" y="384"/>
                    <a:pt x="1103" y="374"/>
                  </a:cubicBezTo>
                  <a:lnTo>
                    <a:pt x="1103" y="374"/>
                  </a:lnTo>
                  <a:cubicBezTo>
                    <a:pt x="1123" y="370"/>
                    <a:pt x="1142" y="363"/>
                    <a:pt x="1160" y="355"/>
                  </a:cubicBezTo>
                  <a:lnTo>
                    <a:pt x="1160" y="355"/>
                  </a:lnTo>
                  <a:cubicBezTo>
                    <a:pt x="1180" y="347"/>
                    <a:pt x="1198" y="335"/>
                    <a:pt x="1220" y="332"/>
                  </a:cubicBezTo>
                  <a:lnTo>
                    <a:pt x="1220" y="332"/>
                  </a:lnTo>
                  <a:cubicBezTo>
                    <a:pt x="1251" y="328"/>
                    <a:pt x="1283" y="325"/>
                    <a:pt x="1306" y="326"/>
                  </a:cubicBezTo>
                  <a:lnTo>
                    <a:pt x="1306" y="326"/>
                  </a:lnTo>
                  <a:cubicBezTo>
                    <a:pt x="1332" y="326"/>
                    <a:pt x="1349" y="326"/>
                    <a:pt x="1367" y="326"/>
                  </a:cubicBezTo>
                  <a:lnTo>
                    <a:pt x="1367" y="326"/>
                  </a:lnTo>
                  <a:cubicBezTo>
                    <a:pt x="1374" y="326"/>
                    <a:pt x="1383" y="325"/>
                    <a:pt x="1388" y="330"/>
                  </a:cubicBezTo>
                  <a:lnTo>
                    <a:pt x="1388" y="330"/>
                  </a:lnTo>
                  <a:cubicBezTo>
                    <a:pt x="1406" y="349"/>
                    <a:pt x="1431" y="346"/>
                    <a:pt x="1453" y="350"/>
                  </a:cubicBezTo>
                  <a:lnTo>
                    <a:pt x="1453" y="350"/>
                  </a:lnTo>
                  <a:cubicBezTo>
                    <a:pt x="1460" y="352"/>
                    <a:pt x="1466" y="350"/>
                    <a:pt x="1472" y="354"/>
                  </a:cubicBezTo>
                  <a:lnTo>
                    <a:pt x="1472" y="354"/>
                  </a:lnTo>
                  <a:cubicBezTo>
                    <a:pt x="1504" y="380"/>
                    <a:pt x="1539" y="404"/>
                    <a:pt x="1565" y="437"/>
                  </a:cubicBezTo>
                  <a:lnTo>
                    <a:pt x="1565" y="437"/>
                  </a:lnTo>
                  <a:cubicBezTo>
                    <a:pt x="1568" y="440"/>
                    <a:pt x="1572" y="444"/>
                    <a:pt x="1576" y="447"/>
                  </a:cubicBezTo>
                  <a:lnTo>
                    <a:pt x="1576" y="447"/>
                  </a:lnTo>
                  <a:cubicBezTo>
                    <a:pt x="1596" y="464"/>
                    <a:pt x="1616" y="481"/>
                    <a:pt x="1631" y="503"/>
                  </a:cubicBezTo>
                  <a:lnTo>
                    <a:pt x="1631" y="503"/>
                  </a:lnTo>
                  <a:cubicBezTo>
                    <a:pt x="1638" y="512"/>
                    <a:pt x="1645" y="519"/>
                    <a:pt x="1654" y="525"/>
                  </a:cubicBezTo>
                  <a:lnTo>
                    <a:pt x="1654" y="525"/>
                  </a:lnTo>
                  <a:cubicBezTo>
                    <a:pt x="1672" y="537"/>
                    <a:pt x="1690" y="550"/>
                    <a:pt x="1711" y="556"/>
                  </a:cubicBezTo>
                  <a:lnTo>
                    <a:pt x="1711" y="556"/>
                  </a:lnTo>
                  <a:cubicBezTo>
                    <a:pt x="1729" y="562"/>
                    <a:pt x="1741" y="578"/>
                    <a:pt x="1758" y="584"/>
                  </a:cubicBezTo>
                  <a:lnTo>
                    <a:pt x="1758" y="584"/>
                  </a:lnTo>
                  <a:cubicBezTo>
                    <a:pt x="1798" y="599"/>
                    <a:pt x="1797" y="598"/>
                    <a:pt x="1794" y="646"/>
                  </a:cubicBezTo>
                  <a:lnTo>
                    <a:pt x="1794" y="646"/>
                  </a:lnTo>
                  <a:cubicBezTo>
                    <a:pt x="1793" y="657"/>
                    <a:pt x="1788" y="668"/>
                    <a:pt x="1785" y="678"/>
                  </a:cubicBezTo>
                  <a:lnTo>
                    <a:pt x="1785" y="678"/>
                  </a:lnTo>
                  <a:cubicBezTo>
                    <a:pt x="1784" y="685"/>
                    <a:pt x="1781" y="692"/>
                    <a:pt x="1780" y="699"/>
                  </a:cubicBezTo>
                  <a:lnTo>
                    <a:pt x="1780" y="699"/>
                  </a:lnTo>
                  <a:cubicBezTo>
                    <a:pt x="1776" y="720"/>
                    <a:pt x="1763" y="732"/>
                    <a:pt x="1743" y="733"/>
                  </a:cubicBezTo>
                  <a:lnTo>
                    <a:pt x="1743" y="733"/>
                  </a:lnTo>
                  <a:cubicBezTo>
                    <a:pt x="1726" y="735"/>
                    <a:pt x="1711" y="731"/>
                    <a:pt x="1697" y="720"/>
                  </a:cubicBezTo>
                  <a:lnTo>
                    <a:pt x="1697" y="720"/>
                  </a:lnTo>
                  <a:cubicBezTo>
                    <a:pt x="1692" y="716"/>
                    <a:pt x="1686" y="711"/>
                    <a:pt x="1680" y="707"/>
                  </a:cubicBezTo>
                  <a:lnTo>
                    <a:pt x="1680" y="707"/>
                  </a:lnTo>
                  <a:cubicBezTo>
                    <a:pt x="1673" y="701"/>
                    <a:pt x="1666" y="700"/>
                    <a:pt x="1657" y="707"/>
                  </a:cubicBezTo>
                  <a:lnTo>
                    <a:pt x="1657" y="707"/>
                  </a:lnTo>
                  <a:cubicBezTo>
                    <a:pt x="1635" y="723"/>
                    <a:pt x="1621" y="746"/>
                    <a:pt x="1604" y="766"/>
                  </a:cubicBezTo>
                  <a:lnTo>
                    <a:pt x="1604" y="766"/>
                  </a:lnTo>
                  <a:cubicBezTo>
                    <a:pt x="1597" y="776"/>
                    <a:pt x="1600" y="785"/>
                    <a:pt x="1610" y="791"/>
                  </a:cubicBezTo>
                  <a:lnTo>
                    <a:pt x="1610" y="791"/>
                  </a:lnTo>
                  <a:cubicBezTo>
                    <a:pt x="1617" y="795"/>
                    <a:pt x="1624" y="799"/>
                    <a:pt x="1630" y="804"/>
                  </a:cubicBezTo>
                  <a:lnTo>
                    <a:pt x="1630" y="804"/>
                  </a:lnTo>
                  <a:cubicBezTo>
                    <a:pt x="1635" y="808"/>
                    <a:pt x="1635" y="814"/>
                    <a:pt x="1633" y="820"/>
                  </a:cubicBezTo>
                  <a:lnTo>
                    <a:pt x="1633" y="820"/>
                  </a:lnTo>
                  <a:cubicBezTo>
                    <a:pt x="1631" y="826"/>
                    <a:pt x="1626" y="830"/>
                    <a:pt x="1621" y="829"/>
                  </a:cubicBezTo>
                  <a:lnTo>
                    <a:pt x="1621" y="829"/>
                  </a:lnTo>
                  <a:cubicBezTo>
                    <a:pt x="1599" y="824"/>
                    <a:pt x="1575" y="825"/>
                    <a:pt x="1556" y="812"/>
                  </a:cubicBezTo>
                  <a:lnTo>
                    <a:pt x="1556" y="812"/>
                  </a:lnTo>
                  <a:cubicBezTo>
                    <a:pt x="1546" y="806"/>
                    <a:pt x="1537" y="800"/>
                    <a:pt x="1525" y="801"/>
                  </a:cubicBezTo>
                  <a:lnTo>
                    <a:pt x="1525" y="801"/>
                  </a:lnTo>
                  <a:cubicBezTo>
                    <a:pt x="1513" y="801"/>
                    <a:pt x="1507" y="794"/>
                    <a:pt x="1505" y="784"/>
                  </a:cubicBezTo>
                  <a:lnTo>
                    <a:pt x="1505" y="784"/>
                  </a:lnTo>
                  <a:cubicBezTo>
                    <a:pt x="1500" y="768"/>
                    <a:pt x="1495" y="753"/>
                    <a:pt x="1495" y="736"/>
                  </a:cubicBezTo>
                  <a:lnTo>
                    <a:pt x="1495" y="736"/>
                  </a:lnTo>
                  <a:cubicBezTo>
                    <a:pt x="1495" y="725"/>
                    <a:pt x="1491" y="717"/>
                    <a:pt x="1479" y="713"/>
                  </a:cubicBezTo>
                  <a:lnTo>
                    <a:pt x="1479" y="713"/>
                  </a:lnTo>
                  <a:cubicBezTo>
                    <a:pt x="1474" y="712"/>
                    <a:pt x="1469" y="708"/>
                    <a:pt x="1464" y="705"/>
                  </a:cubicBezTo>
                  <a:lnTo>
                    <a:pt x="1464" y="705"/>
                  </a:lnTo>
                  <a:cubicBezTo>
                    <a:pt x="1439" y="688"/>
                    <a:pt x="1438" y="670"/>
                    <a:pt x="1460" y="650"/>
                  </a:cubicBezTo>
                  <a:lnTo>
                    <a:pt x="1460" y="650"/>
                  </a:lnTo>
                  <a:cubicBezTo>
                    <a:pt x="1463" y="647"/>
                    <a:pt x="1466" y="644"/>
                    <a:pt x="1469" y="642"/>
                  </a:cubicBezTo>
                  <a:lnTo>
                    <a:pt x="1469" y="642"/>
                  </a:lnTo>
                  <a:cubicBezTo>
                    <a:pt x="1493" y="621"/>
                    <a:pt x="1491" y="593"/>
                    <a:pt x="1463" y="578"/>
                  </a:cubicBezTo>
                  <a:lnTo>
                    <a:pt x="1463" y="578"/>
                  </a:lnTo>
                  <a:cubicBezTo>
                    <a:pt x="1456" y="574"/>
                    <a:pt x="1449" y="570"/>
                    <a:pt x="1442" y="567"/>
                  </a:cubicBezTo>
                  <a:lnTo>
                    <a:pt x="1442" y="567"/>
                  </a:lnTo>
                  <a:cubicBezTo>
                    <a:pt x="1422" y="555"/>
                    <a:pt x="1404" y="543"/>
                    <a:pt x="1395" y="520"/>
                  </a:cubicBezTo>
                  <a:lnTo>
                    <a:pt x="1395" y="520"/>
                  </a:lnTo>
                  <a:cubicBezTo>
                    <a:pt x="1389" y="506"/>
                    <a:pt x="1377" y="497"/>
                    <a:pt x="1361" y="496"/>
                  </a:cubicBezTo>
                  <a:lnTo>
                    <a:pt x="1361" y="496"/>
                  </a:lnTo>
                  <a:cubicBezTo>
                    <a:pt x="1350" y="496"/>
                    <a:pt x="1340" y="497"/>
                    <a:pt x="1329" y="497"/>
                  </a:cubicBezTo>
                  <a:lnTo>
                    <a:pt x="1329" y="497"/>
                  </a:lnTo>
                  <a:cubicBezTo>
                    <a:pt x="1325" y="497"/>
                    <a:pt x="1321" y="498"/>
                    <a:pt x="1319" y="502"/>
                  </a:cubicBezTo>
                  <a:lnTo>
                    <a:pt x="1319" y="502"/>
                  </a:lnTo>
                  <a:cubicBezTo>
                    <a:pt x="1316" y="508"/>
                    <a:pt x="1322" y="511"/>
                    <a:pt x="1325" y="514"/>
                  </a:cubicBezTo>
                  <a:lnTo>
                    <a:pt x="1325" y="514"/>
                  </a:lnTo>
                  <a:cubicBezTo>
                    <a:pt x="1341" y="527"/>
                    <a:pt x="1355" y="543"/>
                    <a:pt x="1374" y="553"/>
                  </a:cubicBezTo>
                  <a:lnTo>
                    <a:pt x="1374" y="553"/>
                  </a:lnTo>
                  <a:cubicBezTo>
                    <a:pt x="1393" y="562"/>
                    <a:pt x="1406" y="576"/>
                    <a:pt x="1402" y="601"/>
                  </a:cubicBezTo>
                  <a:lnTo>
                    <a:pt x="1402" y="601"/>
                  </a:lnTo>
                  <a:cubicBezTo>
                    <a:pt x="1397" y="636"/>
                    <a:pt x="1385" y="664"/>
                    <a:pt x="1347" y="674"/>
                  </a:cubicBezTo>
                  <a:lnTo>
                    <a:pt x="1347" y="674"/>
                  </a:lnTo>
                  <a:cubicBezTo>
                    <a:pt x="1346" y="674"/>
                    <a:pt x="1344" y="675"/>
                    <a:pt x="1343" y="675"/>
                  </a:cubicBezTo>
                  <a:lnTo>
                    <a:pt x="1343" y="675"/>
                  </a:lnTo>
                  <a:cubicBezTo>
                    <a:pt x="1328" y="681"/>
                    <a:pt x="1320" y="693"/>
                    <a:pt x="1321" y="707"/>
                  </a:cubicBezTo>
                  <a:lnTo>
                    <a:pt x="1321" y="707"/>
                  </a:lnTo>
                  <a:cubicBezTo>
                    <a:pt x="1322" y="724"/>
                    <a:pt x="1329" y="735"/>
                    <a:pt x="1347" y="737"/>
                  </a:cubicBezTo>
                  <a:lnTo>
                    <a:pt x="1347" y="737"/>
                  </a:lnTo>
                  <a:cubicBezTo>
                    <a:pt x="1370" y="740"/>
                    <a:pt x="1381" y="753"/>
                    <a:pt x="1385" y="774"/>
                  </a:cubicBezTo>
                  <a:lnTo>
                    <a:pt x="1385" y="774"/>
                  </a:lnTo>
                  <a:cubicBezTo>
                    <a:pt x="1386" y="780"/>
                    <a:pt x="1387" y="785"/>
                    <a:pt x="1388" y="791"/>
                  </a:cubicBezTo>
                  <a:lnTo>
                    <a:pt x="1388" y="791"/>
                  </a:lnTo>
                  <a:cubicBezTo>
                    <a:pt x="1395" y="822"/>
                    <a:pt x="1413" y="838"/>
                    <a:pt x="1441" y="835"/>
                  </a:cubicBezTo>
                  <a:lnTo>
                    <a:pt x="1441" y="835"/>
                  </a:lnTo>
                  <a:cubicBezTo>
                    <a:pt x="1449" y="834"/>
                    <a:pt x="1457" y="837"/>
                    <a:pt x="1465" y="837"/>
                  </a:cubicBezTo>
                  <a:lnTo>
                    <a:pt x="1465" y="837"/>
                  </a:lnTo>
                  <a:cubicBezTo>
                    <a:pt x="1493" y="840"/>
                    <a:pt x="1517" y="853"/>
                    <a:pt x="1544" y="860"/>
                  </a:cubicBezTo>
                  <a:lnTo>
                    <a:pt x="1544" y="860"/>
                  </a:lnTo>
                  <a:cubicBezTo>
                    <a:pt x="1551" y="863"/>
                    <a:pt x="1557" y="866"/>
                    <a:pt x="1563" y="858"/>
                  </a:cubicBezTo>
                  <a:lnTo>
                    <a:pt x="1563" y="858"/>
                  </a:lnTo>
                  <a:cubicBezTo>
                    <a:pt x="1578" y="837"/>
                    <a:pt x="1597" y="837"/>
                    <a:pt x="1618" y="849"/>
                  </a:cubicBezTo>
                  <a:lnTo>
                    <a:pt x="1618" y="849"/>
                  </a:lnTo>
                  <a:cubicBezTo>
                    <a:pt x="1626" y="853"/>
                    <a:pt x="1634" y="855"/>
                    <a:pt x="1643" y="850"/>
                  </a:cubicBezTo>
                  <a:lnTo>
                    <a:pt x="1643" y="850"/>
                  </a:lnTo>
                  <a:cubicBezTo>
                    <a:pt x="1664" y="840"/>
                    <a:pt x="1670" y="831"/>
                    <a:pt x="1663" y="808"/>
                  </a:cubicBezTo>
                  <a:lnTo>
                    <a:pt x="1663" y="808"/>
                  </a:lnTo>
                  <a:cubicBezTo>
                    <a:pt x="1658" y="793"/>
                    <a:pt x="1658" y="778"/>
                    <a:pt x="1660" y="763"/>
                  </a:cubicBezTo>
                  <a:lnTo>
                    <a:pt x="1660" y="763"/>
                  </a:lnTo>
                  <a:cubicBezTo>
                    <a:pt x="1661" y="755"/>
                    <a:pt x="1666" y="748"/>
                    <a:pt x="1676" y="749"/>
                  </a:cubicBezTo>
                  <a:lnTo>
                    <a:pt x="1676" y="749"/>
                  </a:lnTo>
                  <a:cubicBezTo>
                    <a:pt x="1692" y="750"/>
                    <a:pt x="1711" y="767"/>
                    <a:pt x="1717" y="782"/>
                  </a:cubicBezTo>
                  <a:lnTo>
                    <a:pt x="1717" y="782"/>
                  </a:lnTo>
                  <a:cubicBezTo>
                    <a:pt x="1723" y="801"/>
                    <a:pt x="1724" y="820"/>
                    <a:pt x="1722" y="839"/>
                  </a:cubicBezTo>
                  <a:lnTo>
                    <a:pt x="1722" y="839"/>
                  </a:lnTo>
                  <a:cubicBezTo>
                    <a:pt x="1720" y="852"/>
                    <a:pt x="1725" y="860"/>
                    <a:pt x="1737" y="865"/>
                  </a:cubicBezTo>
                  <a:lnTo>
                    <a:pt x="1737" y="865"/>
                  </a:lnTo>
                  <a:cubicBezTo>
                    <a:pt x="1749" y="870"/>
                    <a:pt x="1760" y="877"/>
                    <a:pt x="1772" y="881"/>
                  </a:cubicBezTo>
                  <a:lnTo>
                    <a:pt x="1772" y="881"/>
                  </a:lnTo>
                  <a:cubicBezTo>
                    <a:pt x="1791" y="888"/>
                    <a:pt x="1808" y="899"/>
                    <a:pt x="1818" y="915"/>
                  </a:cubicBezTo>
                  <a:lnTo>
                    <a:pt x="1818" y="915"/>
                  </a:lnTo>
                  <a:cubicBezTo>
                    <a:pt x="1832" y="937"/>
                    <a:pt x="1854" y="947"/>
                    <a:pt x="1875" y="959"/>
                  </a:cubicBezTo>
                  <a:lnTo>
                    <a:pt x="1875" y="959"/>
                  </a:lnTo>
                  <a:cubicBezTo>
                    <a:pt x="1885" y="965"/>
                    <a:pt x="1894" y="970"/>
                    <a:pt x="1898" y="982"/>
                  </a:cubicBezTo>
                  <a:lnTo>
                    <a:pt x="1898" y="982"/>
                  </a:lnTo>
                  <a:cubicBezTo>
                    <a:pt x="1905" y="1000"/>
                    <a:pt x="1926" y="999"/>
                    <a:pt x="1939" y="1009"/>
                  </a:cubicBezTo>
                  <a:lnTo>
                    <a:pt x="1939" y="1009"/>
                  </a:lnTo>
                  <a:cubicBezTo>
                    <a:pt x="1946" y="1015"/>
                    <a:pt x="1954" y="1009"/>
                    <a:pt x="1962" y="1007"/>
                  </a:cubicBezTo>
                  <a:lnTo>
                    <a:pt x="1962" y="1007"/>
                  </a:lnTo>
                  <a:cubicBezTo>
                    <a:pt x="1973" y="1003"/>
                    <a:pt x="1986" y="1002"/>
                    <a:pt x="1992" y="1013"/>
                  </a:cubicBezTo>
                  <a:lnTo>
                    <a:pt x="1992" y="1013"/>
                  </a:lnTo>
                  <a:cubicBezTo>
                    <a:pt x="2002" y="1031"/>
                    <a:pt x="2017" y="1034"/>
                    <a:pt x="2035" y="1034"/>
                  </a:cubicBezTo>
                  <a:lnTo>
                    <a:pt x="2035" y="1034"/>
                  </a:lnTo>
                  <a:cubicBezTo>
                    <a:pt x="2046" y="1034"/>
                    <a:pt x="2057" y="1035"/>
                    <a:pt x="2068" y="1039"/>
                  </a:cubicBezTo>
                  <a:lnTo>
                    <a:pt x="2068" y="1039"/>
                  </a:lnTo>
                  <a:cubicBezTo>
                    <a:pt x="2073" y="1041"/>
                    <a:pt x="2077" y="1043"/>
                    <a:pt x="2077" y="1049"/>
                  </a:cubicBezTo>
                  <a:lnTo>
                    <a:pt x="2077" y="1049"/>
                  </a:lnTo>
                  <a:cubicBezTo>
                    <a:pt x="2078" y="1058"/>
                    <a:pt x="2064" y="1076"/>
                    <a:pt x="2055" y="1077"/>
                  </a:cubicBezTo>
                  <a:lnTo>
                    <a:pt x="2055" y="1077"/>
                  </a:lnTo>
                  <a:cubicBezTo>
                    <a:pt x="2022" y="1079"/>
                    <a:pt x="2006" y="1102"/>
                    <a:pt x="1989" y="1125"/>
                  </a:cubicBezTo>
                  <a:lnTo>
                    <a:pt x="1989" y="1125"/>
                  </a:lnTo>
                  <a:cubicBezTo>
                    <a:pt x="1979" y="1139"/>
                    <a:pt x="1976" y="1156"/>
                    <a:pt x="1983" y="1173"/>
                  </a:cubicBezTo>
                  <a:lnTo>
                    <a:pt x="1983" y="1173"/>
                  </a:lnTo>
                  <a:cubicBezTo>
                    <a:pt x="1986" y="1181"/>
                    <a:pt x="1987" y="1190"/>
                    <a:pt x="1989" y="1199"/>
                  </a:cubicBezTo>
                  <a:lnTo>
                    <a:pt x="1989" y="1199"/>
                  </a:lnTo>
                  <a:cubicBezTo>
                    <a:pt x="1992" y="1220"/>
                    <a:pt x="1996" y="1223"/>
                    <a:pt x="2017" y="1223"/>
                  </a:cubicBezTo>
                  <a:lnTo>
                    <a:pt x="2017" y="1223"/>
                  </a:lnTo>
                  <a:cubicBezTo>
                    <a:pt x="2022" y="1223"/>
                    <a:pt x="2028" y="1223"/>
                    <a:pt x="2034" y="1222"/>
                  </a:cubicBezTo>
                  <a:lnTo>
                    <a:pt x="2034" y="1222"/>
                  </a:lnTo>
                  <a:cubicBezTo>
                    <a:pt x="2076" y="1215"/>
                    <a:pt x="2120" y="1217"/>
                    <a:pt x="2163" y="1213"/>
                  </a:cubicBezTo>
                  <a:lnTo>
                    <a:pt x="2163" y="1213"/>
                  </a:lnTo>
                  <a:cubicBezTo>
                    <a:pt x="2168" y="1213"/>
                    <a:pt x="2172" y="1213"/>
                    <a:pt x="2177" y="1216"/>
                  </a:cubicBezTo>
                  <a:lnTo>
                    <a:pt x="2177" y="1216"/>
                  </a:lnTo>
                  <a:cubicBezTo>
                    <a:pt x="2192" y="1227"/>
                    <a:pt x="2216" y="1233"/>
                    <a:pt x="2205" y="1262"/>
                  </a:cubicBezTo>
                  <a:lnTo>
                    <a:pt x="2205" y="1262"/>
                  </a:lnTo>
                  <a:cubicBezTo>
                    <a:pt x="2202" y="1273"/>
                    <a:pt x="2211" y="1286"/>
                    <a:pt x="2208" y="1298"/>
                  </a:cubicBezTo>
                  <a:lnTo>
                    <a:pt x="2208" y="1298"/>
                  </a:lnTo>
                  <a:cubicBezTo>
                    <a:pt x="2203" y="1312"/>
                    <a:pt x="2207" y="1325"/>
                    <a:pt x="2212" y="1338"/>
                  </a:cubicBezTo>
                  <a:lnTo>
                    <a:pt x="2212" y="1338"/>
                  </a:lnTo>
                  <a:cubicBezTo>
                    <a:pt x="2216" y="1350"/>
                    <a:pt x="2223" y="1359"/>
                    <a:pt x="2228" y="1370"/>
                  </a:cubicBezTo>
                  <a:lnTo>
                    <a:pt x="2228" y="1370"/>
                  </a:lnTo>
                  <a:cubicBezTo>
                    <a:pt x="2230" y="1376"/>
                    <a:pt x="2235" y="1383"/>
                    <a:pt x="2230" y="1388"/>
                  </a:cubicBezTo>
                  <a:lnTo>
                    <a:pt x="2230" y="1388"/>
                  </a:lnTo>
                  <a:cubicBezTo>
                    <a:pt x="2217" y="1402"/>
                    <a:pt x="2220" y="1418"/>
                    <a:pt x="2219" y="1434"/>
                  </a:cubicBezTo>
                  <a:lnTo>
                    <a:pt x="2219" y="1434"/>
                  </a:lnTo>
                  <a:cubicBezTo>
                    <a:pt x="2219" y="1446"/>
                    <a:pt x="2213" y="1451"/>
                    <a:pt x="2201" y="1451"/>
                  </a:cubicBezTo>
                  <a:lnTo>
                    <a:pt x="2201" y="1451"/>
                  </a:lnTo>
                  <a:cubicBezTo>
                    <a:pt x="2197" y="1451"/>
                    <a:pt x="2193" y="1452"/>
                    <a:pt x="2189" y="1451"/>
                  </a:cubicBezTo>
                  <a:lnTo>
                    <a:pt x="2189" y="1451"/>
                  </a:lnTo>
                  <a:cubicBezTo>
                    <a:pt x="2169" y="1448"/>
                    <a:pt x="2152" y="1454"/>
                    <a:pt x="2136" y="1468"/>
                  </a:cubicBezTo>
                  <a:lnTo>
                    <a:pt x="2136" y="1468"/>
                  </a:lnTo>
                  <a:cubicBezTo>
                    <a:pt x="2123" y="1478"/>
                    <a:pt x="2106" y="1484"/>
                    <a:pt x="2091" y="1476"/>
                  </a:cubicBezTo>
                  <a:lnTo>
                    <a:pt x="2091" y="1476"/>
                  </a:lnTo>
                  <a:cubicBezTo>
                    <a:pt x="2078" y="1471"/>
                    <a:pt x="2066" y="1468"/>
                    <a:pt x="2054" y="1470"/>
                  </a:cubicBezTo>
                  <a:lnTo>
                    <a:pt x="2054" y="1470"/>
                  </a:lnTo>
                  <a:cubicBezTo>
                    <a:pt x="2020" y="1474"/>
                    <a:pt x="1999" y="1452"/>
                    <a:pt x="1978" y="1433"/>
                  </a:cubicBezTo>
                  <a:lnTo>
                    <a:pt x="1978" y="1433"/>
                  </a:lnTo>
                  <a:cubicBezTo>
                    <a:pt x="1968" y="1424"/>
                    <a:pt x="1964" y="1407"/>
                    <a:pt x="1954" y="1396"/>
                  </a:cubicBezTo>
                  <a:lnTo>
                    <a:pt x="1954" y="1396"/>
                  </a:lnTo>
                  <a:cubicBezTo>
                    <a:pt x="1952" y="1393"/>
                    <a:pt x="1952" y="1387"/>
                    <a:pt x="1954" y="1384"/>
                  </a:cubicBezTo>
                  <a:lnTo>
                    <a:pt x="1954" y="1384"/>
                  </a:lnTo>
                  <a:cubicBezTo>
                    <a:pt x="1960" y="1373"/>
                    <a:pt x="1954" y="1366"/>
                    <a:pt x="1948" y="1358"/>
                  </a:cubicBezTo>
                  <a:lnTo>
                    <a:pt x="1948" y="1358"/>
                  </a:lnTo>
                  <a:cubicBezTo>
                    <a:pt x="1942" y="1350"/>
                    <a:pt x="1935" y="1341"/>
                    <a:pt x="1929" y="1333"/>
                  </a:cubicBezTo>
                  <a:lnTo>
                    <a:pt x="1929" y="1333"/>
                  </a:lnTo>
                  <a:cubicBezTo>
                    <a:pt x="1923" y="1322"/>
                    <a:pt x="1916" y="1316"/>
                    <a:pt x="1903" y="1314"/>
                  </a:cubicBezTo>
                  <a:lnTo>
                    <a:pt x="1903" y="1314"/>
                  </a:lnTo>
                  <a:cubicBezTo>
                    <a:pt x="1886" y="1312"/>
                    <a:pt x="1874" y="1298"/>
                    <a:pt x="1861" y="1287"/>
                  </a:cubicBezTo>
                  <a:lnTo>
                    <a:pt x="1861" y="1287"/>
                  </a:lnTo>
                  <a:cubicBezTo>
                    <a:pt x="1852" y="1279"/>
                    <a:pt x="1856" y="1267"/>
                    <a:pt x="1855" y="1257"/>
                  </a:cubicBezTo>
                  <a:lnTo>
                    <a:pt x="1855" y="1257"/>
                  </a:lnTo>
                  <a:cubicBezTo>
                    <a:pt x="1854" y="1238"/>
                    <a:pt x="1842" y="1227"/>
                    <a:pt x="1821" y="1229"/>
                  </a:cubicBezTo>
                  <a:lnTo>
                    <a:pt x="1821" y="1229"/>
                  </a:lnTo>
                  <a:cubicBezTo>
                    <a:pt x="1809" y="1230"/>
                    <a:pt x="1798" y="1234"/>
                    <a:pt x="1786" y="1236"/>
                  </a:cubicBezTo>
                  <a:lnTo>
                    <a:pt x="1786" y="1236"/>
                  </a:lnTo>
                  <a:cubicBezTo>
                    <a:pt x="1778" y="1238"/>
                    <a:pt x="1769" y="1243"/>
                    <a:pt x="1763" y="1239"/>
                  </a:cubicBezTo>
                  <a:lnTo>
                    <a:pt x="1763" y="1239"/>
                  </a:lnTo>
                  <a:cubicBezTo>
                    <a:pt x="1747" y="1228"/>
                    <a:pt x="1729" y="1221"/>
                    <a:pt x="1713" y="1211"/>
                  </a:cubicBezTo>
                  <a:lnTo>
                    <a:pt x="1713" y="1211"/>
                  </a:lnTo>
                  <a:cubicBezTo>
                    <a:pt x="1693" y="1198"/>
                    <a:pt x="1691" y="1197"/>
                    <a:pt x="1674" y="1211"/>
                  </a:cubicBezTo>
                  <a:lnTo>
                    <a:pt x="1674" y="1211"/>
                  </a:lnTo>
                  <a:cubicBezTo>
                    <a:pt x="1667" y="1217"/>
                    <a:pt x="1662" y="1223"/>
                    <a:pt x="1659" y="1230"/>
                  </a:cubicBezTo>
                  <a:lnTo>
                    <a:pt x="1659" y="1230"/>
                  </a:lnTo>
                  <a:cubicBezTo>
                    <a:pt x="1653" y="1244"/>
                    <a:pt x="1643" y="1255"/>
                    <a:pt x="1633" y="1264"/>
                  </a:cubicBezTo>
                  <a:lnTo>
                    <a:pt x="1633" y="1264"/>
                  </a:lnTo>
                  <a:cubicBezTo>
                    <a:pt x="1609" y="1286"/>
                    <a:pt x="1584" y="1304"/>
                    <a:pt x="1555" y="1316"/>
                  </a:cubicBezTo>
                  <a:lnTo>
                    <a:pt x="1555" y="1316"/>
                  </a:lnTo>
                  <a:cubicBezTo>
                    <a:pt x="1533" y="1325"/>
                    <a:pt x="1519" y="1343"/>
                    <a:pt x="1504" y="1360"/>
                  </a:cubicBezTo>
                  <a:lnTo>
                    <a:pt x="1504" y="1360"/>
                  </a:lnTo>
                  <a:cubicBezTo>
                    <a:pt x="1491" y="1375"/>
                    <a:pt x="1501" y="1397"/>
                    <a:pt x="1521" y="1402"/>
                  </a:cubicBezTo>
                  <a:lnTo>
                    <a:pt x="1521" y="1402"/>
                  </a:lnTo>
                  <a:cubicBezTo>
                    <a:pt x="1541" y="1408"/>
                    <a:pt x="1561" y="1407"/>
                    <a:pt x="1581" y="1407"/>
                  </a:cubicBezTo>
                  <a:lnTo>
                    <a:pt x="1581" y="1407"/>
                  </a:lnTo>
                  <a:cubicBezTo>
                    <a:pt x="1587" y="1407"/>
                    <a:pt x="1594" y="1408"/>
                    <a:pt x="1597" y="1415"/>
                  </a:cubicBezTo>
                  <a:lnTo>
                    <a:pt x="1597" y="1415"/>
                  </a:lnTo>
                  <a:cubicBezTo>
                    <a:pt x="1599" y="1422"/>
                    <a:pt x="1593" y="1427"/>
                    <a:pt x="1587" y="1430"/>
                  </a:cubicBezTo>
                  <a:lnTo>
                    <a:pt x="1587" y="1430"/>
                  </a:lnTo>
                  <a:cubicBezTo>
                    <a:pt x="1570" y="1440"/>
                    <a:pt x="1551" y="1447"/>
                    <a:pt x="1534" y="1458"/>
                  </a:cubicBezTo>
                  <a:lnTo>
                    <a:pt x="1534" y="1458"/>
                  </a:lnTo>
                  <a:cubicBezTo>
                    <a:pt x="1523" y="1465"/>
                    <a:pt x="1512" y="1458"/>
                    <a:pt x="1512" y="1445"/>
                  </a:cubicBezTo>
                  <a:lnTo>
                    <a:pt x="1512" y="1445"/>
                  </a:lnTo>
                  <a:cubicBezTo>
                    <a:pt x="1512" y="1429"/>
                    <a:pt x="1505" y="1422"/>
                    <a:pt x="1491" y="1418"/>
                  </a:cubicBezTo>
                  <a:lnTo>
                    <a:pt x="1491" y="1418"/>
                  </a:lnTo>
                  <a:cubicBezTo>
                    <a:pt x="1474" y="1413"/>
                    <a:pt x="1471" y="1397"/>
                    <a:pt x="1464" y="1383"/>
                  </a:cubicBezTo>
                  <a:lnTo>
                    <a:pt x="1464" y="1383"/>
                  </a:lnTo>
                  <a:cubicBezTo>
                    <a:pt x="1459" y="1373"/>
                    <a:pt x="1462" y="1366"/>
                    <a:pt x="1466" y="1356"/>
                  </a:cubicBezTo>
                  <a:lnTo>
                    <a:pt x="1466" y="1356"/>
                  </a:lnTo>
                  <a:cubicBezTo>
                    <a:pt x="1471" y="1346"/>
                    <a:pt x="1465" y="1340"/>
                    <a:pt x="1454" y="1340"/>
                  </a:cubicBezTo>
                  <a:lnTo>
                    <a:pt x="1454" y="1340"/>
                  </a:lnTo>
                  <a:cubicBezTo>
                    <a:pt x="1446" y="1341"/>
                    <a:pt x="1441" y="1347"/>
                    <a:pt x="1434" y="1350"/>
                  </a:cubicBezTo>
                  <a:lnTo>
                    <a:pt x="1434" y="1350"/>
                  </a:lnTo>
                  <a:cubicBezTo>
                    <a:pt x="1426" y="1353"/>
                    <a:pt x="1420" y="1349"/>
                    <a:pt x="1420" y="1340"/>
                  </a:cubicBezTo>
                  <a:lnTo>
                    <a:pt x="1420" y="1340"/>
                  </a:lnTo>
                  <a:cubicBezTo>
                    <a:pt x="1420" y="1330"/>
                    <a:pt x="1427" y="1324"/>
                    <a:pt x="1434" y="1319"/>
                  </a:cubicBezTo>
                  <a:lnTo>
                    <a:pt x="1434" y="1319"/>
                  </a:lnTo>
                  <a:cubicBezTo>
                    <a:pt x="1451" y="1307"/>
                    <a:pt x="1469" y="1296"/>
                    <a:pt x="1486" y="1284"/>
                  </a:cubicBezTo>
                  <a:lnTo>
                    <a:pt x="1486" y="1284"/>
                  </a:lnTo>
                  <a:cubicBezTo>
                    <a:pt x="1494" y="1278"/>
                    <a:pt x="1501" y="1274"/>
                    <a:pt x="1511" y="1271"/>
                  </a:cubicBezTo>
                  <a:lnTo>
                    <a:pt x="1511" y="1271"/>
                  </a:lnTo>
                  <a:cubicBezTo>
                    <a:pt x="1528" y="1266"/>
                    <a:pt x="1545" y="1258"/>
                    <a:pt x="1552" y="1241"/>
                  </a:cubicBezTo>
                  <a:lnTo>
                    <a:pt x="1552" y="1241"/>
                  </a:lnTo>
                  <a:cubicBezTo>
                    <a:pt x="1558" y="1227"/>
                    <a:pt x="1566" y="1217"/>
                    <a:pt x="1577" y="1209"/>
                  </a:cubicBezTo>
                  <a:lnTo>
                    <a:pt x="1577" y="1209"/>
                  </a:lnTo>
                  <a:cubicBezTo>
                    <a:pt x="1581" y="1206"/>
                    <a:pt x="1584" y="1202"/>
                    <a:pt x="1586" y="1198"/>
                  </a:cubicBezTo>
                  <a:lnTo>
                    <a:pt x="1586" y="1198"/>
                  </a:lnTo>
                  <a:cubicBezTo>
                    <a:pt x="1592" y="1189"/>
                    <a:pt x="1591" y="1173"/>
                    <a:pt x="1584" y="1167"/>
                  </a:cubicBezTo>
                  <a:lnTo>
                    <a:pt x="1584" y="1167"/>
                  </a:lnTo>
                  <a:cubicBezTo>
                    <a:pt x="1576" y="1160"/>
                    <a:pt x="1566" y="1156"/>
                    <a:pt x="1558" y="1164"/>
                  </a:cubicBezTo>
                  <a:lnTo>
                    <a:pt x="1558" y="1164"/>
                  </a:lnTo>
                  <a:cubicBezTo>
                    <a:pt x="1542" y="1176"/>
                    <a:pt x="1523" y="1185"/>
                    <a:pt x="1513" y="1203"/>
                  </a:cubicBezTo>
                  <a:lnTo>
                    <a:pt x="1513" y="1203"/>
                  </a:lnTo>
                  <a:cubicBezTo>
                    <a:pt x="1505" y="1216"/>
                    <a:pt x="1492" y="1224"/>
                    <a:pt x="1478" y="1227"/>
                  </a:cubicBezTo>
                  <a:lnTo>
                    <a:pt x="1478" y="1227"/>
                  </a:lnTo>
                  <a:cubicBezTo>
                    <a:pt x="1468" y="1230"/>
                    <a:pt x="1460" y="1234"/>
                    <a:pt x="1453" y="1242"/>
                  </a:cubicBezTo>
                  <a:lnTo>
                    <a:pt x="1453" y="1242"/>
                  </a:lnTo>
                  <a:cubicBezTo>
                    <a:pt x="1448" y="1247"/>
                    <a:pt x="1443" y="1251"/>
                    <a:pt x="1436" y="1255"/>
                  </a:cubicBezTo>
                  <a:lnTo>
                    <a:pt x="1436" y="1255"/>
                  </a:lnTo>
                  <a:cubicBezTo>
                    <a:pt x="1409" y="1269"/>
                    <a:pt x="1398" y="1292"/>
                    <a:pt x="1397" y="1322"/>
                  </a:cubicBezTo>
                  <a:lnTo>
                    <a:pt x="1397" y="1322"/>
                  </a:lnTo>
                  <a:cubicBezTo>
                    <a:pt x="1397" y="1329"/>
                    <a:pt x="1398" y="1337"/>
                    <a:pt x="1393" y="1343"/>
                  </a:cubicBezTo>
                  <a:lnTo>
                    <a:pt x="1393" y="1343"/>
                  </a:lnTo>
                  <a:cubicBezTo>
                    <a:pt x="1375" y="1364"/>
                    <a:pt x="1367" y="1393"/>
                    <a:pt x="1346" y="1412"/>
                  </a:cubicBezTo>
                  <a:lnTo>
                    <a:pt x="1346" y="1412"/>
                  </a:lnTo>
                  <a:cubicBezTo>
                    <a:pt x="1339" y="1418"/>
                    <a:pt x="1335" y="1427"/>
                    <a:pt x="1335" y="1436"/>
                  </a:cubicBezTo>
                  <a:lnTo>
                    <a:pt x="1335" y="1436"/>
                  </a:lnTo>
                  <a:cubicBezTo>
                    <a:pt x="1335" y="1460"/>
                    <a:pt x="1318" y="1464"/>
                    <a:pt x="1300" y="1469"/>
                  </a:cubicBezTo>
                  <a:lnTo>
                    <a:pt x="1300" y="1469"/>
                  </a:lnTo>
                  <a:cubicBezTo>
                    <a:pt x="1286" y="1472"/>
                    <a:pt x="1282" y="1469"/>
                    <a:pt x="1277" y="1456"/>
                  </a:cubicBezTo>
                  <a:lnTo>
                    <a:pt x="1277" y="1456"/>
                  </a:lnTo>
                  <a:cubicBezTo>
                    <a:pt x="1266" y="1426"/>
                    <a:pt x="1254" y="1396"/>
                    <a:pt x="1269" y="1364"/>
                  </a:cubicBezTo>
                  <a:lnTo>
                    <a:pt x="1269" y="1364"/>
                  </a:lnTo>
                  <a:cubicBezTo>
                    <a:pt x="1270" y="1362"/>
                    <a:pt x="1270" y="1360"/>
                    <a:pt x="1270" y="1359"/>
                  </a:cubicBezTo>
                  <a:lnTo>
                    <a:pt x="1270" y="1359"/>
                  </a:lnTo>
                  <a:cubicBezTo>
                    <a:pt x="1272" y="1345"/>
                    <a:pt x="1258" y="1322"/>
                    <a:pt x="1247" y="1321"/>
                  </a:cubicBezTo>
                  <a:lnTo>
                    <a:pt x="1247" y="1321"/>
                  </a:lnTo>
                  <a:cubicBezTo>
                    <a:pt x="1226" y="1318"/>
                    <a:pt x="1205" y="1333"/>
                    <a:pt x="1203" y="1352"/>
                  </a:cubicBezTo>
                  <a:lnTo>
                    <a:pt x="1203" y="1352"/>
                  </a:lnTo>
                  <a:cubicBezTo>
                    <a:pt x="1203" y="1362"/>
                    <a:pt x="1202" y="1371"/>
                    <a:pt x="1203" y="1381"/>
                  </a:cubicBezTo>
                  <a:lnTo>
                    <a:pt x="1203" y="1381"/>
                  </a:lnTo>
                  <a:cubicBezTo>
                    <a:pt x="1204" y="1401"/>
                    <a:pt x="1197" y="1420"/>
                    <a:pt x="1186" y="1436"/>
                  </a:cubicBezTo>
                  <a:lnTo>
                    <a:pt x="1186" y="1436"/>
                  </a:lnTo>
                  <a:cubicBezTo>
                    <a:pt x="1177" y="1450"/>
                    <a:pt x="1165" y="1462"/>
                    <a:pt x="1145" y="1461"/>
                  </a:cubicBezTo>
                  <a:lnTo>
                    <a:pt x="1145" y="1461"/>
                  </a:lnTo>
                  <a:cubicBezTo>
                    <a:pt x="1130" y="1461"/>
                    <a:pt x="1115" y="1467"/>
                    <a:pt x="1101" y="1474"/>
                  </a:cubicBezTo>
                  <a:lnTo>
                    <a:pt x="1101" y="1474"/>
                  </a:lnTo>
                  <a:cubicBezTo>
                    <a:pt x="1090" y="1479"/>
                    <a:pt x="1080" y="1481"/>
                    <a:pt x="1071" y="1472"/>
                  </a:cubicBezTo>
                  <a:lnTo>
                    <a:pt x="1071" y="1472"/>
                  </a:lnTo>
                  <a:cubicBezTo>
                    <a:pt x="1064" y="1466"/>
                    <a:pt x="1057" y="1466"/>
                    <a:pt x="1048" y="1469"/>
                  </a:cubicBezTo>
                  <a:lnTo>
                    <a:pt x="1048" y="1469"/>
                  </a:lnTo>
                  <a:cubicBezTo>
                    <a:pt x="1037" y="1472"/>
                    <a:pt x="1025" y="1475"/>
                    <a:pt x="1014" y="1481"/>
                  </a:cubicBezTo>
                  <a:lnTo>
                    <a:pt x="1014" y="1481"/>
                  </a:lnTo>
                  <a:cubicBezTo>
                    <a:pt x="999" y="1489"/>
                    <a:pt x="982" y="1490"/>
                    <a:pt x="967" y="1479"/>
                  </a:cubicBezTo>
                  <a:lnTo>
                    <a:pt x="967" y="1479"/>
                  </a:lnTo>
                  <a:cubicBezTo>
                    <a:pt x="962" y="1475"/>
                    <a:pt x="955" y="1472"/>
                    <a:pt x="949" y="1471"/>
                  </a:cubicBezTo>
                  <a:lnTo>
                    <a:pt x="949" y="1471"/>
                  </a:lnTo>
                  <a:cubicBezTo>
                    <a:pt x="933" y="1467"/>
                    <a:pt x="915" y="1476"/>
                    <a:pt x="914" y="1491"/>
                  </a:cubicBezTo>
                  <a:lnTo>
                    <a:pt x="914" y="1491"/>
                  </a:lnTo>
                  <a:cubicBezTo>
                    <a:pt x="912" y="1510"/>
                    <a:pt x="908" y="1529"/>
                    <a:pt x="915" y="1546"/>
                  </a:cubicBezTo>
                  <a:lnTo>
                    <a:pt x="915" y="1546"/>
                  </a:lnTo>
                  <a:cubicBezTo>
                    <a:pt x="922" y="1563"/>
                    <a:pt x="927" y="1579"/>
                    <a:pt x="931" y="1597"/>
                  </a:cubicBezTo>
                  <a:lnTo>
                    <a:pt x="931" y="1597"/>
                  </a:lnTo>
                  <a:cubicBezTo>
                    <a:pt x="934" y="1611"/>
                    <a:pt x="937" y="1625"/>
                    <a:pt x="944" y="1638"/>
                  </a:cubicBezTo>
                  <a:lnTo>
                    <a:pt x="944" y="1638"/>
                  </a:lnTo>
                  <a:cubicBezTo>
                    <a:pt x="952" y="1654"/>
                    <a:pt x="952" y="1670"/>
                    <a:pt x="947" y="1687"/>
                  </a:cubicBezTo>
                  <a:lnTo>
                    <a:pt x="947" y="1687"/>
                  </a:lnTo>
                  <a:cubicBezTo>
                    <a:pt x="941" y="1708"/>
                    <a:pt x="931" y="1727"/>
                    <a:pt x="923" y="1747"/>
                  </a:cubicBezTo>
                  <a:lnTo>
                    <a:pt x="923" y="1747"/>
                  </a:lnTo>
                  <a:cubicBezTo>
                    <a:pt x="909" y="1781"/>
                    <a:pt x="891" y="1812"/>
                    <a:pt x="869" y="1840"/>
                  </a:cubicBezTo>
                  <a:lnTo>
                    <a:pt x="869" y="1840"/>
                  </a:lnTo>
                  <a:cubicBezTo>
                    <a:pt x="859" y="1853"/>
                    <a:pt x="850" y="1867"/>
                    <a:pt x="845" y="1882"/>
                  </a:cubicBezTo>
                  <a:lnTo>
                    <a:pt x="845" y="1882"/>
                  </a:lnTo>
                  <a:cubicBezTo>
                    <a:pt x="842" y="1891"/>
                    <a:pt x="837" y="1898"/>
                    <a:pt x="829" y="1903"/>
                  </a:cubicBezTo>
                  <a:lnTo>
                    <a:pt x="829" y="1903"/>
                  </a:lnTo>
                  <a:cubicBezTo>
                    <a:pt x="814" y="1913"/>
                    <a:pt x="805" y="1928"/>
                    <a:pt x="796" y="1944"/>
                  </a:cubicBezTo>
                  <a:lnTo>
                    <a:pt x="796" y="1944"/>
                  </a:lnTo>
                  <a:cubicBezTo>
                    <a:pt x="787" y="1960"/>
                    <a:pt x="786" y="1978"/>
                    <a:pt x="782" y="1995"/>
                  </a:cubicBezTo>
                  <a:lnTo>
                    <a:pt x="782" y="1995"/>
                  </a:lnTo>
                  <a:cubicBezTo>
                    <a:pt x="777" y="2018"/>
                    <a:pt x="769" y="2037"/>
                    <a:pt x="746" y="2049"/>
                  </a:cubicBezTo>
                  <a:lnTo>
                    <a:pt x="746" y="2049"/>
                  </a:lnTo>
                  <a:cubicBezTo>
                    <a:pt x="740" y="2052"/>
                    <a:pt x="734" y="2058"/>
                    <a:pt x="730" y="2063"/>
                  </a:cubicBezTo>
                  <a:lnTo>
                    <a:pt x="730" y="2063"/>
                  </a:lnTo>
                  <a:cubicBezTo>
                    <a:pt x="709" y="2094"/>
                    <a:pt x="689" y="2127"/>
                    <a:pt x="677" y="2162"/>
                  </a:cubicBezTo>
                  <a:lnTo>
                    <a:pt x="677" y="2162"/>
                  </a:lnTo>
                  <a:cubicBezTo>
                    <a:pt x="663" y="2200"/>
                    <a:pt x="643" y="2234"/>
                    <a:pt x="629" y="2272"/>
                  </a:cubicBezTo>
                  <a:lnTo>
                    <a:pt x="629" y="2272"/>
                  </a:lnTo>
                  <a:cubicBezTo>
                    <a:pt x="624" y="2286"/>
                    <a:pt x="613" y="2296"/>
                    <a:pt x="599" y="2302"/>
                  </a:cubicBezTo>
                  <a:lnTo>
                    <a:pt x="599" y="2302"/>
                  </a:lnTo>
                  <a:cubicBezTo>
                    <a:pt x="586" y="2308"/>
                    <a:pt x="578" y="2299"/>
                    <a:pt x="568" y="2293"/>
                  </a:cubicBezTo>
                  <a:lnTo>
                    <a:pt x="568" y="2293"/>
                  </a:lnTo>
                  <a:cubicBezTo>
                    <a:pt x="566" y="2292"/>
                    <a:pt x="564" y="2292"/>
                    <a:pt x="561" y="2291"/>
                  </a:cubicBezTo>
                  <a:lnTo>
                    <a:pt x="561" y="2291"/>
                  </a:lnTo>
                  <a:cubicBezTo>
                    <a:pt x="518" y="2275"/>
                    <a:pt x="474" y="2260"/>
                    <a:pt x="433" y="2236"/>
                  </a:cubicBezTo>
                  <a:lnTo>
                    <a:pt x="433" y="2236"/>
                  </a:lnTo>
                  <a:cubicBezTo>
                    <a:pt x="425" y="2232"/>
                    <a:pt x="417" y="2231"/>
                    <a:pt x="408" y="2229"/>
                  </a:cubicBezTo>
                  <a:lnTo>
                    <a:pt x="408" y="2229"/>
                  </a:lnTo>
                  <a:cubicBezTo>
                    <a:pt x="390" y="2225"/>
                    <a:pt x="375" y="2217"/>
                    <a:pt x="366" y="2200"/>
                  </a:cubicBezTo>
                  <a:lnTo>
                    <a:pt x="366" y="2200"/>
                  </a:lnTo>
                  <a:cubicBezTo>
                    <a:pt x="360" y="2190"/>
                    <a:pt x="351" y="2182"/>
                    <a:pt x="342" y="2177"/>
                  </a:cubicBezTo>
                  <a:lnTo>
                    <a:pt x="342" y="2177"/>
                  </a:lnTo>
                  <a:cubicBezTo>
                    <a:pt x="314" y="2163"/>
                    <a:pt x="287" y="2151"/>
                    <a:pt x="262" y="2133"/>
                  </a:cubicBezTo>
                  <a:lnTo>
                    <a:pt x="262" y="2133"/>
                  </a:lnTo>
                  <a:cubicBezTo>
                    <a:pt x="233" y="2113"/>
                    <a:pt x="203" y="2097"/>
                    <a:pt x="196" y="2059"/>
                  </a:cubicBezTo>
                  <a:lnTo>
                    <a:pt x="196" y="2059"/>
                  </a:lnTo>
                  <a:cubicBezTo>
                    <a:pt x="195" y="2051"/>
                    <a:pt x="189" y="2044"/>
                    <a:pt x="185" y="2037"/>
                  </a:cubicBezTo>
                  <a:lnTo>
                    <a:pt x="185" y="2037"/>
                  </a:lnTo>
                  <a:cubicBezTo>
                    <a:pt x="173" y="2019"/>
                    <a:pt x="161" y="2001"/>
                    <a:pt x="155" y="1980"/>
                  </a:cubicBezTo>
                  <a:lnTo>
                    <a:pt x="155" y="1980"/>
                  </a:lnTo>
                  <a:cubicBezTo>
                    <a:pt x="153" y="1971"/>
                    <a:pt x="151" y="1964"/>
                    <a:pt x="157" y="1957"/>
                  </a:cubicBezTo>
                  <a:lnTo>
                    <a:pt x="157" y="1957"/>
                  </a:lnTo>
                  <a:cubicBezTo>
                    <a:pt x="166" y="1946"/>
                    <a:pt x="175" y="1934"/>
                    <a:pt x="184" y="1923"/>
                  </a:cubicBezTo>
                  <a:lnTo>
                    <a:pt x="184" y="1923"/>
                  </a:lnTo>
                  <a:cubicBezTo>
                    <a:pt x="191" y="1915"/>
                    <a:pt x="200" y="1908"/>
                    <a:pt x="211" y="1910"/>
                  </a:cubicBezTo>
                  <a:lnTo>
                    <a:pt x="211" y="1910"/>
                  </a:lnTo>
                  <a:cubicBezTo>
                    <a:pt x="226" y="1912"/>
                    <a:pt x="234" y="1904"/>
                    <a:pt x="241" y="1894"/>
                  </a:cubicBezTo>
                  <a:lnTo>
                    <a:pt x="241" y="1894"/>
                  </a:lnTo>
                  <a:cubicBezTo>
                    <a:pt x="244" y="1888"/>
                    <a:pt x="248" y="1883"/>
                    <a:pt x="252" y="1878"/>
                  </a:cubicBezTo>
                  <a:lnTo>
                    <a:pt x="252" y="1878"/>
                  </a:lnTo>
                  <a:cubicBezTo>
                    <a:pt x="272" y="1848"/>
                    <a:pt x="293" y="1847"/>
                    <a:pt x="314" y="1874"/>
                  </a:cubicBezTo>
                  <a:lnTo>
                    <a:pt x="314" y="1874"/>
                  </a:lnTo>
                  <a:cubicBezTo>
                    <a:pt x="321" y="1883"/>
                    <a:pt x="328" y="1891"/>
                    <a:pt x="339" y="1893"/>
                  </a:cubicBezTo>
                  <a:lnTo>
                    <a:pt x="339" y="1893"/>
                  </a:lnTo>
                  <a:cubicBezTo>
                    <a:pt x="358" y="1898"/>
                    <a:pt x="377" y="1896"/>
                    <a:pt x="396" y="1894"/>
                  </a:cubicBezTo>
                  <a:lnTo>
                    <a:pt x="396" y="1894"/>
                  </a:lnTo>
                  <a:cubicBezTo>
                    <a:pt x="403" y="1893"/>
                    <a:pt x="408" y="1889"/>
                    <a:pt x="406" y="1881"/>
                  </a:cubicBezTo>
                  <a:lnTo>
                    <a:pt x="406" y="1881"/>
                  </a:lnTo>
                  <a:cubicBezTo>
                    <a:pt x="396" y="1842"/>
                    <a:pt x="418" y="1821"/>
                    <a:pt x="449" y="1804"/>
                  </a:cubicBezTo>
                  <a:lnTo>
                    <a:pt x="449" y="1804"/>
                  </a:lnTo>
                  <a:cubicBezTo>
                    <a:pt x="481" y="1787"/>
                    <a:pt x="503" y="1762"/>
                    <a:pt x="516" y="1728"/>
                  </a:cubicBezTo>
                  <a:lnTo>
                    <a:pt x="516" y="1728"/>
                  </a:lnTo>
                  <a:cubicBezTo>
                    <a:pt x="522" y="1709"/>
                    <a:pt x="506" y="1692"/>
                    <a:pt x="486" y="1695"/>
                  </a:cubicBezTo>
                  <a:lnTo>
                    <a:pt x="486" y="1695"/>
                  </a:lnTo>
                  <a:cubicBezTo>
                    <a:pt x="458" y="1698"/>
                    <a:pt x="447" y="1720"/>
                    <a:pt x="438" y="1743"/>
                  </a:cubicBezTo>
                  <a:lnTo>
                    <a:pt x="438" y="1743"/>
                  </a:lnTo>
                  <a:cubicBezTo>
                    <a:pt x="435" y="1754"/>
                    <a:pt x="433" y="1767"/>
                    <a:pt x="422" y="1771"/>
                  </a:cubicBezTo>
                  <a:lnTo>
                    <a:pt x="422" y="1771"/>
                  </a:lnTo>
                  <a:cubicBezTo>
                    <a:pt x="393" y="1784"/>
                    <a:pt x="371" y="1806"/>
                    <a:pt x="339" y="1815"/>
                  </a:cubicBezTo>
                  <a:lnTo>
                    <a:pt x="339" y="1815"/>
                  </a:lnTo>
                  <a:cubicBezTo>
                    <a:pt x="323" y="1819"/>
                    <a:pt x="309" y="1823"/>
                    <a:pt x="293" y="1816"/>
                  </a:cubicBezTo>
                  <a:lnTo>
                    <a:pt x="293" y="1816"/>
                  </a:lnTo>
                  <a:cubicBezTo>
                    <a:pt x="287" y="1813"/>
                    <a:pt x="281" y="1812"/>
                    <a:pt x="275" y="1809"/>
                  </a:cubicBezTo>
                  <a:lnTo>
                    <a:pt x="275" y="1809"/>
                  </a:lnTo>
                  <a:cubicBezTo>
                    <a:pt x="263" y="1802"/>
                    <a:pt x="259" y="1804"/>
                    <a:pt x="253" y="1816"/>
                  </a:cubicBezTo>
                  <a:lnTo>
                    <a:pt x="253" y="1816"/>
                  </a:lnTo>
                  <a:cubicBezTo>
                    <a:pt x="251" y="1820"/>
                    <a:pt x="249" y="1823"/>
                    <a:pt x="248" y="1827"/>
                  </a:cubicBezTo>
                  <a:lnTo>
                    <a:pt x="248" y="1827"/>
                  </a:lnTo>
                  <a:cubicBezTo>
                    <a:pt x="243" y="1842"/>
                    <a:pt x="234" y="1850"/>
                    <a:pt x="218" y="1852"/>
                  </a:cubicBezTo>
                  <a:lnTo>
                    <a:pt x="218" y="1852"/>
                  </a:lnTo>
                  <a:cubicBezTo>
                    <a:pt x="198" y="1855"/>
                    <a:pt x="178" y="1861"/>
                    <a:pt x="157" y="1865"/>
                  </a:cubicBezTo>
                  <a:lnTo>
                    <a:pt x="157" y="1865"/>
                  </a:lnTo>
                  <a:cubicBezTo>
                    <a:pt x="114" y="1872"/>
                    <a:pt x="71" y="1876"/>
                    <a:pt x="28" y="1866"/>
                  </a:cubicBezTo>
                  <a:lnTo>
                    <a:pt x="28" y="1866"/>
                  </a:lnTo>
                  <a:cubicBezTo>
                    <a:pt x="19" y="1864"/>
                    <a:pt x="10" y="1863"/>
                    <a:pt x="0" y="1862"/>
                  </a:cubicBezTo>
                  <a:lnTo>
                    <a:pt x="0" y="1862"/>
                  </a:lnTo>
                  <a:cubicBezTo>
                    <a:pt x="101" y="1300"/>
                    <a:pt x="377" y="798"/>
                    <a:pt x="769" y="415"/>
                  </a:cubicBezTo>
                  <a:lnTo>
                    <a:pt x="778" y="417"/>
                  </a:lnTo>
                  <a:lnTo>
                    <a:pt x="778" y="417"/>
                  </a:lnTo>
                  <a:cubicBezTo>
                    <a:pt x="799" y="419"/>
                    <a:pt x="815" y="417"/>
                    <a:pt x="831" y="404"/>
                  </a:cubicBezTo>
                  <a:close/>
                  <a:moveTo>
                    <a:pt x="392" y="2336"/>
                  </a:moveTo>
                  <a:lnTo>
                    <a:pt x="392" y="2336"/>
                  </a:lnTo>
                  <a:cubicBezTo>
                    <a:pt x="397" y="2358"/>
                    <a:pt x="388" y="2381"/>
                    <a:pt x="395" y="2403"/>
                  </a:cubicBezTo>
                  <a:lnTo>
                    <a:pt x="395" y="2403"/>
                  </a:lnTo>
                  <a:cubicBezTo>
                    <a:pt x="397" y="2409"/>
                    <a:pt x="397" y="2415"/>
                    <a:pt x="399" y="2420"/>
                  </a:cubicBezTo>
                  <a:lnTo>
                    <a:pt x="399" y="2420"/>
                  </a:lnTo>
                  <a:cubicBezTo>
                    <a:pt x="424" y="2472"/>
                    <a:pt x="446" y="2526"/>
                    <a:pt x="473" y="2577"/>
                  </a:cubicBezTo>
                  <a:lnTo>
                    <a:pt x="473" y="2577"/>
                  </a:lnTo>
                  <a:cubicBezTo>
                    <a:pt x="497" y="2623"/>
                    <a:pt x="528" y="2663"/>
                    <a:pt x="578" y="2687"/>
                  </a:cubicBezTo>
                  <a:lnTo>
                    <a:pt x="578" y="2687"/>
                  </a:lnTo>
                  <a:cubicBezTo>
                    <a:pt x="598" y="2697"/>
                    <a:pt x="612" y="2716"/>
                    <a:pt x="626" y="2733"/>
                  </a:cubicBezTo>
                  <a:lnTo>
                    <a:pt x="626" y="2733"/>
                  </a:lnTo>
                  <a:cubicBezTo>
                    <a:pt x="643" y="2752"/>
                    <a:pt x="656" y="2773"/>
                    <a:pt x="671" y="2793"/>
                  </a:cubicBezTo>
                  <a:lnTo>
                    <a:pt x="671" y="2793"/>
                  </a:lnTo>
                  <a:cubicBezTo>
                    <a:pt x="675" y="2799"/>
                    <a:pt x="678" y="2804"/>
                    <a:pt x="684" y="2808"/>
                  </a:cubicBezTo>
                  <a:lnTo>
                    <a:pt x="684" y="2808"/>
                  </a:lnTo>
                  <a:cubicBezTo>
                    <a:pt x="712" y="2829"/>
                    <a:pt x="726" y="2860"/>
                    <a:pt x="739" y="2891"/>
                  </a:cubicBezTo>
                  <a:lnTo>
                    <a:pt x="739" y="2891"/>
                  </a:lnTo>
                  <a:cubicBezTo>
                    <a:pt x="742" y="2899"/>
                    <a:pt x="745" y="2908"/>
                    <a:pt x="751" y="2915"/>
                  </a:cubicBezTo>
                  <a:lnTo>
                    <a:pt x="751" y="2915"/>
                  </a:lnTo>
                  <a:cubicBezTo>
                    <a:pt x="759" y="2926"/>
                    <a:pt x="761" y="2939"/>
                    <a:pt x="758" y="2952"/>
                  </a:cubicBezTo>
                  <a:lnTo>
                    <a:pt x="758" y="2952"/>
                  </a:lnTo>
                  <a:cubicBezTo>
                    <a:pt x="751" y="2983"/>
                    <a:pt x="746" y="3014"/>
                    <a:pt x="747" y="3047"/>
                  </a:cubicBezTo>
                  <a:lnTo>
                    <a:pt x="747" y="3047"/>
                  </a:lnTo>
                  <a:cubicBezTo>
                    <a:pt x="748" y="3067"/>
                    <a:pt x="739" y="3085"/>
                    <a:pt x="727" y="3100"/>
                  </a:cubicBezTo>
                  <a:lnTo>
                    <a:pt x="727" y="3100"/>
                  </a:lnTo>
                  <a:cubicBezTo>
                    <a:pt x="710" y="3124"/>
                    <a:pt x="710" y="3149"/>
                    <a:pt x="715" y="3174"/>
                  </a:cubicBezTo>
                  <a:lnTo>
                    <a:pt x="715" y="3174"/>
                  </a:lnTo>
                  <a:cubicBezTo>
                    <a:pt x="719" y="3197"/>
                    <a:pt x="720" y="3219"/>
                    <a:pt x="717" y="3241"/>
                  </a:cubicBezTo>
                  <a:lnTo>
                    <a:pt x="717" y="3241"/>
                  </a:lnTo>
                  <a:cubicBezTo>
                    <a:pt x="713" y="3272"/>
                    <a:pt x="724" y="3296"/>
                    <a:pt x="743" y="3319"/>
                  </a:cubicBezTo>
                  <a:lnTo>
                    <a:pt x="743" y="3319"/>
                  </a:lnTo>
                  <a:cubicBezTo>
                    <a:pt x="762" y="3342"/>
                    <a:pt x="787" y="3359"/>
                    <a:pt x="815" y="3370"/>
                  </a:cubicBezTo>
                  <a:lnTo>
                    <a:pt x="815" y="3370"/>
                  </a:lnTo>
                  <a:cubicBezTo>
                    <a:pt x="826" y="3375"/>
                    <a:pt x="835" y="3382"/>
                    <a:pt x="843" y="3392"/>
                  </a:cubicBezTo>
                  <a:lnTo>
                    <a:pt x="843" y="3392"/>
                  </a:lnTo>
                  <a:cubicBezTo>
                    <a:pt x="850" y="3402"/>
                    <a:pt x="857" y="3411"/>
                    <a:pt x="868" y="3418"/>
                  </a:cubicBezTo>
                  <a:lnTo>
                    <a:pt x="868" y="3418"/>
                  </a:lnTo>
                  <a:cubicBezTo>
                    <a:pt x="891" y="3435"/>
                    <a:pt x="901" y="3459"/>
                    <a:pt x="895" y="3488"/>
                  </a:cubicBezTo>
                  <a:lnTo>
                    <a:pt x="895" y="3488"/>
                  </a:lnTo>
                  <a:cubicBezTo>
                    <a:pt x="894" y="3494"/>
                    <a:pt x="892" y="3500"/>
                    <a:pt x="890" y="3506"/>
                  </a:cubicBezTo>
                  <a:lnTo>
                    <a:pt x="890" y="3506"/>
                  </a:lnTo>
                  <a:cubicBezTo>
                    <a:pt x="877" y="3540"/>
                    <a:pt x="886" y="3573"/>
                    <a:pt x="898" y="3605"/>
                  </a:cubicBezTo>
                  <a:lnTo>
                    <a:pt x="898" y="3605"/>
                  </a:lnTo>
                  <a:cubicBezTo>
                    <a:pt x="902" y="3617"/>
                    <a:pt x="912" y="3625"/>
                    <a:pt x="923" y="3630"/>
                  </a:cubicBezTo>
                  <a:lnTo>
                    <a:pt x="923" y="3630"/>
                  </a:lnTo>
                  <a:cubicBezTo>
                    <a:pt x="950" y="3645"/>
                    <a:pt x="968" y="3665"/>
                    <a:pt x="973" y="3697"/>
                  </a:cubicBezTo>
                  <a:lnTo>
                    <a:pt x="973" y="3697"/>
                  </a:lnTo>
                  <a:cubicBezTo>
                    <a:pt x="974" y="3705"/>
                    <a:pt x="977" y="3714"/>
                    <a:pt x="980" y="3722"/>
                  </a:cubicBezTo>
                  <a:lnTo>
                    <a:pt x="980" y="3722"/>
                  </a:lnTo>
                  <a:cubicBezTo>
                    <a:pt x="986" y="3742"/>
                    <a:pt x="995" y="3759"/>
                    <a:pt x="1012" y="3772"/>
                  </a:cubicBezTo>
                  <a:lnTo>
                    <a:pt x="1012" y="3772"/>
                  </a:lnTo>
                  <a:cubicBezTo>
                    <a:pt x="1026" y="3783"/>
                    <a:pt x="1036" y="3800"/>
                    <a:pt x="1045" y="3816"/>
                  </a:cubicBezTo>
                  <a:lnTo>
                    <a:pt x="1045" y="3816"/>
                  </a:lnTo>
                  <a:cubicBezTo>
                    <a:pt x="1053" y="3833"/>
                    <a:pt x="1063" y="3848"/>
                    <a:pt x="1078" y="3860"/>
                  </a:cubicBezTo>
                  <a:lnTo>
                    <a:pt x="1078" y="3860"/>
                  </a:lnTo>
                  <a:cubicBezTo>
                    <a:pt x="1087" y="3867"/>
                    <a:pt x="1094" y="3876"/>
                    <a:pt x="1102" y="3885"/>
                  </a:cubicBezTo>
                  <a:lnTo>
                    <a:pt x="1102" y="3885"/>
                  </a:lnTo>
                  <a:cubicBezTo>
                    <a:pt x="1121" y="3908"/>
                    <a:pt x="1144" y="3924"/>
                    <a:pt x="1174" y="3934"/>
                  </a:cubicBezTo>
                  <a:lnTo>
                    <a:pt x="1174" y="3934"/>
                  </a:lnTo>
                  <a:cubicBezTo>
                    <a:pt x="1203" y="3943"/>
                    <a:pt x="1232" y="3952"/>
                    <a:pt x="1263" y="3951"/>
                  </a:cubicBezTo>
                  <a:lnTo>
                    <a:pt x="1263" y="3951"/>
                  </a:lnTo>
                  <a:cubicBezTo>
                    <a:pt x="1267" y="3951"/>
                    <a:pt x="1271" y="3951"/>
                    <a:pt x="1275" y="3953"/>
                  </a:cubicBezTo>
                  <a:lnTo>
                    <a:pt x="1275" y="3953"/>
                  </a:lnTo>
                  <a:cubicBezTo>
                    <a:pt x="1304" y="3965"/>
                    <a:pt x="1336" y="3964"/>
                    <a:pt x="1367" y="3969"/>
                  </a:cubicBezTo>
                  <a:lnTo>
                    <a:pt x="1367" y="3969"/>
                  </a:lnTo>
                  <a:cubicBezTo>
                    <a:pt x="1387" y="3972"/>
                    <a:pt x="1402" y="3960"/>
                    <a:pt x="1418" y="3951"/>
                  </a:cubicBezTo>
                  <a:lnTo>
                    <a:pt x="1418" y="3951"/>
                  </a:lnTo>
                  <a:cubicBezTo>
                    <a:pt x="1421" y="3951"/>
                    <a:pt x="1423" y="3946"/>
                    <a:pt x="1423" y="3943"/>
                  </a:cubicBezTo>
                  <a:lnTo>
                    <a:pt x="1423" y="3943"/>
                  </a:lnTo>
                  <a:cubicBezTo>
                    <a:pt x="1426" y="3923"/>
                    <a:pt x="1440" y="3905"/>
                    <a:pt x="1434" y="3888"/>
                  </a:cubicBezTo>
                  <a:lnTo>
                    <a:pt x="1434" y="3888"/>
                  </a:lnTo>
                  <a:cubicBezTo>
                    <a:pt x="1432" y="3866"/>
                    <a:pt x="1435" y="3850"/>
                    <a:pt x="1443" y="3836"/>
                  </a:cubicBezTo>
                  <a:lnTo>
                    <a:pt x="1443" y="3836"/>
                  </a:lnTo>
                  <a:cubicBezTo>
                    <a:pt x="1443" y="3835"/>
                    <a:pt x="1444" y="3834"/>
                    <a:pt x="1444" y="3833"/>
                  </a:cubicBezTo>
                  <a:lnTo>
                    <a:pt x="1444" y="3833"/>
                  </a:lnTo>
                  <a:cubicBezTo>
                    <a:pt x="1451" y="3794"/>
                    <a:pt x="1467" y="3759"/>
                    <a:pt x="1498" y="3730"/>
                  </a:cubicBezTo>
                  <a:lnTo>
                    <a:pt x="1498" y="3730"/>
                  </a:lnTo>
                  <a:cubicBezTo>
                    <a:pt x="1515" y="3713"/>
                    <a:pt x="1520" y="3686"/>
                    <a:pt x="1521" y="3660"/>
                  </a:cubicBezTo>
                  <a:lnTo>
                    <a:pt x="1521" y="3660"/>
                  </a:lnTo>
                  <a:cubicBezTo>
                    <a:pt x="1522" y="3644"/>
                    <a:pt x="1524" y="3628"/>
                    <a:pt x="1529" y="3613"/>
                  </a:cubicBezTo>
                  <a:lnTo>
                    <a:pt x="1529" y="3613"/>
                  </a:lnTo>
                  <a:cubicBezTo>
                    <a:pt x="1534" y="3598"/>
                    <a:pt x="1532" y="3582"/>
                    <a:pt x="1531" y="3567"/>
                  </a:cubicBezTo>
                  <a:lnTo>
                    <a:pt x="1531" y="3567"/>
                  </a:lnTo>
                  <a:cubicBezTo>
                    <a:pt x="1530" y="3545"/>
                    <a:pt x="1533" y="3526"/>
                    <a:pt x="1549" y="3509"/>
                  </a:cubicBezTo>
                  <a:lnTo>
                    <a:pt x="1549" y="3509"/>
                  </a:lnTo>
                  <a:cubicBezTo>
                    <a:pt x="1567" y="3491"/>
                    <a:pt x="1574" y="3466"/>
                    <a:pt x="1584" y="3443"/>
                  </a:cubicBezTo>
                  <a:lnTo>
                    <a:pt x="1584" y="3443"/>
                  </a:lnTo>
                  <a:cubicBezTo>
                    <a:pt x="1591" y="3426"/>
                    <a:pt x="1598" y="3409"/>
                    <a:pt x="1609" y="3394"/>
                  </a:cubicBezTo>
                  <a:lnTo>
                    <a:pt x="1609" y="3394"/>
                  </a:lnTo>
                  <a:cubicBezTo>
                    <a:pt x="1613" y="3387"/>
                    <a:pt x="1618" y="3380"/>
                    <a:pt x="1617" y="3372"/>
                  </a:cubicBezTo>
                  <a:lnTo>
                    <a:pt x="1617" y="3372"/>
                  </a:lnTo>
                  <a:cubicBezTo>
                    <a:pt x="1616" y="3349"/>
                    <a:pt x="1616" y="3325"/>
                    <a:pt x="1610" y="3302"/>
                  </a:cubicBezTo>
                  <a:lnTo>
                    <a:pt x="1610" y="3302"/>
                  </a:lnTo>
                  <a:cubicBezTo>
                    <a:pt x="1604" y="3279"/>
                    <a:pt x="1595" y="3257"/>
                    <a:pt x="1591" y="3233"/>
                  </a:cubicBezTo>
                  <a:lnTo>
                    <a:pt x="1591" y="3233"/>
                  </a:lnTo>
                  <a:cubicBezTo>
                    <a:pt x="1589" y="3218"/>
                    <a:pt x="1583" y="3205"/>
                    <a:pt x="1572" y="3195"/>
                  </a:cubicBezTo>
                  <a:lnTo>
                    <a:pt x="1572" y="3195"/>
                  </a:lnTo>
                  <a:cubicBezTo>
                    <a:pt x="1546" y="3171"/>
                    <a:pt x="1544" y="3142"/>
                    <a:pt x="1558" y="3111"/>
                  </a:cubicBezTo>
                  <a:lnTo>
                    <a:pt x="1558" y="3111"/>
                  </a:lnTo>
                  <a:cubicBezTo>
                    <a:pt x="1569" y="3085"/>
                    <a:pt x="1576" y="3058"/>
                    <a:pt x="1574" y="3029"/>
                  </a:cubicBezTo>
                  <a:lnTo>
                    <a:pt x="1574" y="3029"/>
                  </a:lnTo>
                  <a:cubicBezTo>
                    <a:pt x="1573" y="3012"/>
                    <a:pt x="1579" y="2997"/>
                    <a:pt x="1588" y="2983"/>
                  </a:cubicBezTo>
                  <a:lnTo>
                    <a:pt x="1588" y="2983"/>
                  </a:lnTo>
                  <a:cubicBezTo>
                    <a:pt x="1596" y="2971"/>
                    <a:pt x="1602" y="2958"/>
                    <a:pt x="1603" y="2943"/>
                  </a:cubicBezTo>
                  <a:lnTo>
                    <a:pt x="1603" y="2943"/>
                  </a:lnTo>
                  <a:cubicBezTo>
                    <a:pt x="1606" y="2921"/>
                    <a:pt x="1617" y="2903"/>
                    <a:pt x="1631" y="2886"/>
                  </a:cubicBezTo>
                  <a:lnTo>
                    <a:pt x="1631" y="2886"/>
                  </a:lnTo>
                  <a:cubicBezTo>
                    <a:pt x="1648" y="2865"/>
                    <a:pt x="1664" y="2844"/>
                    <a:pt x="1681" y="2823"/>
                  </a:cubicBezTo>
                  <a:lnTo>
                    <a:pt x="1681" y="2823"/>
                  </a:lnTo>
                  <a:cubicBezTo>
                    <a:pt x="1690" y="2813"/>
                    <a:pt x="1693" y="2799"/>
                    <a:pt x="1699" y="2787"/>
                  </a:cubicBezTo>
                  <a:lnTo>
                    <a:pt x="1699" y="2787"/>
                  </a:lnTo>
                  <a:cubicBezTo>
                    <a:pt x="1703" y="2779"/>
                    <a:pt x="1700" y="2771"/>
                    <a:pt x="1697" y="2764"/>
                  </a:cubicBezTo>
                  <a:lnTo>
                    <a:pt x="1697" y="2764"/>
                  </a:lnTo>
                  <a:cubicBezTo>
                    <a:pt x="1689" y="2745"/>
                    <a:pt x="1685" y="2726"/>
                    <a:pt x="1686" y="2705"/>
                  </a:cubicBezTo>
                  <a:lnTo>
                    <a:pt x="1686" y="2705"/>
                  </a:lnTo>
                  <a:cubicBezTo>
                    <a:pt x="1687" y="2689"/>
                    <a:pt x="1678" y="2676"/>
                    <a:pt x="1675" y="2660"/>
                  </a:cubicBezTo>
                  <a:lnTo>
                    <a:pt x="1675" y="2660"/>
                  </a:lnTo>
                  <a:cubicBezTo>
                    <a:pt x="1671" y="2631"/>
                    <a:pt x="1675" y="2622"/>
                    <a:pt x="1700" y="2608"/>
                  </a:cubicBezTo>
                  <a:lnTo>
                    <a:pt x="1700" y="2608"/>
                  </a:lnTo>
                  <a:cubicBezTo>
                    <a:pt x="1720" y="2597"/>
                    <a:pt x="1741" y="2595"/>
                    <a:pt x="1763" y="2598"/>
                  </a:cubicBezTo>
                  <a:lnTo>
                    <a:pt x="1763" y="2598"/>
                  </a:lnTo>
                  <a:cubicBezTo>
                    <a:pt x="1793" y="2603"/>
                    <a:pt x="1799" y="2599"/>
                    <a:pt x="1809" y="2571"/>
                  </a:cubicBezTo>
                  <a:lnTo>
                    <a:pt x="1809" y="2571"/>
                  </a:lnTo>
                  <a:cubicBezTo>
                    <a:pt x="1819" y="2542"/>
                    <a:pt x="1837" y="2529"/>
                    <a:pt x="1869" y="2529"/>
                  </a:cubicBezTo>
                  <a:lnTo>
                    <a:pt x="1869" y="2529"/>
                  </a:lnTo>
                  <a:cubicBezTo>
                    <a:pt x="1896" y="2529"/>
                    <a:pt x="1920" y="2533"/>
                    <a:pt x="1945" y="2545"/>
                  </a:cubicBezTo>
                  <a:lnTo>
                    <a:pt x="1945" y="2545"/>
                  </a:lnTo>
                  <a:cubicBezTo>
                    <a:pt x="1971" y="2557"/>
                    <a:pt x="1997" y="2567"/>
                    <a:pt x="2023" y="2578"/>
                  </a:cubicBezTo>
                  <a:lnTo>
                    <a:pt x="2023" y="2578"/>
                  </a:lnTo>
                  <a:cubicBezTo>
                    <a:pt x="2044" y="2587"/>
                    <a:pt x="2064" y="2580"/>
                    <a:pt x="2081" y="2574"/>
                  </a:cubicBezTo>
                  <a:lnTo>
                    <a:pt x="2081" y="2574"/>
                  </a:lnTo>
                  <a:cubicBezTo>
                    <a:pt x="2110" y="2565"/>
                    <a:pt x="2135" y="2572"/>
                    <a:pt x="2161" y="2580"/>
                  </a:cubicBezTo>
                  <a:lnTo>
                    <a:pt x="2161" y="2580"/>
                  </a:lnTo>
                  <a:cubicBezTo>
                    <a:pt x="2168" y="2582"/>
                    <a:pt x="2175" y="2585"/>
                    <a:pt x="2181" y="2588"/>
                  </a:cubicBezTo>
                  <a:lnTo>
                    <a:pt x="2181" y="2588"/>
                  </a:lnTo>
                  <a:cubicBezTo>
                    <a:pt x="2207" y="2603"/>
                    <a:pt x="2229" y="2597"/>
                    <a:pt x="2250" y="2579"/>
                  </a:cubicBezTo>
                  <a:lnTo>
                    <a:pt x="2250" y="2579"/>
                  </a:lnTo>
                  <a:cubicBezTo>
                    <a:pt x="2270" y="2561"/>
                    <a:pt x="2292" y="2545"/>
                    <a:pt x="2316" y="2531"/>
                  </a:cubicBezTo>
                  <a:lnTo>
                    <a:pt x="2316" y="2531"/>
                  </a:lnTo>
                  <a:cubicBezTo>
                    <a:pt x="2356" y="2506"/>
                    <a:pt x="2384" y="2471"/>
                    <a:pt x="2398" y="2425"/>
                  </a:cubicBezTo>
                  <a:lnTo>
                    <a:pt x="2398" y="2425"/>
                  </a:lnTo>
                  <a:cubicBezTo>
                    <a:pt x="2401" y="2413"/>
                    <a:pt x="2408" y="2403"/>
                    <a:pt x="2417" y="2395"/>
                  </a:cubicBezTo>
                  <a:lnTo>
                    <a:pt x="2417" y="2395"/>
                  </a:lnTo>
                  <a:cubicBezTo>
                    <a:pt x="2431" y="2383"/>
                    <a:pt x="2440" y="2366"/>
                    <a:pt x="2454" y="2353"/>
                  </a:cubicBezTo>
                  <a:lnTo>
                    <a:pt x="2454" y="2353"/>
                  </a:lnTo>
                  <a:cubicBezTo>
                    <a:pt x="2462" y="2347"/>
                    <a:pt x="2473" y="2344"/>
                    <a:pt x="2479" y="2335"/>
                  </a:cubicBezTo>
                  <a:lnTo>
                    <a:pt x="2479" y="2335"/>
                  </a:lnTo>
                  <a:cubicBezTo>
                    <a:pt x="2499" y="2305"/>
                    <a:pt x="2514" y="2274"/>
                    <a:pt x="2515" y="2237"/>
                  </a:cubicBezTo>
                  <a:lnTo>
                    <a:pt x="2515" y="2237"/>
                  </a:lnTo>
                  <a:cubicBezTo>
                    <a:pt x="2515" y="2217"/>
                    <a:pt x="2508" y="2200"/>
                    <a:pt x="2494" y="2187"/>
                  </a:cubicBezTo>
                  <a:lnTo>
                    <a:pt x="2494" y="2187"/>
                  </a:lnTo>
                  <a:cubicBezTo>
                    <a:pt x="2485" y="2178"/>
                    <a:pt x="2479" y="2168"/>
                    <a:pt x="2477" y="2156"/>
                  </a:cubicBezTo>
                  <a:lnTo>
                    <a:pt x="2477" y="2156"/>
                  </a:lnTo>
                  <a:cubicBezTo>
                    <a:pt x="2477" y="2151"/>
                    <a:pt x="2476" y="2145"/>
                    <a:pt x="2474" y="2140"/>
                  </a:cubicBezTo>
                  <a:lnTo>
                    <a:pt x="2474" y="2140"/>
                  </a:lnTo>
                  <a:cubicBezTo>
                    <a:pt x="2462" y="2105"/>
                    <a:pt x="2473" y="2073"/>
                    <a:pt x="2485" y="2042"/>
                  </a:cubicBezTo>
                  <a:lnTo>
                    <a:pt x="2485" y="2042"/>
                  </a:lnTo>
                  <a:cubicBezTo>
                    <a:pt x="2497" y="2011"/>
                    <a:pt x="2492" y="1984"/>
                    <a:pt x="2477" y="1955"/>
                  </a:cubicBezTo>
                  <a:lnTo>
                    <a:pt x="2477" y="1955"/>
                  </a:lnTo>
                  <a:cubicBezTo>
                    <a:pt x="2464" y="1926"/>
                    <a:pt x="2445" y="1902"/>
                    <a:pt x="2430" y="1875"/>
                  </a:cubicBezTo>
                  <a:lnTo>
                    <a:pt x="2430" y="1875"/>
                  </a:lnTo>
                  <a:cubicBezTo>
                    <a:pt x="2426" y="1869"/>
                    <a:pt x="2424" y="1863"/>
                    <a:pt x="2422" y="1857"/>
                  </a:cubicBezTo>
                  <a:lnTo>
                    <a:pt x="2422" y="1857"/>
                  </a:lnTo>
                  <a:cubicBezTo>
                    <a:pt x="2417" y="1838"/>
                    <a:pt x="2411" y="1821"/>
                    <a:pt x="2391" y="1811"/>
                  </a:cubicBezTo>
                  <a:lnTo>
                    <a:pt x="2391" y="1811"/>
                  </a:lnTo>
                  <a:cubicBezTo>
                    <a:pt x="2381" y="1806"/>
                    <a:pt x="2376" y="1791"/>
                    <a:pt x="2371" y="1779"/>
                  </a:cubicBezTo>
                  <a:lnTo>
                    <a:pt x="2371" y="1779"/>
                  </a:lnTo>
                  <a:cubicBezTo>
                    <a:pt x="2366" y="1770"/>
                    <a:pt x="2360" y="1763"/>
                    <a:pt x="2350" y="1760"/>
                  </a:cubicBezTo>
                  <a:lnTo>
                    <a:pt x="2350" y="1760"/>
                  </a:lnTo>
                  <a:cubicBezTo>
                    <a:pt x="2322" y="1753"/>
                    <a:pt x="2308" y="1730"/>
                    <a:pt x="2291" y="1710"/>
                  </a:cubicBezTo>
                  <a:lnTo>
                    <a:pt x="2291" y="1710"/>
                  </a:lnTo>
                  <a:cubicBezTo>
                    <a:pt x="2276" y="1692"/>
                    <a:pt x="2266" y="1671"/>
                    <a:pt x="2260" y="1648"/>
                  </a:cubicBezTo>
                  <a:lnTo>
                    <a:pt x="2260" y="1648"/>
                  </a:lnTo>
                  <a:cubicBezTo>
                    <a:pt x="2249" y="1610"/>
                    <a:pt x="2223" y="1583"/>
                    <a:pt x="2190" y="1564"/>
                  </a:cubicBezTo>
                  <a:lnTo>
                    <a:pt x="2190" y="1564"/>
                  </a:lnTo>
                  <a:cubicBezTo>
                    <a:pt x="2176" y="1556"/>
                    <a:pt x="2164" y="1548"/>
                    <a:pt x="2159" y="1532"/>
                  </a:cubicBezTo>
                  <a:lnTo>
                    <a:pt x="2159" y="1532"/>
                  </a:lnTo>
                  <a:cubicBezTo>
                    <a:pt x="2156" y="1523"/>
                    <a:pt x="2149" y="1515"/>
                    <a:pt x="2144" y="1507"/>
                  </a:cubicBezTo>
                  <a:lnTo>
                    <a:pt x="2144" y="1507"/>
                  </a:lnTo>
                  <a:cubicBezTo>
                    <a:pt x="2136" y="1494"/>
                    <a:pt x="2121" y="1488"/>
                    <a:pt x="2109" y="1498"/>
                  </a:cubicBezTo>
                  <a:lnTo>
                    <a:pt x="2109" y="1498"/>
                  </a:lnTo>
                  <a:cubicBezTo>
                    <a:pt x="2096" y="1509"/>
                    <a:pt x="2081" y="1509"/>
                    <a:pt x="2066" y="1507"/>
                  </a:cubicBezTo>
                  <a:lnTo>
                    <a:pt x="2066" y="1507"/>
                  </a:lnTo>
                  <a:cubicBezTo>
                    <a:pt x="2036" y="1504"/>
                    <a:pt x="2006" y="1501"/>
                    <a:pt x="1977" y="1489"/>
                  </a:cubicBezTo>
                  <a:lnTo>
                    <a:pt x="1977" y="1489"/>
                  </a:lnTo>
                  <a:cubicBezTo>
                    <a:pt x="1971" y="1486"/>
                    <a:pt x="1966" y="1483"/>
                    <a:pt x="1962" y="1477"/>
                  </a:cubicBezTo>
                  <a:lnTo>
                    <a:pt x="1962" y="1477"/>
                  </a:lnTo>
                  <a:cubicBezTo>
                    <a:pt x="1953" y="1466"/>
                    <a:pt x="1940" y="1459"/>
                    <a:pt x="1926" y="1460"/>
                  </a:cubicBezTo>
                  <a:lnTo>
                    <a:pt x="1926" y="1460"/>
                  </a:lnTo>
                  <a:cubicBezTo>
                    <a:pt x="1898" y="1461"/>
                    <a:pt x="1872" y="1453"/>
                    <a:pt x="1846" y="1448"/>
                  </a:cubicBezTo>
                  <a:lnTo>
                    <a:pt x="1846" y="1448"/>
                  </a:lnTo>
                  <a:cubicBezTo>
                    <a:pt x="1831" y="1446"/>
                    <a:pt x="1817" y="1443"/>
                    <a:pt x="1803" y="1450"/>
                  </a:cubicBezTo>
                  <a:lnTo>
                    <a:pt x="1803" y="1450"/>
                  </a:lnTo>
                  <a:cubicBezTo>
                    <a:pt x="1798" y="1453"/>
                    <a:pt x="1792" y="1454"/>
                    <a:pt x="1787" y="1450"/>
                  </a:cubicBezTo>
                  <a:lnTo>
                    <a:pt x="1787" y="1450"/>
                  </a:lnTo>
                  <a:cubicBezTo>
                    <a:pt x="1766" y="1435"/>
                    <a:pt x="1742" y="1442"/>
                    <a:pt x="1719" y="1442"/>
                  </a:cubicBezTo>
                  <a:lnTo>
                    <a:pt x="1719" y="1442"/>
                  </a:lnTo>
                  <a:cubicBezTo>
                    <a:pt x="1708" y="1441"/>
                    <a:pt x="1699" y="1443"/>
                    <a:pt x="1689" y="1437"/>
                  </a:cubicBezTo>
                  <a:lnTo>
                    <a:pt x="1689" y="1437"/>
                  </a:lnTo>
                  <a:cubicBezTo>
                    <a:pt x="1677" y="1432"/>
                    <a:pt x="1663" y="1434"/>
                    <a:pt x="1650" y="1436"/>
                  </a:cubicBezTo>
                  <a:lnTo>
                    <a:pt x="1650" y="1436"/>
                  </a:lnTo>
                  <a:cubicBezTo>
                    <a:pt x="1638" y="1438"/>
                    <a:pt x="1630" y="1449"/>
                    <a:pt x="1632" y="1463"/>
                  </a:cubicBezTo>
                  <a:lnTo>
                    <a:pt x="1632" y="1463"/>
                  </a:lnTo>
                  <a:cubicBezTo>
                    <a:pt x="1635" y="1476"/>
                    <a:pt x="1635" y="1489"/>
                    <a:pt x="1634" y="1501"/>
                  </a:cubicBezTo>
                  <a:lnTo>
                    <a:pt x="1634" y="1501"/>
                  </a:lnTo>
                  <a:cubicBezTo>
                    <a:pt x="1633" y="1510"/>
                    <a:pt x="1636" y="1517"/>
                    <a:pt x="1639" y="1524"/>
                  </a:cubicBezTo>
                  <a:lnTo>
                    <a:pt x="1639" y="1524"/>
                  </a:lnTo>
                  <a:cubicBezTo>
                    <a:pt x="1650" y="1544"/>
                    <a:pt x="1646" y="1562"/>
                    <a:pt x="1627" y="1573"/>
                  </a:cubicBezTo>
                  <a:lnTo>
                    <a:pt x="1627" y="1573"/>
                  </a:lnTo>
                  <a:cubicBezTo>
                    <a:pt x="1610" y="1584"/>
                    <a:pt x="1592" y="1593"/>
                    <a:pt x="1571" y="1590"/>
                  </a:cubicBezTo>
                  <a:lnTo>
                    <a:pt x="1571" y="1590"/>
                  </a:lnTo>
                  <a:cubicBezTo>
                    <a:pt x="1562" y="1589"/>
                    <a:pt x="1553" y="1589"/>
                    <a:pt x="1544" y="1590"/>
                  </a:cubicBezTo>
                  <a:lnTo>
                    <a:pt x="1544" y="1590"/>
                  </a:lnTo>
                  <a:cubicBezTo>
                    <a:pt x="1525" y="1593"/>
                    <a:pt x="1508" y="1599"/>
                    <a:pt x="1502" y="1621"/>
                  </a:cubicBezTo>
                  <a:lnTo>
                    <a:pt x="1502" y="1621"/>
                  </a:lnTo>
                  <a:cubicBezTo>
                    <a:pt x="1498" y="1636"/>
                    <a:pt x="1487" y="1642"/>
                    <a:pt x="1471" y="1642"/>
                  </a:cubicBezTo>
                  <a:lnTo>
                    <a:pt x="1471" y="1642"/>
                  </a:lnTo>
                  <a:cubicBezTo>
                    <a:pt x="1451" y="1643"/>
                    <a:pt x="1433" y="1650"/>
                    <a:pt x="1418" y="1663"/>
                  </a:cubicBezTo>
                  <a:lnTo>
                    <a:pt x="1418" y="1663"/>
                  </a:lnTo>
                  <a:cubicBezTo>
                    <a:pt x="1411" y="1669"/>
                    <a:pt x="1404" y="1673"/>
                    <a:pt x="1394" y="1672"/>
                  </a:cubicBezTo>
                  <a:lnTo>
                    <a:pt x="1394" y="1672"/>
                  </a:lnTo>
                  <a:cubicBezTo>
                    <a:pt x="1378" y="1671"/>
                    <a:pt x="1370" y="1661"/>
                    <a:pt x="1375" y="1646"/>
                  </a:cubicBezTo>
                  <a:lnTo>
                    <a:pt x="1375" y="1646"/>
                  </a:lnTo>
                  <a:cubicBezTo>
                    <a:pt x="1378" y="1637"/>
                    <a:pt x="1383" y="1628"/>
                    <a:pt x="1375" y="1619"/>
                  </a:cubicBezTo>
                  <a:lnTo>
                    <a:pt x="1375" y="1619"/>
                  </a:lnTo>
                  <a:cubicBezTo>
                    <a:pt x="1366" y="1609"/>
                    <a:pt x="1359" y="1596"/>
                    <a:pt x="1344" y="1595"/>
                  </a:cubicBezTo>
                  <a:lnTo>
                    <a:pt x="1344" y="1595"/>
                  </a:lnTo>
                  <a:cubicBezTo>
                    <a:pt x="1337" y="1595"/>
                    <a:pt x="1331" y="1592"/>
                    <a:pt x="1325" y="1590"/>
                  </a:cubicBezTo>
                  <a:lnTo>
                    <a:pt x="1325" y="1590"/>
                  </a:lnTo>
                  <a:cubicBezTo>
                    <a:pt x="1309" y="1587"/>
                    <a:pt x="1291" y="1587"/>
                    <a:pt x="1279" y="1598"/>
                  </a:cubicBezTo>
                  <a:lnTo>
                    <a:pt x="1279" y="1598"/>
                  </a:lnTo>
                  <a:cubicBezTo>
                    <a:pt x="1266" y="1608"/>
                    <a:pt x="1252" y="1611"/>
                    <a:pt x="1238" y="1617"/>
                  </a:cubicBezTo>
                  <a:lnTo>
                    <a:pt x="1238" y="1617"/>
                  </a:lnTo>
                  <a:cubicBezTo>
                    <a:pt x="1209" y="1631"/>
                    <a:pt x="1177" y="1635"/>
                    <a:pt x="1145" y="1642"/>
                  </a:cubicBezTo>
                  <a:lnTo>
                    <a:pt x="1145" y="1642"/>
                  </a:lnTo>
                  <a:cubicBezTo>
                    <a:pt x="1135" y="1645"/>
                    <a:pt x="1124" y="1646"/>
                    <a:pt x="1115" y="1651"/>
                  </a:cubicBezTo>
                  <a:lnTo>
                    <a:pt x="1115" y="1651"/>
                  </a:lnTo>
                  <a:cubicBezTo>
                    <a:pt x="1102" y="1658"/>
                    <a:pt x="1091" y="1656"/>
                    <a:pt x="1080" y="1648"/>
                  </a:cubicBezTo>
                  <a:lnTo>
                    <a:pt x="1080" y="1648"/>
                  </a:lnTo>
                  <a:cubicBezTo>
                    <a:pt x="1062" y="1634"/>
                    <a:pt x="1041" y="1628"/>
                    <a:pt x="1021" y="1639"/>
                  </a:cubicBezTo>
                  <a:lnTo>
                    <a:pt x="1021" y="1639"/>
                  </a:lnTo>
                  <a:cubicBezTo>
                    <a:pt x="996" y="1653"/>
                    <a:pt x="971" y="1669"/>
                    <a:pt x="965" y="1702"/>
                  </a:cubicBezTo>
                  <a:lnTo>
                    <a:pt x="965" y="1702"/>
                  </a:lnTo>
                  <a:cubicBezTo>
                    <a:pt x="961" y="1723"/>
                    <a:pt x="949" y="1744"/>
                    <a:pt x="951" y="1765"/>
                  </a:cubicBezTo>
                  <a:lnTo>
                    <a:pt x="951" y="1765"/>
                  </a:lnTo>
                  <a:cubicBezTo>
                    <a:pt x="955" y="1800"/>
                    <a:pt x="929" y="1822"/>
                    <a:pt x="919" y="1850"/>
                  </a:cubicBezTo>
                  <a:lnTo>
                    <a:pt x="919" y="1850"/>
                  </a:lnTo>
                  <a:cubicBezTo>
                    <a:pt x="915" y="1861"/>
                    <a:pt x="909" y="1870"/>
                    <a:pt x="905" y="1881"/>
                  </a:cubicBezTo>
                  <a:lnTo>
                    <a:pt x="905" y="1881"/>
                  </a:lnTo>
                  <a:cubicBezTo>
                    <a:pt x="896" y="1909"/>
                    <a:pt x="879" y="1932"/>
                    <a:pt x="860" y="1954"/>
                  </a:cubicBezTo>
                  <a:lnTo>
                    <a:pt x="860" y="1954"/>
                  </a:lnTo>
                  <a:cubicBezTo>
                    <a:pt x="843" y="1972"/>
                    <a:pt x="834" y="1996"/>
                    <a:pt x="832" y="2020"/>
                  </a:cubicBezTo>
                  <a:lnTo>
                    <a:pt x="832" y="2020"/>
                  </a:lnTo>
                  <a:cubicBezTo>
                    <a:pt x="829" y="2055"/>
                    <a:pt x="814" y="2082"/>
                    <a:pt x="791" y="2107"/>
                  </a:cubicBezTo>
                  <a:lnTo>
                    <a:pt x="791" y="2107"/>
                  </a:lnTo>
                  <a:cubicBezTo>
                    <a:pt x="777" y="2122"/>
                    <a:pt x="769" y="2140"/>
                    <a:pt x="768" y="2159"/>
                  </a:cubicBezTo>
                  <a:lnTo>
                    <a:pt x="768" y="2159"/>
                  </a:lnTo>
                  <a:cubicBezTo>
                    <a:pt x="766" y="2192"/>
                    <a:pt x="749" y="2212"/>
                    <a:pt x="720" y="2221"/>
                  </a:cubicBezTo>
                  <a:lnTo>
                    <a:pt x="720" y="2221"/>
                  </a:lnTo>
                  <a:cubicBezTo>
                    <a:pt x="706" y="2226"/>
                    <a:pt x="697" y="2234"/>
                    <a:pt x="689" y="2245"/>
                  </a:cubicBezTo>
                  <a:lnTo>
                    <a:pt x="689" y="2245"/>
                  </a:lnTo>
                  <a:cubicBezTo>
                    <a:pt x="679" y="2260"/>
                    <a:pt x="666" y="2272"/>
                    <a:pt x="654" y="2285"/>
                  </a:cubicBezTo>
                  <a:lnTo>
                    <a:pt x="654" y="2285"/>
                  </a:lnTo>
                  <a:cubicBezTo>
                    <a:pt x="642" y="2298"/>
                    <a:pt x="632" y="2311"/>
                    <a:pt x="631" y="2331"/>
                  </a:cubicBezTo>
                  <a:lnTo>
                    <a:pt x="631" y="2331"/>
                  </a:lnTo>
                  <a:cubicBezTo>
                    <a:pt x="630" y="2356"/>
                    <a:pt x="601" y="2372"/>
                    <a:pt x="575" y="2367"/>
                  </a:cubicBezTo>
                  <a:lnTo>
                    <a:pt x="575" y="2367"/>
                  </a:lnTo>
                  <a:cubicBezTo>
                    <a:pt x="540" y="2361"/>
                    <a:pt x="508" y="2347"/>
                    <a:pt x="474" y="2339"/>
                  </a:cubicBezTo>
                  <a:lnTo>
                    <a:pt x="474" y="2339"/>
                  </a:lnTo>
                  <a:cubicBezTo>
                    <a:pt x="453" y="2333"/>
                    <a:pt x="431" y="2334"/>
                    <a:pt x="411" y="2322"/>
                  </a:cubicBezTo>
                  <a:lnTo>
                    <a:pt x="411" y="2322"/>
                  </a:lnTo>
                  <a:cubicBezTo>
                    <a:pt x="403" y="2317"/>
                    <a:pt x="390" y="2328"/>
                    <a:pt x="392" y="2336"/>
                  </a:cubicBezTo>
                  <a:close/>
                  <a:moveTo>
                    <a:pt x="5263" y="1827"/>
                  </a:moveTo>
                  <a:lnTo>
                    <a:pt x="5263" y="1827"/>
                  </a:lnTo>
                  <a:cubicBezTo>
                    <a:pt x="5278" y="1808"/>
                    <a:pt x="5280" y="1783"/>
                    <a:pt x="5294" y="1763"/>
                  </a:cubicBezTo>
                  <a:lnTo>
                    <a:pt x="5294" y="1763"/>
                  </a:lnTo>
                  <a:cubicBezTo>
                    <a:pt x="5177" y="1227"/>
                    <a:pt x="4902" y="751"/>
                    <a:pt x="4519" y="387"/>
                  </a:cubicBezTo>
                  <a:lnTo>
                    <a:pt x="4519" y="387"/>
                  </a:lnTo>
                  <a:cubicBezTo>
                    <a:pt x="4511" y="387"/>
                    <a:pt x="4502" y="388"/>
                    <a:pt x="4495" y="394"/>
                  </a:cubicBezTo>
                  <a:lnTo>
                    <a:pt x="4495" y="394"/>
                  </a:lnTo>
                  <a:cubicBezTo>
                    <a:pt x="4460" y="423"/>
                    <a:pt x="4421" y="417"/>
                    <a:pt x="4383" y="407"/>
                  </a:cubicBezTo>
                  <a:lnTo>
                    <a:pt x="4383" y="407"/>
                  </a:lnTo>
                  <a:cubicBezTo>
                    <a:pt x="4358" y="400"/>
                    <a:pt x="4332" y="398"/>
                    <a:pt x="4307" y="393"/>
                  </a:cubicBezTo>
                  <a:lnTo>
                    <a:pt x="4307" y="393"/>
                  </a:lnTo>
                  <a:cubicBezTo>
                    <a:pt x="4293" y="390"/>
                    <a:pt x="4277" y="393"/>
                    <a:pt x="4266" y="404"/>
                  </a:cubicBezTo>
                  <a:lnTo>
                    <a:pt x="4266" y="404"/>
                  </a:lnTo>
                  <a:cubicBezTo>
                    <a:pt x="4250" y="421"/>
                    <a:pt x="4231" y="422"/>
                    <a:pt x="4211" y="419"/>
                  </a:cubicBezTo>
                  <a:lnTo>
                    <a:pt x="4211" y="419"/>
                  </a:lnTo>
                  <a:cubicBezTo>
                    <a:pt x="4196" y="417"/>
                    <a:pt x="4182" y="416"/>
                    <a:pt x="4167" y="416"/>
                  </a:cubicBezTo>
                  <a:lnTo>
                    <a:pt x="4167" y="416"/>
                  </a:lnTo>
                  <a:cubicBezTo>
                    <a:pt x="4155" y="416"/>
                    <a:pt x="4143" y="414"/>
                    <a:pt x="4130" y="409"/>
                  </a:cubicBezTo>
                  <a:lnTo>
                    <a:pt x="4130" y="409"/>
                  </a:lnTo>
                  <a:cubicBezTo>
                    <a:pt x="4114" y="403"/>
                    <a:pt x="4096" y="405"/>
                    <a:pt x="4078" y="409"/>
                  </a:cubicBezTo>
                  <a:lnTo>
                    <a:pt x="4078" y="409"/>
                  </a:lnTo>
                  <a:cubicBezTo>
                    <a:pt x="4067" y="411"/>
                    <a:pt x="4057" y="415"/>
                    <a:pt x="4045" y="408"/>
                  </a:cubicBezTo>
                  <a:lnTo>
                    <a:pt x="4045" y="408"/>
                  </a:lnTo>
                  <a:cubicBezTo>
                    <a:pt x="4031" y="399"/>
                    <a:pt x="4025" y="396"/>
                    <a:pt x="4031" y="379"/>
                  </a:cubicBezTo>
                  <a:lnTo>
                    <a:pt x="4031" y="379"/>
                  </a:lnTo>
                  <a:cubicBezTo>
                    <a:pt x="4039" y="351"/>
                    <a:pt x="4021" y="338"/>
                    <a:pt x="4003" y="324"/>
                  </a:cubicBezTo>
                  <a:lnTo>
                    <a:pt x="4003" y="324"/>
                  </a:lnTo>
                  <a:cubicBezTo>
                    <a:pt x="3986" y="313"/>
                    <a:pt x="3966" y="308"/>
                    <a:pt x="3947" y="302"/>
                  </a:cubicBezTo>
                  <a:lnTo>
                    <a:pt x="3947" y="302"/>
                  </a:lnTo>
                  <a:cubicBezTo>
                    <a:pt x="3936" y="299"/>
                    <a:pt x="3925" y="309"/>
                    <a:pt x="3923" y="323"/>
                  </a:cubicBezTo>
                  <a:lnTo>
                    <a:pt x="3923" y="323"/>
                  </a:lnTo>
                  <a:cubicBezTo>
                    <a:pt x="3921" y="340"/>
                    <a:pt x="3915" y="354"/>
                    <a:pt x="3907" y="369"/>
                  </a:cubicBezTo>
                  <a:lnTo>
                    <a:pt x="3907" y="369"/>
                  </a:lnTo>
                  <a:cubicBezTo>
                    <a:pt x="3900" y="381"/>
                    <a:pt x="3888" y="381"/>
                    <a:pt x="3876" y="381"/>
                  </a:cubicBezTo>
                  <a:lnTo>
                    <a:pt x="3876" y="381"/>
                  </a:lnTo>
                  <a:cubicBezTo>
                    <a:pt x="3862" y="380"/>
                    <a:pt x="3853" y="372"/>
                    <a:pt x="3847" y="361"/>
                  </a:cubicBezTo>
                  <a:lnTo>
                    <a:pt x="3847" y="361"/>
                  </a:lnTo>
                  <a:cubicBezTo>
                    <a:pt x="3844" y="355"/>
                    <a:pt x="3848" y="350"/>
                    <a:pt x="3850" y="345"/>
                  </a:cubicBezTo>
                  <a:lnTo>
                    <a:pt x="3850" y="345"/>
                  </a:lnTo>
                  <a:cubicBezTo>
                    <a:pt x="3858" y="321"/>
                    <a:pt x="3856" y="314"/>
                    <a:pt x="3837" y="298"/>
                  </a:cubicBezTo>
                  <a:lnTo>
                    <a:pt x="3837" y="298"/>
                  </a:lnTo>
                  <a:cubicBezTo>
                    <a:pt x="3823" y="286"/>
                    <a:pt x="3807" y="274"/>
                    <a:pt x="3792" y="263"/>
                  </a:cubicBezTo>
                  <a:lnTo>
                    <a:pt x="3792" y="263"/>
                  </a:lnTo>
                  <a:cubicBezTo>
                    <a:pt x="3779" y="253"/>
                    <a:pt x="3763" y="253"/>
                    <a:pt x="3748" y="251"/>
                  </a:cubicBezTo>
                  <a:lnTo>
                    <a:pt x="3748" y="251"/>
                  </a:lnTo>
                  <a:cubicBezTo>
                    <a:pt x="3732" y="250"/>
                    <a:pt x="3717" y="251"/>
                    <a:pt x="3702" y="251"/>
                  </a:cubicBezTo>
                  <a:lnTo>
                    <a:pt x="3702" y="251"/>
                  </a:lnTo>
                  <a:cubicBezTo>
                    <a:pt x="3679" y="251"/>
                    <a:pt x="3657" y="249"/>
                    <a:pt x="3635" y="247"/>
                  </a:cubicBezTo>
                  <a:lnTo>
                    <a:pt x="3635" y="247"/>
                  </a:lnTo>
                  <a:cubicBezTo>
                    <a:pt x="3602" y="243"/>
                    <a:pt x="3569" y="242"/>
                    <a:pt x="3536" y="250"/>
                  </a:cubicBezTo>
                  <a:lnTo>
                    <a:pt x="3536" y="250"/>
                  </a:lnTo>
                  <a:cubicBezTo>
                    <a:pt x="3523" y="253"/>
                    <a:pt x="3515" y="259"/>
                    <a:pt x="3510" y="272"/>
                  </a:cubicBezTo>
                  <a:lnTo>
                    <a:pt x="3510" y="272"/>
                  </a:lnTo>
                  <a:cubicBezTo>
                    <a:pt x="3503" y="293"/>
                    <a:pt x="3487" y="306"/>
                    <a:pt x="3464" y="310"/>
                  </a:cubicBezTo>
                  <a:lnTo>
                    <a:pt x="3464" y="310"/>
                  </a:lnTo>
                  <a:cubicBezTo>
                    <a:pt x="3444" y="314"/>
                    <a:pt x="3426" y="322"/>
                    <a:pt x="3410" y="335"/>
                  </a:cubicBezTo>
                  <a:lnTo>
                    <a:pt x="3410" y="335"/>
                  </a:lnTo>
                  <a:cubicBezTo>
                    <a:pt x="3400" y="343"/>
                    <a:pt x="3393" y="353"/>
                    <a:pt x="3395" y="366"/>
                  </a:cubicBezTo>
                  <a:lnTo>
                    <a:pt x="3395" y="366"/>
                  </a:lnTo>
                  <a:cubicBezTo>
                    <a:pt x="3398" y="394"/>
                    <a:pt x="3382" y="411"/>
                    <a:pt x="3359" y="423"/>
                  </a:cubicBezTo>
                  <a:lnTo>
                    <a:pt x="3359" y="423"/>
                  </a:lnTo>
                  <a:cubicBezTo>
                    <a:pt x="3349" y="428"/>
                    <a:pt x="3344" y="436"/>
                    <a:pt x="3340" y="446"/>
                  </a:cubicBezTo>
                  <a:lnTo>
                    <a:pt x="3340" y="446"/>
                  </a:lnTo>
                  <a:cubicBezTo>
                    <a:pt x="3333" y="465"/>
                    <a:pt x="3335" y="472"/>
                    <a:pt x="3350" y="484"/>
                  </a:cubicBezTo>
                  <a:lnTo>
                    <a:pt x="3350" y="484"/>
                  </a:lnTo>
                  <a:cubicBezTo>
                    <a:pt x="3361" y="493"/>
                    <a:pt x="3371" y="501"/>
                    <a:pt x="3382" y="510"/>
                  </a:cubicBezTo>
                  <a:lnTo>
                    <a:pt x="3382" y="510"/>
                  </a:lnTo>
                  <a:cubicBezTo>
                    <a:pt x="3397" y="521"/>
                    <a:pt x="3408" y="520"/>
                    <a:pt x="3421" y="507"/>
                  </a:cubicBezTo>
                  <a:lnTo>
                    <a:pt x="3421" y="507"/>
                  </a:lnTo>
                  <a:cubicBezTo>
                    <a:pt x="3429" y="499"/>
                    <a:pt x="3433" y="489"/>
                    <a:pt x="3443" y="482"/>
                  </a:cubicBezTo>
                  <a:lnTo>
                    <a:pt x="3443" y="482"/>
                  </a:lnTo>
                  <a:cubicBezTo>
                    <a:pt x="3448" y="478"/>
                    <a:pt x="3453" y="476"/>
                    <a:pt x="3458" y="479"/>
                  </a:cubicBezTo>
                  <a:lnTo>
                    <a:pt x="3458" y="479"/>
                  </a:lnTo>
                  <a:cubicBezTo>
                    <a:pt x="3464" y="483"/>
                    <a:pt x="3463" y="489"/>
                    <a:pt x="3461" y="494"/>
                  </a:cubicBezTo>
                  <a:lnTo>
                    <a:pt x="3461" y="494"/>
                  </a:lnTo>
                  <a:cubicBezTo>
                    <a:pt x="3458" y="502"/>
                    <a:pt x="3454" y="509"/>
                    <a:pt x="3450" y="516"/>
                  </a:cubicBezTo>
                  <a:lnTo>
                    <a:pt x="3450" y="516"/>
                  </a:lnTo>
                  <a:cubicBezTo>
                    <a:pt x="3439" y="538"/>
                    <a:pt x="3442" y="558"/>
                    <a:pt x="3463" y="571"/>
                  </a:cubicBezTo>
                  <a:lnTo>
                    <a:pt x="3463" y="571"/>
                  </a:lnTo>
                  <a:cubicBezTo>
                    <a:pt x="3479" y="580"/>
                    <a:pt x="3493" y="593"/>
                    <a:pt x="3507" y="604"/>
                  </a:cubicBezTo>
                  <a:lnTo>
                    <a:pt x="3507" y="604"/>
                  </a:lnTo>
                  <a:cubicBezTo>
                    <a:pt x="3521" y="614"/>
                    <a:pt x="3533" y="615"/>
                    <a:pt x="3548" y="609"/>
                  </a:cubicBezTo>
                  <a:lnTo>
                    <a:pt x="3548" y="609"/>
                  </a:lnTo>
                  <a:cubicBezTo>
                    <a:pt x="3563" y="603"/>
                    <a:pt x="3579" y="597"/>
                    <a:pt x="3595" y="591"/>
                  </a:cubicBezTo>
                  <a:lnTo>
                    <a:pt x="3595" y="591"/>
                  </a:lnTo>
                  <a:cubicBezTo>
                    <a:pt x="3609" y="586"/>
                    <a:pt x="3621" y="578"/>
                    <a:pt x="3625" y="562"/>
                  </a:cubicBezTo>
                  <a:lnTo>
                    <a:pt x="3625" y="562"/>
                  </a:lnTo>
                  <a:cubicBezTo>
                    <a:pt x="3627" y="556"/>
                    <a:pt x="3630" y="549"/>
                    <a:pt x="3635" y="543"/>
                  </a:cubicBezTo>
                  <a:lnTo>
                    <a:pt x="3635" y="543"/>
                  </a:lnTo>
                  <a:cubicBezTo>
                    <a:pt x="3640" y="535"/>
                    <a:pt x="3647" y="531"/>
                    <a:pt x="3657" y="534"/>
                  </a:cubicBezTo>
                  <a:lnTo>
                    <a:pt x="3657" y="534"/>
                  </a:lnTo>
                  <a:cubicBezTo>
                    <a:pt x="3684" y="540"/>
                    <a:pt x="3710" y="534"/>
                    <a:pt x="3737" y="532"/>
                  </a:cubicBezTo>
                  <a:lnTo>
                    <a:pt x="3737" y="532"/>
                  </a:lnTo>
                  <a:cubicBezTo>
                    <a:pt x="3747" y="531"/>
                    <a:pt x="3749" y="525"/>
                    <a:pt x="3746" y="516"/>
                  </a:cubicBezTo>
                  <a:lnTo>
                    <a:pt x="3746" y="516"/>
                  </a:lnTo>
                  <a:cubicBezTo>
                    <a:pt x="3739" y="496"/>
                    <a:pt x="3717" y="484"/>
                    <a:pt x="3696" y="491"/>
                  </a:cubicBezTo>
                  <a:lnTo>
                    <a:pt x="3696" y="491"/>
                  </a:lnTo>
                  <a:cubicBezTo>
                    <a:pt x="3682" y="495"/>
                    <a:pt x="3669" y="498"/>
                    <a:pt x="3655" y="497"/>
                  </a:cubicBezTo>
                  <a:lnTo>
                    <a:pt x="3655" y="497"/>
                  </a:lnTo>
                  <a:cubicBezTo>
                    <a:pt x="3643" y="495"/>
                    <a:pt x="3631" y="494"/>
                    <a:pt x="3627" y="479"/>
                  </a:cubicBezTo>
                  <a:lnTo>
                    <a:pt x="3627" y="479"/>
                  </a:lnTo>
                  <a:cubicBezTo>
                    <a:pt x="3625" y="470"/>
                    <a:pt x="3616" y="467"/>
                    <a:pt x="3609" y="463"/>
                  </a:cubicBezTo>
                  <a:lnTo>
                    <a:pt x="3609" y="463"/>
                  </a:lnTo>
                  <a:cubicBezTo>
                    <a:pt x="3597" y="457"/>
                    <a:pt x="3585" y="449"/>
                    <a:pt x="3575" y="440"/>
                  </a:cubicBezTo>
                  <a:lnTo>
                    <a:pt x="3575" y="440"/>
                  </a:lnTo>
                  <a:cubicBezTo>
                    <a:pt x="3562" y="428"/>
                    <a:pt x="3563" y="418"/>
                    <a:pt x="3579" y="410"/>
                  </a:cubicBezTo>
                  <a:lnTo>
                    <a:pt x="3579" y="410"/>
                  </a:lnTo>
                  <a:cubicBezTo>
                    <a:pt x="3589" y="404"/>
                    <a:pt x="3597" y="398"/>
                    <a:pt x="3604" y="388"/>
                  </a:cubicBezTo>
                  <a:lnTo>
                    <a:pt x="3604" y="388"/>
                  </a:lnTo>
                  <a:cubicBezTo>
                    <a:pt x="3614" y="373"/>
                    <a:pt x="3631" y="369"/>
                    <a:pt x="3648" y="369"/>
                  </a:cubicBezTo>
                  <a:lnTo>
                    <a:pt x="3648" y="369"/>
                  </a:lnTo>
                  <a:cubicBezTo>
                    <a:pt x="3660" y="369"/>
                    <a:pt x="3672" y="370"/>
                    <a:pt x="3684" y="368"/>
                  </a:cubicBezTo>
                  <a:lnTo>
                    <a:pt x="3684" y="368"/>
                  </a:lnTo>
                  <a:cubicBezTo>
                    <a:pt x="3700" y="365"/>
                    <a:pt x="3713" y="371"/>
                    <a:pt x="3720" y="386"/>
                  </a:cubicBezTo>
                  <a:lnTo>
                    <a:pt x="3720" y="386"/>
                  </a:lnTo>
                  <a:cubicBezTo>
                    <a:pt x="3724" y="394"/>
                    <a:pt x="3730" y="400"/>
                    <a:pt x="3737" y="406"/>
                  </a:cubicBezTo>
                  <a:lnTo>
                    <a:pt x="3737" y="406"/>
                  </a:lnTo>
                  <a:cubicBezTo>
                    <a:pt x="3741" y="411"/>
                    <a:pt x="3748" y="414"/>
                    <a:pt x="3750" y="420"/>
                  </a:cubicBezTo>
                  <a:lnTo>
                    <a:pt x="3750" y="420"/>
                  </a:lnTo>
                  <a:cubicBezTo>
                    <a:pt x="3760" y="442"/>
                    <a:pt x="3781" y="451"/>
                    <a:pt x="3799" y="464"/>
                  </a:cubicBezTo>
                  <a:lnTo>
                    <a:pt x="3799" y="464"/>
                  </a:lnTo>
                  <a:cubicBezTo>
                    <a:pt x="3810" y="472"/>
                    <a:pt x="3820" y="477"/>
                    <a:pt x="3834" y="478"/>
                  </a:cubicBezTo>
                  <a:lnTo>
                    <a:pt x="3834" y="478"/>
                  </a:lnTo>
                  <a:cubicBezTo>
                    <a:pt x="3854" y="479"/>
                    <a:pt x="3857" y="486"/>
                    <a:pt x="3852" y="505"/>
                  </a:cubicBezTo>
                  <a:lnTo>
                    <a:pt x="3852" y="505"/>
                  </a:lnTo>
                  <a:cubicBezTo>
                    <a:pt x="3850" y="515"/>
                    <a:pt x="3846" y="525"/>
                    <a:pt x="3837" y="531"/>
                  </a:cubicBezTo>
                  <a:lnTo>
                    <a:pt x="3837" y="531"/>
                  </a:lnTo>
                  <a:cubicBezTo>
                    <a:pt x="3832" y="535"/>
                    <a:pt x="3829" y="540"/>
                    <a:pt x="3832" y="546"/>
                  </a:cubicBezTo>
                  <a:lnTo>
                    <a:pt x="3832" y="546"/>
                  </a:lnTo>
                  <a:cubicBezTo>
                    <a:pt x="3835" y="553"/>
                    <a:pt x="3840" y="555"/>
                    <a:pt x="3847" y="556"/>
                  </a:cubicBezTo>
                  <a:lnTo>
                    <a:pt x="3847" y="556"/>
                  </a:lnTo>
                  <a:cubicBezTo>
                    <a:pt x="3857" y="556"/>
                    <a:pt x="3865" y="552"/>
                    <a:pt x="3872" y="547"/>
                  </a:cubicBezTo>
                  <a:lnTo>
                    <a:pt x="3872" y="547"/>
                  </a:lnTo>
                  <a:cubicBezTo>
                    <a:pt x="3881" y="542"/>
                    <a:pt x="3889" y="542"/>
                    <a:pt x="3897" y="547"/>
                  </a:cubicBezTo>
                  <a:lnTo>
                    <a:pt x="3897" y="547"/>
                  </a:lnTo>
                  <a:cubicBezTo>
                    <a:pt x="3909" y="553"/>
                    <a:pt x="3922" y="559"/>
                    <a:pt x="3934" y="566"/>
                  </a:cubicBezTo>
                  <a:lnTo>
                    <a:pt x="3934" y="566"/>
                  </a:lnTo>
                  <a:cubicBezTo>
                    <a:pt x="3942" y="570"/>
                    <a:pt x="3950" y="571"/>
                    <a:pt x="3958" y="563"/>
                  </a:cubicBezTo>
                  <a:lnTo>
                    <a:pt x="3958" y="563"/>
                  </a:lnTo>
                  <a:cubicBezTo>
                    <a:pt x="3974" y="548"/>
                    <a:pt x="3994" y="544"/>
                    <a:pt x="4016" y="545"/>
                  </a:cubicBezTo>
                  <a:lnTo>
                    <a:pt x="4016" y="545"/>
                  </a:lnTo>
                  <a:cubicBezTo>
                    <a:pt x="4030" y="546"/>
                    <a:pt x="4041" y="550"/>
                    <a:pt x="4051" y="560"/>
                  </a:cubicBezTo>
                  <a:lnTo>
                    <a:pt x="4051" y="560"/>
                  </a:lnTo>
                  <a:cubicBezTo>
                    <a:pt x="4066" y="573"/>
                    <a:pt x="4082" y="585"/>
                    <a:pt x="4103" y="587"/>
                  </a:cubicBezTo>
                  <a:lnTo>
                    <a:pt x="4103" y="587"/>
                  </a:lnTo>
                  <a:cubicBezTo>
                    <a:pt x="4145" y="593"/>
                    <a:pt x="4181" y="612"/>
                    <a:pt x="4214" y="638"/>
                  </a:cubicBezTo>
                  <a:lnTo>
                    <a:pt x="4214" y="638"/>
                  </a:lnTo>
                  <a:cubicBezTo>
                    <a:pt x="4226" y="647"/>
                    <a:pt x="4240" y="655"/>
                    <a:pt x="4249" y="666"/>
                  </a:cubicBezTo>
                  <a:lnTo>
                    <a:pt x="4249" y="666"/>
                  </a:lnTo>
                  <a:cubicBezTo>
                    <a:pt x="4258" y="676"/>
                    <a:pt x="4263" y="686"/>
                    <a:pt x="4254" y="699"/>
                  </a:cubicBezTo>
                  <a:lnTo>
                    <a:pt x="4254" y="699"/>
                  </a:lnTo>
                  <a:cubicBezTo>
                    <a:pt x="4248" y="707"/>
                    <a:pt x="4249" y="717"/>
                    <a:pt x="4247" y="726"/>
                  </a:cubicBezTo>
                  <a:lnTo>
                    <a:pt x="4247" y="726"/>
                  </a:lnTo>
                  <a:cubicBezTo>
                    <a:pt x="4244" y="739"/>
                    <a:pt x="4239" y="746"/>
                    <a:pt x="4226" y="749"/>
                  </a:cubicBezTo>
                  <a:lnTo>
                    <a:pt x="4226" y="749"/>
                  </a:lnTo>
                  <a:cubicBezTo>
                    <a:pt x="4203" y="755"/>
                    <a:pt x="4184" y="765"/>
                    <a:pt x="4166" y="782"/>
                  </a:cubicBezTo>
                  <a:lnTo>
                    <a:pt x="4166" y="782"/>
                  </a:lnTo>
                  <a:cubicBezTo>
                    <a:pt x="4147" y="801"/>
                    <a:pt x="4122" y="815"/>
                    <a:pt x="4093" y="815"/>
                  </a:cubicBezTo>
                  <a:lnTo>
                    <a:pt x="4093" y="815"/>
                  </a:lnTo>
                  <a:cubicBezTo>
                    <a:pt x="4079" y="815"/>
                    <a:pt x="4066" y="818"/>
                    <a:pt x="4053" y="822"/>
                  </a:cubicBezTo>
                  <a:lnTo>
                    <a:pt x="4053" y="822"/>
                  </a:lnTo>
                  <a:cubicBezTo>
                    <a:pt x="4045" y="825"/>
                    <a:pt x="4042" y="831"/>
                    <a:pt x="4048" y="837"/>
                  </a:cubicBezTo>
                  <a:lnTo>
                    <a:pt x="4048" y="837"/>
                  </a:lnTo>
                  <a:cubicBezTo>
                    <a:pt x="4061" y="852"/>
                    <a:pt x="4066" y="870"/>
                    <a:pt x="4076" y="885"/>
                  </a:cubicBezTo>
                  <a:lnTo>
                    <a:pt x="4076" y="885"/>
                  </a:lnTo>
                  <a:cubicBezTo>
                    <a:pt x="4085" y="898"/>
                    <a:pt x="4083" y="911"/>
                    <a:pt x="4078" y="924"/>
                  </a:cubicBezTo>
                  <a:lnTo>
                    <a:pt x="4078" y="924"/>
                  </a:lnTo>
                  <a:cubicBezTo>
                    <a:pt x="4071" y="941"/>
                    <a:pt x="4061" y="943"/>
                    <a:pt x="4045" y="936"/>
                  </a:cubicBezTo>
                  <a:lnTo>
                    <a:pt x="4045" y="936"/>
                  </a:lnTo>
                  <a:cubicBezTo>
                    <a:pt x="4039" y="932"/>
                    <a:pt x="4032" y="929"/>
                    <a:pt x="4026" y="926"/>
                  </a:cubicBezTo>
                  <a:lnTo>
                    <a:pt x="4026" y="926"/>
                  </a:lnTo>
                  <a:cubicBezTo>
                    <a:pt x="4019" y="922"/>
                    <a:pt x="4011" y="916"/>
                    <a:pt x="4011" y="908"/>
                  </a:cubicBezTo>
                  <a:lnTo>
                    <a:pt x="4011" y="908"/>
                  </a:lnTo>
                  <a:cubicBezTo>
                    <a:pt x="4011" y="888"/>
                    <a:pt x="3997" y="872"/>
                    <a:pt x="3998" y="852"/>
                  </a:cubicBezTo>
                  <a:lnTo>
                    <a:pt x="3998" y="852"/>
                  </a:lnTo>
                  <a:cubicBezTo>
                    <a:pt x="3999" y="840"/>
                    <a:pt x="3992" y="834"/>
                    <a:pt x="3981" y="829"/>
                  </a:cubicBezTo>
                  <a:lnTo>
                    <a:pt x="3981" y="829"/>
                  </a:lnTo>
                  <a:cubicBezTo>
                    <a:pt x="3959" y="817"/>
                    <a:pt x="3934" y="813"/>
                    <a:pt x="3912" y="799"/>
                  </a:cubicBezTo>
                  <a:lnTo>
                    <a:pt x="3912" y="799"/>
                  </a:lnTo>
                  <a:cubicBezTo>
                    <a:pt x="3898" y="790"/>
                    <a:pt x="3887" y="780"/>
                    <a:pt x="3878" y="766"/>
                  </a:cubicBezTo>
                  <a:lnTo>
                    <a:pt x="3878" y="766"/>
                  </a:lnTo>
                  <a:cubicBezTo>
                    <a:pt x="3866" y="746"/>
                    <a:pt x="3866" y="741"/>
                    <a:pt x="3880" y="721"/>
                  </a:cubicBezTo>
                  <a:lnTo>
                    <a:pt x="3880" y="721"/>
                  </a:lnTo>
                  <a:cubicBezTo>
                    <a:pt x="3889" y="709"/>
                    <a:pt x="3887" y="703"/>
                    <a:pt x="3875" y="696"/>
                  </a:cubicBezTo>
                  <a:lnTo>
                    <a:pt x="3875" y="696"/>
                  </a:lnTo>
                  <a:cubicBezTo>
                    <a:pt x="3873" y="695"/>
                    <a:pt x="3871" y="694"/>
                    <a:pt x="3868" y="693"/>
                  </a:cubicBezTo>
                  <a:lnTo>
                    <a:pt x="3868" y="693"/>
                  </a:lnTo>
                  <a:cubicBezTo>
                    <a:pt x="3844" y="685"/>
                    <a:pt x="3827" y="671"/>
                    <a:pt x="3831" y="642"/>
                  </a:cubicBezTo>
                  <a:lnTo>
                    <a:pt x="3831" y="642"/>
                  </a:lnTo>
                  <a:cubicBezTo>
                    <a:pt x="3819" y="624"/>
                    <a:pt x="3813" y="602"/>
                    <a:pt x="3796" y="586"/>
                  </a:cubicBezTo>
                  <a:lnTo>
                    <a:pt x="3796" y="586"/>
                  </a:lnTo>
                  <a:cubicBezTo>
                    <a:pt x="3790" y="580"/>
                    <a:pt x="3781" y="578"/>
                    <a:pt x="3772" y="578"/>
                  </a:cubicBezTo>
                  <a:lnTo>
                    <a:pt x="3772" y="578"/>
                  </a:lnTo>
                  <a:cubicBezTo>
                    <a:pt x="3746" y="578"/>
                    <a:pt x="3720" y="580"/>
                    <a:pt x="3695" y="583"/>
                  </a:cubicBezTo>
                  <a:lnTo>
                    <a:pt x="3695" y="583"/>
                  </a:lnTo>
                  <a:cubicBezTo>
                    <a:pt x="3682" y="585"/>
                    <a:pt x="3672" y="596"/>
                    <a:pt x="3663" y="605"/>
                  </a:cubicBezTo>
                  <a:lnTo>
                    <a:pt x="3663" y="605"/>
                  </a:lnTo>
                  <a:cubicBezTo>
                    <a:pt x="3655" y="614"/>
                    <a:pt x="3646" y="623"/>
                    <a:pt x="3635" y="630"/>
                  </a:cubicBezTo>
                  <a:lnTo>
                    <a:pt x="3635" y="630"/>
                  </a:lnTo>
                  <a:cubicBezTo>
                    <a:pt x="3622" y="636"/>
                    <a:pt x="3621" y="643"/>
                    <a:pt x="3628" y="658"/>
                  </a:cubicBezTo>
                  <a:lnTo>
                    <a:pt x="3628" y="658"/>
                  </a:lnTo>
                  <a:cubicBezTo>
                    <a:pt x="3629" y="661"/>
                    <a:pt x="3631" y="665"/>
                    <a:pt x="3633" y="669"/>
                  </a:cubicBezTo>
                  <a:lnTo>
                    <a:pt x="3633" y="669"/>
                  </a:lnTo>
                  <a:cubicBezTo>
                    <a:pt x="3640" y="686"/>
                    <a:pt x="3639" y="695"/>
                    <a:pt x="3629" y="704"/>
                  </a:cubicBezTo>
                  <a:lnTo>
                    <a:pt x="3629" y="704"/>
                  </a:lnTo>
                  <a:cubicBezTo>
                    <a:pt x="3617" y="713"/>
                    <a:pt x="3602" y="715"/>
                    <a:pt x="3588" y="706"/>
                  </a:cubicBezTo>
                  <a:lnTo>
                    <a:pt x="3588" y="706"/>
                  </a:lnTo>
                  <a:cubicBezTo>
                    <a:pt x="3567" y="694"/>
                    <a:pt x="3547" y="680"/>
                    <a:pt x="3528" y="666"/>
                  </a:cubicBezTo>
                  <a:lnTo>
                    <a:pt x="3528" y="666"/>
                  </a:lnTo>
                  <a:cubicBezTo>
                    <a:pt x="3513" y="654"/>
                    <a:pt x="3509" y="655"/>
                    <a:pt x="3497" y="670"/>
                  </a:cubicBezTo>
                  <a:lnTo>
                    <a:pt x="3497" y="670"/>
                  </a:lnTo>
                  <a:cubicBezTo>
                    <a:pt x="3481" y="689"/>
                    <a:pt x="3473" y="712"/>
                    <a:pt x="3473" y="736"/>
                  </a:cubicBezTo>
                  <a:lnTo>
                    <a:pt x="3473" y="736"/>
                  </a:lnTo>
                  <a:cubicBezTo>
                    <a:pt x="3472" y="751"/>
                    <a:pt x="3473" y="765"/>
                    <a:pt x="3473" y="780"/>
                  </a:cubicBezTo>
                  <a:lnTo>
                    <a:pt x="3473" y="780"/>
                  </a:lnTo>
                  <a:cubicBezTo>
                    <a:pt x="3472" y="804"/>
                    <a:pt x="3464" y="824"/>
                    <a:pt x="3437" y="831"/>
                  </a:cubicBezTo>
                  <a:lnTo>
                    <a:pt x="3437" y="831"/>
                  </a:lnTo>
                  <a:cubicBezTo>
                    <a:pt x="3427" y="834"/>
                    <a:pt x="3417" y="838"/>
                    <a:pt x="3419" y="852"/>
                  </a:cubicBezTo>
                  <a:lnTo>
                    <a:pt x="3419" y="852"/>
                  </a:lnTo>
                  <a:cubicBezTo>
                    <a:pt x="3419" y="860"/>
                    <a:pt x="3414" y="864"/>
                    <a:pt x="3409" y="867"/>
                  </a:cubicBezTo>
                  <a:lnTo>
                    <a:pt x="3409" y="867"/>
                  </a:lnTo>
                  <a:cubicBezTo>
                    <a:pt x="3396" y="876"/>
                    <a:pt x="3396" y="887"/>
                    <a:pt x="3397" y="901"/>
                  </a:cubicBezTo>
                  <a:lnTo>
                    <a:pt x="3397" y="901"/>
                  </a:lnTo>
                  <a:cubicBezTo>
                    <a:pt x="3401" y="925"/>
                    <a:pt x="3414" y="946"/>
                    <a:pt x="3415" y="970"/>
                  </a:cubicBezTo>
                  <a:lnTo>
                    <a:pt x="3415" y="970"/>
                  </a:lnTo>
                  <a:cubicBezTo>
                    <a:pt x="3416" y="989"/>
                    <a:pt x="3413" y="997"/>
                    <a:pt x="3396" y="1004"/>
                  </a:cubicBezTo>
                  <a:lnTo>
                    <a:pt x="3396" y="1004"/>
                  </a:lnTo>
                  <a:cubicBezTo>
                    <a:pt x="3375" y="1012"/>
                    <a:pt x="3375" y="1012"/>
                    <a:pt x="3385" y="1032"/>
                  </a:cubicBezTo>
                  <a:lnTo>
                    <a:pt x="3385" y="1032"/>
                  </a:lnTo>
                  <a:cubicBezTo>
                    <a:pt x="3392" y="1046"/>
                    <a:pt x="3390" y="1059"/>
                    <a:pt x="3385" y="1072"/>
                  </a:cubicBezTo>
                  <a:lnTo>
                    <a:pt x="3385" y="1072"/>
                  </a:lnTo>
                  <a:cubicBezTo>
                    <a:pt x="3377" y="1094"/>
                    <a:pt x="3393" y="1114"/>
                    <a:pt x="3415" y="1109"/>
                  </a:cubicBezTo>
                  <a:lnTo>
                    <a:pt x="3415" y="1109"/>
                  </a:lnTo>
                  <a:cubicBezTo>
                    <a:pt x="3431" y="1106"/>
                    <a:pt x="3447" y="1104"/>
                    <a:pt x="3461" y="1094"/>
                  </a:cubicBezTo>
                  <a:lnTo>
                    <a:pt x="3461" y="1094"/>
                  </a:lnTo>
                  <a:cubicBezTo>
                    <a:pt x="3475" y="1085"/>
                    <a:pt x="3491" y="1085"/>
                    <a:pt x="3507" y="1089"/>
                  </a:cubicBezTo>
                  <a:lnTo>
                    <a:pt x="3507" y="1089"/>
                  </a:lnTo>
                  <a:cubicBezTo>
                    <a:pt x="3523" y="1093"/>
                    <a:pt x="3538" y="1090"/>
                    <a:pt x="3553" y="1087"/>
                  </a:cubicBezTo>
                  <a:lnTo>
                    <a:pt x="3553" y="1087"/>
                  </a:lnTo>
                  <a:cubicBezTo>
                    <a:pt x="3564" y="1085"/>
                    <a:pt x="3565" y="1080"/>
                    <a:pt x="3562" y="1070"/>
                  </a:cubicBezTo>
                  <a:lnTo>
                    <a:pt x="3562" y="1070"/>
                  </a:lnTo>
                  <a:cubicBezTo>
                    <a:pt x="3557" y="1058"/>
                    <a:pt x="3553" y="1046"/>
                    <a:pt x="3543" y="1037"/>
                  </a:cubicBezTo>
                  <a:lnTo>
                    <a:pt x="3543" y="1037"/>
                  </a:lnTo>
                  <a:cubicBezTo>
                    <a:pt x="3535" y="1030"/>
                    <a:pt x="3528" y="1022"/>
                    <a:pt x="3524" y="1012"/>
                  </a:cubicBezTo>
                  <a:lnTo>
                    <a:pt x="3524" y="1012"/>
                  </a:lnTo>
                  <a:cubicBezTo>
                    <a:pt x="3518" y="1000"/>
                    <a:pt x="3527" y="988"/>
                    <a:pt x="3540" y="992"/>
                  </a:cubicBezTo>
                  <a:lnTo>
                    <a:pt x="3540" y="992"/>
                  </a:lnTo>
                  <a:cubicBezTo>
                    <a:pt x="3563" y="999"/>
                    <a:pt x="3585" y="999"/>
                    <a:pt x="3608" y="995"/>
                  </a:cubicBezTo>
                  <a:lnTo>
                    <a:pt x="3608" y="995"/>
                  </a:lnTo>
                  <a:cubicBezTo>
                    <a:pt x="3628" y="992"/>
                    <a:pt x="3647" y="994"/>
                    <a:pt x="3666" y="1001"/>
                  </a:cubicBezTo>
                  <a:lnTo>
                    <a:pt x="3666" y="1001"/>
                  </a:lnTo>
                  <a:cubicBezTo>
                    <a:pt x="3673" y="1004"/>
                    <a:pt x="3679" y="1008"/>
                    <a:pt x="3677" y="1019"/>
                  </a:cubicBezTo>
                  <a:lnTo>
                    <a:pt x="3677" y="1019"/>
                  </a:lnTo>
                  <a:cubicBezTo>
                    <a:pt x="3672" y="1035"/>
                    <a:pt x="3677" y="1049"/>
                    <a:pt x="3691" y="1060"/>
                  </a:cubicBezTo>
                  <a:lnTo>
                    <a:pt x="3691" y="1060"/>
                  </a:lnTo>
                  <a:cubicBezTo>
                    <a:pt x="3699" y="1067"/>
                    <a:pt x="3704" y="1078"/>
                    <a:pt x="3707" y="1089"/>
                  </a:cubicBezTo>
                  <a:lnTo>
                    <a:pt x="3707" y="1089"/>
                  </a:lnTo>
                  <a:cubicBezTo>
                    <a:pt x="3713" y="1114"/>
                    <a:pt x="3703" y="1130"/>
                    <a:pt x="3678" y="1135"/>
                  </a:cubicBezTo>
                  <a:lnTo>
                    <a:pt x="3678" y="1135"/>
                  </a:lnTo>
                  <a:cubicBezTo>
                    <a:pt x="3669" y="1136"/>
                    <a:pt x="3661" y="1138"/>
                    <a:pt x="3652" y="1139"/>
                  </a:cubicBezTo>
                  <a:lnTo>
                    <a:pt x="3652" y="1139"/>
                  </a:lnTo>
                  <a:cubicBezTo>
                    <a:pt x="3646" y="1140"/>
                    <a:pt x="3641" y="1142"/>
                    <a:pt x="3637" y="1146"/>
                  </a:cubicBezTo>
                  <a:lnTo>
                    <a:pt x="3637" y="1146"/>
                  </a:lnTo>
                  <a:cubicBezTo>
                    <a:pt x="3628" y="1156"/>
                    <a:pt x="3631" y="1169"/>
                    <a:pt x="3643" y="1173"/>
                  </a:cubicBezTo>
                  <a:lnTo>
                    <a:pt x="3643" y="1173"/>
                  </a:lnTo>
                  <a:cubicBezTo>
                    <a:pt x="3649" y="1175"/>
                    <a:pt x="3654" y="1177"/>
                    <a:pt x="3660" y="1177"/>
                  </a:cubicBezTo>
                  <a:lnTo>
                    <a:pt x="3660" y="1177"/>
                  </a:lnTo>
                  <a:cubicBezTo>
                    <a:pt x="3683" y="1176"/>
                    <a:pt x="3704" y="1190"/>
                    <a:pt x="3728" y="1188"/>
                  </a:cubicBezTo>
                  <a:lnTo>
                    <a:pt x="3728" y="1188"/>
                  </a:lnTo>
                  <a:cubicBezTo>
                    <a:pt x="3736" y="1187"/>
                    <a:pt x="3741" y="1193"/>
                    <a:pt x="3747" y="1198"/>
                  </a:cubicBezTo>
                  <a:lnTo>
                    <a:pt x="3747" y="1198"/>
                  </a:lnTo>
                  <a:cubicBezTo>
                    <a:pt x="3754" y="1205"/>
                    <a:pt x="3760" y="1213"/>
                    <a:pt x="3767" y="1219"/>
                  </a:cubicBezTo>
                  <a:lnTo>
                    <a:pt x="3767" y="1219"/>
                  </a:lnTo>
                  <a:cubicBezTo>
                    <a:pt x="3779" y="1229"/>
                    <a:pt x="3790" y="1227"/>
                    <a:pt x="3796" y="1213"/>
                  </a:cubicBezTo>
                  <a:lnTo>
                    <a:pt x="3796" y="1213"/>
                  </a:lnTo>
                  <a:cubicBezTo>
                    <a:pt x="3800" y="1202"/>
                    <a:pt x="3807" y="1197"/>
                    <a:pt x="3818" y="1197"/>
                  </a:cubicBezTo>
                  <a:lnTo>
                    <a:pt x="3818" y="1197"/>
                  </a:lnTo>
                  <a:cubicBezTo>
                    <a:pt x="3837" y="1198"/>
                    <a:pt x="3856" y="1194"/>
                    <a:pt x="3875" y="1208"/>
                  </a:cubicBezTo>
                  <a:lnTo>
                    <a:pt x="3875" y="1208"/>
                  </a:lnTo>
                  <a:cubicBezTo>
                    <a:pt x="3889" y="1218"/>
                    <a:pt x="3908" y="1222"/>
                    <a:pt x="3922" y="1235"/>
                  </a:cubicBezTo>
                  <a:lnTo>
                    <a:pt x="3922" y="1235"/>
                  </a:lnTo>
                  <a:cubicBezTo>
                    <a:pt x="3931" y="1244"/>
                    <a:pt x="3939" y="1252"/>
                    <a:pt x="3937" y="1266"/>
                  </a:cubicBezTo>
                  <a:lnTo>
                    <a:pt x="3937" y="1266"/>
                  </a:lnTo>
                  <a:cubicBezTo>
                    <a:pt x="3936" y="1277"/>
                    <a:pt x="3941" y="1283"/>
                    <a:pt x="3950" y="1287"/>
                  </a:cubicBezTo>
                  <a:lnTo>
                    <a:pt x="3950" y="1287"/>
                  </a:lnTo>
                  <a:cubicBezTo>
                    <a:pt x="3964" y="1292"/>
                    <a:pt x="3977" y="1299"/>
                    <a:pt x="3991" y="1301"/>
                  </a:cubicBezTo>
                  <a:lnTo>
                    <a:pt x="3991" y="1301"/>
                  </a:lnTo>
                  <a:cubicBezTo>
                    <a:pt x="4022" y="1305"/>
                    <a:pt x="4045" y="1321"/>
                    <a:pt x="4067" y="1344"/>
                  </a:cubicBezTo>
                  <a:lnTo>
                    <a:pt x="4067" y="1344"/>
                  </a:lnTo>
                  <a:cubicBezTo>
                    <a:pt x="4086" y="1365"/>
                    <a:pt x="4105" y="1385"/>
                    <a:pt x="4123" y="1407"/>
                  </a:cubicBezTo>
                  <a:lnTo>
                    <a:pt x="4123" y="1407"/>
                  </a:lnTo>
                  <a:cubicBezTo>
                    <a:pt x="4138" y="1425"/>
                    <a:pt x="4150" y="1444"/>
                    <a:pt x="4156" y="1468"/>
                  </a:cubicBezTo>
                  <a:lnTo>
                    <a:pt x="4156" y="1468"/>
                  </a:lnTo>
                  <a:cubicBezTo>
                    <a:pt x="4159" y="1483"/>
                    <a:pt x="4169" y="1496"/>
                    <a:pt x="4177" y="1510"/>
                  </a:cubicBezTo>
                  <a:lnTo>
                    <a:pt x="4177" y="1510"/>
                  </a:lnTo>
                  <a:cubicBezTo>
                    <a:pt x="4190" y="1532"/>
                    <a:pt x="4211" y="1540"/>
                    <a:pt x="4231" y="1550"/>
                  </a:cubicBezTo>
                  <a:lnTo>
                    <a:pt x="4231" y="1550"/>
                  </a:lnTo>
                  <a:cubicBezTo>
                    <a:pt x="4267" y="1568"/>
                    <a:pt x="4301" y="1590"/>
                    <a:pt x="4333" y="1614"/>
                  </a:cubicBezTo>
                  <a:lnTo>
                    <a:pt x="4333" y="1614"/>
                  </a:lnTo>
                  <a:cubicBezTo>
                    <a:pt x="4372" y="1643"/>
                    <a:pt x="4385" y="1683"/>
                    <a:pt x="4374" y="1731"/>
                  </a:cubicBezTo>
                  <a:lnTo>
                    <a:pt x="4374" y="1731"/>
                  </a:lnTo>
                  <a:cubicBezTo>
                    <a:pt x="4368" y="1756"/>
                    <a:pt x="4360" y="1779"/>
                    <a:pt x="4362" y="1805"/>
                  </a:cubicBezTo>
                  <a:lnTo>
                    <a:pt x="4362" y="1805"/>
                  </a:lnTo>
                  <a:cubicBezTo>
                    <a:pt x="4363" y="1825"/>
                    <a:pt x="4371" y="1842"/>
                    <a:pt x="4385" y="1856"/>
                  </a:cubicBezTo>
                  <a:lnTo>
                    <a:pt x="4385" y="1856"/>
                  </a:lnTo>
                  <a:cubicBezTo>
                    <a:pt x="4399" y="1869"/>
                    <a:pt x="4407" y="1867"/>
                    <a:pt x="4417" y="1851"/>
                  </a:cubicBezTo>
                  <a:lnTo>
                    <a:pt x="4417" y="1851"/>
                  </a:lnTo>
                  <a:cubicBezTo>
                    <a:pt x="4432" y="1830"/>
                    <a:pt x="4441" y="1806"/>
                    <a:pt x="4446" y="1780"/>
                  </a:cubicBezTo>
                  <a:lnTo>
                    <a:pt x="4446" y="1780"/>
                  </a:lnTo>
                  <a:cubicBezTo>
                    <a:pt x="4449" y="1770"/>
                    <a:pt x="4449" y="1760"/>
                    <a:pt x="4448" y="1749"/>
                  </a:cubicBezTo>
                  <a:lnTo>
                    <a:pt x="4448" y="1749"/>
                  </a:lnTo>
                  <a:cubicBezTo>
                    <a:pt x="4444" y="1722"/>
                    <a:pt x="4459" y="1706"/>
                    <a:pt x="4487" y="1710"/>
                  </a:cubicBezTo>
                  <a:lnTo>
                    <a:pt x="4487" y="1710"/>
                  </a:lnTo>
                  <a:cubicBezTo>
                    <a:pt x="4499" y="1712"/>
                    <a:pt x="4506" y="1710"/>
                    <a:pt x="4512" y="1698"/>
                  </a:cubicBezTo>
                  <a:lnTo>
                    <a:pt x="4512" y="1698"/>
                  </a:lnTo>
                  <a:cubicBezTo>
                    <a:pt x="4520" y="1684"/>
                    <a:pt x="4533" y="1682"/>
                    <a:pt x="4548" y="1684"/>
                  </a:cubicBezTo>
                  <a:lnTo>
                    <a:pt x="4548" y="1684"/>
                  </a:lnTo>
                  <a:cubicBezTo>
                    <a:pt x="4563" y="1687"/>
                    <a:pt x="4577" y="1691"/>
                    <a:pt x="4592" y="1694"/>
                  </a:cubicBezTo>
                  <a:lnTo>
                    <a:pt x="4592" y="1694"/>
                  </a:lnTo>
                  <a:cubicBezTo>
                    <a:pt x="4605" y="1697"/>
                    <a:pt x="4613" y="1706"/>
                    <a:pt x="4620" y="1716"/>
                  </a:cubicBezTo>
                  <a:lnTo>
                    <a:pt x="4620" y="1716"/>
                  </a:lnTo>
                  <a:cubicBezTo>
                    <a:pt x="4624" y="1722"/>
                    <a:pt x="4627" y="1727"/>
                    <a:pt x="4635" y="1726"/>
                  </a:cubicBezTo>
                  <a:lnTo>
                    <a:pt x="4635" y="1726"/>
                  </a:lnTo>
                  <a:cubicBezTo>
                    <a:pt x="4664" y="1721"/>
                    <a:pt x="4695" y="1722"/>
                    <a:pt x="4723" y="1712"/>
                  </a:cubicBezTo>
                  <a:lnTo>
                    <a:pt x="4723" y="1712"/>
                  </a:lnTo>
                  <a:cubicBezTo>
                    <a:pt x="4740" y="1706"/>
                    <a:pt x="4754" y="1707"/>
                    <a:pt x="4768" y="1716"/>
                  </a:cubicBezTo>
                  <a:lnTo>
                    <a:pt x="4768" y="1716"/>
                  </a:lnTo>
                  <a:cubicBezTo>
                    <a:pt x="4784" y="1727"/>
                    <a:pt x="4801" y="1734"/>
                    <a:pt x="4818" y="1741"/>
                  </a:cubicBezTo>
                  <a:lnTo>
                    <a:pt x="4818" y="1741"/>
                  </a:lnTo>
                  <a:cubicBezTo>
                    <a:pt x="4836" y="1749"/>
                    <a:pt x="4850" y="1762"/>
                    <a:pt x="4866" y="1772"/>
                  </a:cubicBezTo>
                  <a:lnTo>
                    <a:pt x="4866" y="1772"/>
                  </a:lnTo>
                  <a:cubicBezTo>
                    <a:pt x="4880" y="1782"/>
                    <a:pt x="4885" y="1796"/>
                    <a:pt x="4885" y="1813"/>
                  </a:cubicBezTo>
                  <a:lnTo>
                    <a:pt x="4885" y="1813"/>
                  </a:lnTo>
                  <a:cubicBezTo>
                    <a:pt x="4884" y="1828"/>
                    <a:pt x="4888" y="1841"/>
                    <a:pt x="4895" y="1854"/>
                  </a:cubicBezTo>
                  <a:lnTo>
                    <a:pt x="4895" y="1854"/>
                  </a:lnTo>
                  <a:cubicBezTo>
                    <a:pt x="4907" y="1880"/>
                    <a:pt x="4918" y="1907"/>
                    <a:pt x="4921" y="1936"/>
                  </a:cubicBezTo>
                  <a:lnTo>
                    <a:pt x="4921" y="1936"/>
                  </a:lnTo>
                  <a:cubicBezTo>
                    <a:pt x="4922" y="1941"/>
                    <a:pt x="4923" y="1946"/>
                    <a:pt x="4923" y="1951"/>
                  </a:cubicBezTo>
                  <a:lnTo>
                    <a:pt x="4923" y="1951"/>
                  </a:lnTo>
                  <a:cubicBezTo>
                    <a:pt x="4920" y="1984"/>
                    <a:pt x="4923" y="2017"/>
                    <a:pt x="4906" y="2049"/>
                  </a:cubicBezTo>
                  <a:lnTo>
                    <a:pt x="4906" y="2049"/>
                  </a:lnTo>
                  <a:cubicBezTo>
                    <a:pt x="4891" y="2077"/>
                    <a:pt x="4861" y="2098"/>
                    <a:pt x="4831" y="2093"/>
                  </a:cubicBezTo>
                  <a:lnTo>
                    <a:pt x="4831" y="2093"/>
                  </a:lnTo>
                  <a:cubicBezTo>
                    <a:pt x="4814" y="2090"/>
                    <a:pt x="4798" y="2090"/>
                    <a:pt x="4780" y="2091"/>
                  </a:cubicBezTo>
                  <a:lnTo>
                    <a:pt x="4780" y="2091"/>
                  </a:lnTo>
                  <a:cubicBezTo>
                    <a:pt x="4759" y="2093"/>
                    <a:pt x="4750" y="2087"/>
                    <a:pt x="4741" y="2068"/>
                  </a:cubicBezTo>
                  <a:lnTo>
                    <a:pt x="4741" y="2068"/>
                  </a:lnTo>
                  <a:cubicBezTo>
                    <a:pt x="4733" y="2052"/>
                    <a:pt x="4727" y="2037"/>
                    <a:pt x="4725" y="2020"/>
                  </a:cubicBezTo>
                  <a:lnTo>
                    <a:pt x="4725" y="2020"/>
                  </a:lnTo>
                  <a:cubicBezTo>
                    <a:pt x="4724" y="2010"/>
                    <a:pt x="4719" y="2003"/>
                    <a:pt x="4710" y="2000"/>
                  </a:cubicBezTo>
                  <a:lnTo>
                    <a:pt x="4710" y="2000"/>
                  </a:lnTo>
                  <a:cubicBezTo>
                    <a:pt x="4681" y="1988"/>
                    <a:pt x="4651" y="1980"/>
                    <a:pt x="4619" y="1987"/>
                  </a:cubicBezTo>
                  <a:lnTo>
                    <a:pt x="4619" y="1987"/>
                  </a:lnTo>
                  <a:cubicBezTo>
                    <a:pt x="4606" y="1989"/>
                    <a:pt x="4597" y="2000"/>
                    <a:pt x="4606" y="2008"/>
                  </a:cubicBezTo>
                  <a:lnTo>
                    <a:pt x="4606" y="2008"/>
                  </a:lnTo>
                  <a:cubicBezTo>
                    <a:pt x="4624" y="2027"/>
                    <a:pt x="4621" y="2052"/>
                    <a:pt x="4629" y="2073"/>
                  </a:cubicBezTo>
                  <a:lnTo>
                    <a:pt x="4629" y="2073"/>
                  </a:lnTo>
                  <a:cubicBezTo>
                    <a:pt x="4636" y="2091"/>
                    <a:pt x="4644" y="2108"/>
                    <a:pt x="4655" y="2124"/>
                  </a:cubicBezTo>
                  <a:lnTo>
                    <a:pt x="4655" y="2124"/>
                  </a:lnTo>
                  <a:cubicBezTo>
                    <a:pt x="4666" y="2139"/>
                    <a:pt x="4668" y="2155"/>
                    <a:pt x="4662" y="2172"/>
                  </a:cubicBezTo>
                  <a:lnTo>
                    <a:pt x="4662" y="2172"/>
                  </a:lnTo>
                  <a:cubicBezTo>
                    <a:pt x="4659" y="2181"/>
                    <a:pt x="4654" y="2186"/>
                    <a:pt x="4644" y="2186"/>
                  </a:cubicBezTo>
                  <a:lnTo>
                    <a:pt x="4644" y="2186"/>
                  </a:lnTo>
                  <a:cubicBezTo>
                    <a:pt x="4633" y="2186"/>
                    <a:pt x="4622" y="2188"/>
                    <a:pt x="4611" y="2186"/>
                  </a:cubicBezTo>
                  <a:lnTo>
                    <a:pt x="4611" y="2186"/>
                  </a:lnTo>
                  <a:cubicBezTo>
                    <a:pt x="4581" y="2181"/>
                    <a:pt x="4554" y="2188"/>
                    <a:pt x="4530" y="2207"/>
                  </a:cubicBezTo>
                  <a:lnTo>
                    <a:pt x="4530" y="2207"/>
                  </a:lnTo>
                  <a:cubicBezTo>
                    <a:pt x="4526" y="2210"/>
                    <a:pt x="4522" y="2213"/>
                    <a:pt x="4522" y="2218"/>
                  </a:cubicBezTo>
                  <a:lnTo>
                    <a:pt x="4522" y="2218"/>
                  </a:lnTo>
                  <a:cubicBezTo>
                    <a:pt x="4521" y="2229"/>
                    <a:pt x="4518" y="2240"/>
                    <a:pt x="4523" y="2249"/>
                  </a:cubicBezTo>
                  <a:lnTo>
                    <a:pt x="4523" y="2249"/>
                  </a:lnTo>
                  <a:cubicBezTo>
                    <a:pt x="4539" y="2278"/>
                    <a:pt x="4536" y="2310"/>
                    <a:pt x="4548" y="2340"/>
                  </a:cubicBezTo>
                  <a:lnTo>
                    <a:pt x="4548" y="2340"/>
                  </a:lnTo>
                  <a:cubicBezTo>
                    <a:pt x="4556" y="2362"/>
                    <a:pt x="4551" y="2385"/>
                    <a:pt x="4530" y="2401"/>
                  </a:cubicBezTo>
                  <a:lnTo>
                    <a:pt x="4530" y="2401"/>
                  </a:lnTo>
                  <a:cubicBezTo>
                    <a:pt x="4525" y="2405"/>
                    <a:pt x="4520" y="2410"/>
                    <a:pt x="4516" y="2414"/>
                  </a:cubicBezTo>
                  <a:lnTo>
                    <a:pt x="4516" y="2414"/>
                  </a:lnTo>
                  <a:cubicBezTo>
                    <a:pt x="4501" y="2427"/>
                    <a:pt x="4485" y="2433"/>
                    <a:pt x="4465" y="2428"/>
                  </a:cubicBezTo>
                  <a:lnTo>
                    <a:pt x="4465" y="2428"/>
                  </a:lnTo>
                  <a:cubicBezTo>
                    <a:pt x="4457" y="2426"/>
                    <a:pt x="4448" y="2424"/>
                    <a:pt x="4442" y="2431"/>
                  </a:cubicBezTo>
                  <a:lnTo>
                    <a:pt x="4442" y="2431"/>
                  </a:lnTo>
                  <a:cubicBezTo>
                    <a:pt x="4437" y="2438"/>
                    <a:pt x="4439" y="2447"/>
                    <a:pt x="4444" y="2454"/>
                  </a:cubicBezTo>
                  <a:lnTo>
                    <a:pt x="4444" y="2454"/>
                  </a:lnTo>
                  <a:cubicBezTo>
                    <a:pt x="4448" y="2460"/>
                    <a:pt x="4449" y="2465"/>
                    <a:pt x="4448" y="2472"/>
                  </a:cubicBezTo>
                  <a:lnTo>
                    <a:pt x="4448" y="2472"/>
                  </a:lnTo>
                  <a:cubicBezTo>
                    <a:pt x="4448" y="2480"/>
                    <a:pt x="4449" y="2488"/>
                    <a:pt x="4458" y="2490"/>
                  </a:cubicBezTo>
                  <a:lnTo>
                    <a:pt x="4458" y="2490"/>
                  </a:lnTo>
                  <a:cubicBezTo>
                    <a:pt x="4467" y="2492"/>
                    <a:pt x="4478" y="2494"/>
                    <a:pt x="4485" y="2485"/>
                  </a:cubicBezTo>
                  <a:lnTo>
                    <a:pt x="4485" y="2485"/>
                  </a:lnTo>
                  <a:cubicBezTo>
                    <a:pt x="4495" y="2472"/>
                    <a:pt x="4509" y="2467"/>
                    <a:pt x="4525" y="2466"/>
                  </a:cubicBezTo>
                  <a:lnTo>
                    <a:pt x="4525" y="2466"/>
                  </a:lnTo>
                  <a:cubicBezTo>
                    <a:pt x="4538" y="2464"/>
                    <a:pt x="4550" y="2458"/>
                    <a:pt x="4555" y="2445"/>
                  </a:cubicBezTo>
                  <a:lnTo>
                    <a:pt x="4555" y="2445"/>
                  </a:lnTo>
                  <a:cubicBezTo>
                    <a:pt x="4563" y="2429"/>
                    <a:pt x="4577" y="2420"/>
                    <a:pt x="4591" y="2415"/>
                  </a:cubicBezTo>
                  <a:lnTo>
                    <a:pt x="4591" y="2415"/>
                  </a:lnTo>
                  <a:cubicBezTo>
                    <a:pt x="4618" y="2405"/>
                    <a:pt x="4629" y="2386"/>
                    <a:pt x="4633" y="2361"/>
                  </a:cubicBezTo>
                  <a:lnTo>
                    <a:pt x="4633" y="2361"/>
                  </a:lnTo>
                  <a:cubicBezTo>
                    <a:pt x="4635" y="2344"/>
                    <a:pt x="4644" y="2329"/>
                    <a:pt x="4652" y="2315"/>
                  </a:cubicBezTo>
                  <a:lnTo>
                    <a:pt x="4652" y="2315"/>
                  </a:lnTo>
                  <a:cubicBezTo>
                    <a:pt x="4659" y="2303"/>
                    <a:pt x="4671" y="2295"/>
                    <a:pt x="4685" y="2293"/>
                  </a:cubicBezTo>
                  <a:lnTo>
                    <a:pt x="4685" y="2293"/>
                  </a:lnTo>
                  <a:cubicBezTo>
                    <a:pt x="4744" y="2282"/>
                    <a:pt x="4799" y="2264"/>
                    <a:pt x="4835" y="2211"/>
                  </a:cubicBezTo>
                  <a:lnTo>
                    <a:pt x="4835" y="2211"/>
                  </a:lnTo>
                  <a:cubicBezTo>
                    <a:pt x="4841" y="2204"/>
                    <a:pt x="4848" y="2199"/>
                    <a:pt x="4855" y="2194"/>
                  </a:cubicBezTo>
                  <a:lnTo>
                    <a:pt x="4855" y="2194"/>
                  </a:lnTo>
                  <a:cubicBezTo>
                    <a:pt x="4864" y="2188"/>
                    <a:pt x="4874" y="2185"/>
                    <a:pt x="4885" y="2189"/>
                  </a:cubicBezTo>
                  <a:lnTo>
                    <a:pt x="4885" y="2189"/>
                  </a:lnTo>
                  <a:cubicBezTo>
                    <a:pt x="4893" y="2192"/>
                    <a:pt x="4901" y="2193"/>
                    <a:pt x="4908" y="2196"/>
                  </a:cubicBezTo>
                  <a:lnTo>
                    <a:pt x="4908" y="2196"/>
                  </a:lnTo>
                  <a:cubicBezTo>
                    <a:pt x="4922" y="2201"/>
                    <a:pt x="4937" y="2200"/>
                    <a:pt x="4951" y="2195"/>
                  </a:cubicBezTo>
                  <a:lnTo>
                    <a:pt x="4951" y="2195"/>
                  </a:lnTo>
                  <a:cubicBezTo>
                    <a:pt x="4982" y="2183"/>
                    <a:pt x="5012" y="2171"/>
                    <a:pt x="5043" y="2158"/>
                  </a:cubicBezTo>
                  <a:lnTo>
                    <a:pt x="5043" y="2158"/>
                  </a:lnTo>
                  <a:cubicBezTo>
                    <a:pt x="5057" y="2152"/>
                    <a:pt x="5072" y="2144"/>
                    <a:pt x="5083" y="2132"/>
                  </a:cubicBezTo>
                  <a:lnTo>
                    <a:pt x="5083" y="2132"/>
                  </a:lnTo>
                  <a:cubicBezTo>
                    <a:pt x="5085" y="2129"/>
                    <a:pt x="5089" y="2126"/>
                    <a:pt x="5092" y="2124"/>
                  </a:cubicBezTo>
                  <a:lnTo>
                    <a:pt x="5092" y="2124"/>
                  </a:lnTo>
                  <a:cubicBezTo>
                    <a:pt x="5114" y="2118"/>
                    <a:pt x="5133" y="2109"/>
                    <a:pt x="5145" y="2090"/>
                  </a:cubicBezTo>
                  <a:lnTo>
                    <a:pt x="5145" y="2090"/>
                  </a:lnTo>
                  <a:cubicBezTo>
                    <a:pt x="5147" y="2087"/>
                    <a:pt x="5151" y="2086"/>
                    <a:pt x="5154" y="2085"/>
                  </a:cubicBezTo>
                  <a:lnTo>
                    <a:pt x="5154" y="2085"/>
                  </a:lnTo>
                  <a:cubicBezTo>
                    <a:pt x="5183" y="2071"/>
                    <a:pt x="5193" y="2042"/>
                    <a:pt x="5180" y="2013"/>
                  </a:cubicBezTo>
                  <a:lnTo>
                    <a:pt x="5180" y="2013"/>
                  </a:lnTo>
                  <a:cubicBezTo>
                    <a:pt x="5172" y="1994"/>
                    <a:pt x="5172" y="1975"/>
                    <a:pt x="5184" y="1958"/>
                  </a:cubicBezTo>
                  <a:lnTo>
                    <a:pt x="5184" y="1958"/>
                  </a:lnTo>
                  <a:cubicBezTo>
                    <a:pt x="5192" y="1946"/>
                    <a:pt x="5198" y="1933"/>
                    <a:pt x="5205" y="1920"/>
                  </a:cubicBezTo>
                  <a:lnTo>
                    <a:pt x="5205" y="1920"/>
                  </a:lnTo>
                  <a:cubicBezTo>
                    <a:pt x="5215" y="1899"/>
                    <a:pt x="5229" y="1880"/>
                    <a:pt x="5249" y="1867"/>
                  </a:cubicBezTo>
                  <a:lnTo>
                    <a:pt x="5249" y="1867"/>
                  </a:lnTo>
                  <a:cubicBezTo>
                    <a:pt x="5259" y="1860"/>
                    <a:pt x="5264" y="1851"/>
                    <a:pt x="5263" y="1838"/>
                  </a:cubicBezTo>
                  <a:lnTo>
                    <a:pt x="5263" y="1838"/>
                  </a:lnTo>
                  <a:cubicBezTo>
                    <a:pt x="5262" y="1835"/>
                    <a:pt x="5261" y="1830"/>
                    <a:pt x="5263" y="1827"/>
                  </a:cubicBezTo>
                  <a:close/>
                  <a:moveTo>
                    <a:pt x="5308" y="1934"/>
                  </a:moveTo>
                  <a:lnTo>
                    <a:pt x="5308" y="1934"/>
                  </a:lnTo>
                  <a:cubicBezTo>
                    <a:pt x="5313" y="1928"/>
                    <a:pt x="5318" y="1922"/>
                    <a:pt x="5323" y="1917"/>
                  </a:cubicBezTo>
                  <a:lnTo>
                    <a:pt x="5323" y="1917"/>
                  </a:lnTo>
                  <a:cubicBezTo>
                    <a:pt x="5320" y="1894"/>
                    <a:pt x="5316" y="1872"/>
                    <a:pt x="5312" y="1849"/>
                  </a:cubicBezTo>
                  <a:lnTo>
                    <a:pt x="5312" y="1849"/>
                  </a:lnTo>
                  <a:cubicBezTo>
                    <a:pt x="5311" y="1853"/>
                    <a:pt x="5310" y="1858"/>
                    <a:pt x="5308" y="1862"/>
                  </a:cubicBezTo>
                  <a:lnTo>
                    <a:pt x="5308" y="1862"/>
                  </a:lnTo>
                  <a:cubicBezTo>
                    <a:pt x="5303" y="1876"/>
                    <a:pt x="5298" y="1889"/>
                    <a:pt x="5289" y="1900"/>
                  </a:cubicBezTo>
                  <a:lnTo>
                    <a:pt x="5289" y="1900"/>
                  </a:lnTo>
                  <a:cubicBezTo>
                    <a:pt x="5282" y="1909"/>
                    <a:pt x="5280" y="1919"/>
                    <a:pt x="5283" y="1929"/>
                  </a:cubicBezTo>
                  <a:lnTo>
                    <a:pt x="5283" y="1929"/>
                  </a:lnTo>
                  <a:cubicBezTo>
                    <a:pt x="5288" y="1941"/>
                    <a:pt x="5299" y="1944"/>
                    <a:pt x="5308" y="1934"/>
                  </a:cubicBezTo>
                  <a:close/>
                  <a:moveTo>
                    <a:pt x="3054" y="2954"/>
                  </a:moveTo>
                  <a:lnTo>
                    <a:pt x="3054" y="2954"/>
                  </a:lnTo>
                  <a:cubicBezTo>
                    <a:pt x="3037" y="3005"/>
                    <a:pt x="3047" y="3051"/>
                    <a:pt x="3073" y="3095"/>
                  </a:cubicBezTo>
                  <a:lnTo>
                    <a:pt x="3073" y="3095"/>
                  </a:lnTo>
                  <a:cubicBezTo>
                    <a:pt x="3075" y="3097"/>
                    <a:pt x="3076" y="3099"/>
                    <a:pt x="3078" y="3100"/>
                  </a:cubicBezTo>
                  <a:lnTo>
                    <a:pt x="3078" y="3100"/>
                  </a:lnTo>
                  <a:cubicBezTo>
                    <a:pt x="3109" y="3130"/>
                    <a:pt x="3124" y="3171"/>
                    <a:pt x="3151" y="3204"/>
                  </a:cubicBezTo>
                  <a:lnTo>
                    <a:pt x="3151" y="3204"/>
                  </a:lnTo>
                  <a:cubicBezTo>
                    <a:pt x="3171" y="3228"/>
                    <a:pt x="3170" y="3257"/>
                    <a:pt x="3162" y="3285"/>
                  </a:cubicBezTo>
                  <a:lnTo>
                    <a:pt x="3162" y="3285"/>
                  </a:lnTo>
                  <a:cubicBezTo>
                    <a:pt x="3157" y="3302"/>
                    <a:pt x="3155" y="3317"/>
                    <a:pt x="3160" y="3334"/>
                  </a:cubicBezTo>
                  <a:lnTo>
                    <a:pt x="3160" y="3334"/>
                  </a:lnTo>
                  <a:cubicBezTo>
                    <a:pt x="3162" y="3342"/>
                    <a:pt x="3161" y="3350"/>
                    <a:pt x="3161" y="3358"/>
                  </a:cubicBezTo>
                  <a:lnTo>
                    <a:pt x="3161" y="3358"/>
                  </a:lnTo>
                  <a:cubicBezTo>
                    <a:pt x="3161" y="3365"/>
                    <a:pt x="3160" y="3372"/>
                    <a:pt x="3164" y="3377"/>
                  </a:cubicBezTo>
                  <a:lnTo>
                    <a:pt x="3164" y="3377"/>
                  </a:lnTo>
                  <a:cubicBezTo>
                    <a:pt x="3176" y="3392"/>
                    <a:pt x="3176" y="3408"/>
                    <a:pt x="3175" y="3425"/>
                  </a:cubicBezTo>
                  <a:lnTo>
                    <a:pt x="3175" y="3425"/>
                  </a:lnTo>
                  <a:cubicBezTo>
                    <a:pt x="3174" y="3443"/>
                    <a:pt x="3183" y="3458"/>
                    <a:pt x="3193" y="3472"/>
                  </a:cubicBezTo>
                  <a:lnTo>
                    <a:pt x="3193" y="3472"/>
                  </a:lnTo>
                  <a:cubicBezTo>
                    <a:pt x="3201" y="3483"/>
                    <a:pt x="3206" y="3494"/>
                    <a:pt x="3204" y="3507"/>
                  </a:cubicBezTo>
                  <a:lnTo>
                    <a:pt x="3204" y="3507"/>
                  </a:lnTo>
                  <a:cubicBezTo>
                    <a:pt x="3203" y="3518"/>
                    <a:pt x="3206" y="3526"/>
                    <a:pt x="3216" y="3532"/>
                  </a:cubicBezTo>
                  <a:lnTo>
                    <a:pt x="3216" y="3532"/>
                  </a:lnTo>
                  <a:cubicBezTo>
                    <a:pt x="3219" y="3534"/>
                    <a:pt x="3223" y="3536"/>
                    <a:pt x="3223" y="3538"/>
                  </a:cubicBezTo>
                  <a:lnTo>
                    <a:pt x="3223" y="3538"/>
                  </a:lnTo>
                  <a:cubicBezTo>
                    <a:pt x="3231" y="3563"/>
                    <a:pt x="3254" y="3563"/>
                    <a:pt x="3272" y="3563"/>
                  </a:cubicBezTo>
                  <a:lnTo>
                    <a:pt x="3272" y="3563"/>
                  </a:lnTo>
                  <a:cubicBezTo>
                    <a:pt x="3294" y="3564"/>
                    <a:pt x="3313" y="3570"/>
                    <a:pt x="3331" y="3583"/>
                  </a:cubicBezTo>
                  <a:lnTo>
                    <a:pt x="3331" y="3583"/>
                  </a:lnTo>
                  <a:cubicBezTo>
                    <a:pt x="3338" y="3588"/>
                    <a:pt x="3345" y="3590"/>
                    <a:pt x="3353" y="3592"/>
                  </a:cubicBezTo>
                  <a:lnTo>
                    <a:pt x="3353" y="3592"/>
                  </a:lnTo>
                  <a:cubicBezTo>
                    <a:pt x="3361" y="3595"/>
                    <a:pt x="3370" y="3598"/>
                    <a:pt x="3377" y="3603"/>
                  </a:cubicBezTo>
                  <a:lnTo>
                    <a:pt x="3377" y="3603"/>
                  </a:lnTo>
                  <a:cubicBezTo>
                    <a:pt x="3422" y="3630"/>
                    <a:pt x="3431" y="3650"/>
                    <a:pt x="3416" y="3701"/>
                  </a:cubicBezTo>
                  <a:lnTo>
                    <a:pt x="3416" y="3701"/>
                  </a:lnTo>
                  <a:cubicBezTo>
                    <a:pt x="3412" y="3714"/>
                    <a:pt x="3413" y="3726"/>
                    <a:pt x="3413" y="3739"/>
                  </a:cubicBezTo>
                  <a:lnTo>
                    <a:pt x="3413" y="3739"/>
                  </a:lnTo>
                  <a:cubicBezTo>
                    <a:pt x="3413" y="3750"/>
                    <a:pt x="3417" y="3760"/>
                    <a:pt x="3425" y="3767"/>
                  </a:cubicBezTo>
                  <a:lnTo>
                    <a:pt x="3425" y="3767"/>
                  </a:lnTo>
                  <a:cubicBezTo>
                    <a:pt x="3429" y="3770"/>
                    <a:pt x="3432" y="3774"/>
                    <a:pt x="3436" y="3777"/>
                  </a:cubicBezTo>
                  <a:lnTo>
                    <a:pt x="3436" y="3777"/>
                  </a:lnTo>
                  <a:cubicBezTo>
                    <a:pt x="3452" y="3791"/>
                    <a:pt x="3447" y="3818"/>
                    <a:pt x="3466" y="3830"/>
                  </a:cubicBezTo>
                  <a:lnTo>
                    <a:pt x="3466" y="3830"/>
                  </a:lnTo>
                  <a:cubicBezTo>
                    <a:pt x="3485" y="3843"/>
                    <a:pt x="3489" y="3864"/>
                    <a:pt x="3497" y="3883"/>
                  </a:cubicBezTo>
                  <a:lnTo>
                    <a:pt x="3497" y="3883"/>
                  </a:lnTo>
                  <a:cubicBezTo>
                    <a:pt x="3506" y="3904"/>
                    <a:pt x="3514" y="3925"/>
                    <a:pt x="3524" y="3945"/>
                  </a:cubicBezTo>
                  <a:lnTo>
                    <a:pt x="3524" y="3945"/>
                  </a:lnTo>
                  <a:cubicBezTo>
                    <a:pt x="3531" y="3959"/>
                    <a:pt x="3542" y="3971"/>
                    <a:pt x="3554" y="3980"/>
                  </a:cubicBezTo>
                  <a:lnTo>
                    <a:pt x="3554" y="3980"/>
                  </a:lnTo>
                  <a:cubicBezTo>
                    <a:pt x="3578" y="3997"/>
                    <a:pt x="3587" y="4022"/>
                    <a:pt x="3596" y="4048"/>
                  </a:cubicBezTo>
                  <a:lnTo>
                    <a:pt x="3596" y="4048"/>
                  </a:lnTo>
                  <a:cubicBezTo>
                    <a:pt x="3597" y="4051"/>
                    <a:pt x="3599" y="4054"/>
                    <a:pt x="3599" y="4057"/>
                  </a:cubicBezTo>
                  <a:lnTo>
                    <a:pt x="3599" y="4057"/>
                  </a:lnTo>
                  <a:cubicBezTo>
                    <a:pt x="3600" y="4092"/>
                    <a:pt x="3625" y="4106"/>
                    <a:pt x="3653" y="4117"/>
                  </a:cubicBezTo>
                  <a:lnTo>
                    <a:pt x="3653" y="4117"/>
                  </a:lnTo>
                  <a:cubicBezTo>
                    <a:pt x="3660" y="4119"/>
                    <a:pt x="3666" y="4120"/>
                    <a:pt x="3672" y="4123"/>
                  </a:cubicBezTo>
                  <a:lnTo>
                    <a:pt x="3672" y="4123"/>
                  </a:lnTo>
                  <a:cubicBezTo>
                    <a:pt x="3687" y="4130"/>
                    <a:pt x="3699" y="4140"/>
                    <a:pt x="3702" y="4158"/>
                  </a:cubicBezTo>
                  <a:lnTo>
                    <a:pt x="3702" y="4158"/>
                  </a:lnTo>
                  <a:cubicBezTo>
                    <a:pt x="3704" y="4172"/>
                    <a:pt x="3710" y="4184"/>
                    <a:pt x="3718" y="4195"/>
                  </a:cubicBezTo>
                  <a:lnTo>
                    <a:pt x="3718" y="4195"/>
                  </a:lnTo>
                  <a:cubicBezTo>
                    <a:pt x="3726" y="4206"/>
                    <a:pt x="3732" y="4219"/>
                    <a:pt x="3734" y="4232"/>
                  </a:cubicBezTo>
                  <a:lnTo>
                    <a:pt x="3734" y="4232"/>
                  </a:lnTo>
                  <a:cubicBezTo>
                    <a:pt x="3736" y="4246"/>
                    <a:pt x="3741" y="4258"/>
                    <a:pt x="3751" y="4269"/>
                  </a:cubicBezTo>
                  <a:lnTo>
                    <a:pt x="3751" y="4269"/>
                  </a:lnTo>
                  <a:cubicBezTo>
                    <a:pt x="3756" y="4275"/>
                    <a:pt x="3760" y="4282"/>
                    <a:pt x="3757" y="4291"/>
                  </a:cubicBezTo>
                  <a:lnTo>
                    <a:pt x="3757" y="4291"/>
                  </a:lnTo>
                  <a:cubicBezTo>
                    <a:pt x="3752" y="4307"/>
                    <a:pt x="3759" y="4321"/>
                    <a:pt x="3767" y="4334"/>
                  </a:cubicBezTo>
                  <a:lnTo>
                    <a:pt x="3767" y="4334"/>
                  </a:lnTo>
                  <a:cubicBezTo>
                    <a:pt x="3780" y="4355"/>
                    <a:pt x="3772" y="4381"/>
                    <a:pt x="3750" y="4392"/>
                  </a:cubicBezTo>
                  <a:lnTo>
                    <a:pt x="3750" y="4392"/>
                  </a:lnTo>
                  <a:cubicBezTo>
                    <a:pt x="3724" y="4405"/>
                    <a:pt x="3720" y="4426"/>
                    <a:pt x="3740" y="4446"/>
                  </a:cubicBezTo>
                  <a:lnTo>
                    <a:pt x="3740" y="4446"/>
                  </a:lnTo>
                  <a:cubicBezTo>
                    <a:pt x="3750" y="4457"/>
                    <a:pt x="3763" y="4467"/>
                    <a:pt x="3760" y="4485"/>
                  </a:cubicBezTo>
                  <a:lnTo>
                    <a:pt x="3760" y="4485"/>
                  </a:lnTo>
                  <a:cubicBezTo>
                    <a:pt x="3760" y="4487"/>
                    <a:pt x="3762" y="4491"/>
                    <a:pt x="3764" y="4494"/>
                  </a:cubicBezTo>
                  <a:lnTo>
                    <a:pt x="3764" y="4494"/>
                  </a:lnTo>
                  <a:cubicBezTo>
                    <a:pt x="3775" y="4517"/>
                    <a:pt x="3780" y="4526"/>
                    <a:pt x="3751" y="4552"/>
                  </a:cubicBezTo>
                  <a:lnTo>
                    <a:pt x="3751" y="4552"/>
                  </a:lnTo>
                  <a:cubicBezTo>
                    <a:pt x="3740" y="4562"/>
                    <a:pt x="3732" y="4572"/>
                    <a:pt x="3726" y="4586"/>
                  </a:cubicBezTo>
                  <a:lnTo>
                    <a:pt x="3726" y="4586"/>
                  </a:lnTo>
                  <a:cubicBezTo>
                    <a:pt x="3716" y="4611"/>
                    <a:pt x="3692" y="4622"/>
                    <a:pt x="3671" y="4634"/>
                  </a:cubicBezTo>
                  <a:lnTo>
                    <a:pt x="3671" y="4634"/>
                  </a:lnTo>
                  <a:cubicBezTo>
                    <a:pt x="3660" y="4640"/>
                    <a:pt x="3649" y="4644"/>
                    <a:pt x="3636" y="4644"/>
                  </a:cubicBezTo>
                  <a:lnTo>
                    <a:pt x="3636" y="4644"/>
                  </a:lnTo>
                  <a:cubicBezTo>
                    <a:pt x="3633" y="4644"/>
                    <a:pt x="3629" y="4644"/>
                    <a:pt x="3627" y="4646"/>
                  </a:cubicBezTo>
                  <a:lnTo>
                    <a:pt x="3627" y="4646"/>
                  </a:lnTo>
                  <a:cubicBezTo>
                    <a:pt x="3619" y="4650"/>
                    <a:pt x="3611" y="4655"/>
                    <a:pt x="3612" y="4666"/>
                  </a:cubicBezTo>
                  <a:lnTo>
                    <a:pt x="3612" y="4666"/>
                  </a:lnTo>
                  <a:cubicBezTo>
                    <a:pt x="3614" y="4677"/>
                    <a:pt x="3623" y="4678"/>
                    <a:pt x="3632" y="4678"/>
                  </a:cubicBezTo>
                  <a:lnTo>
                    <a:pt x="3632" y="4678"/>
                  </a:lnTo>
                  <a:cubicBezTo>
                    <a:pt x="3652" y="4678"/>
                    <a:pt x="3671" y="4679"/>
                    <a:pt x="3689" y="4671"/>
                  </a:cubicBezTo>
                  <a:lnTo>
                    <a:pt x="3689" y="4671"/>
                  </a:lnTo>
                  <a:cubicBezTo>
                    <a:pt x="3699" y="4667"/>
                    <a:pt x="3710" y="4669"/>
                    <a:pt x="3720" y="4667"/>
                  </a:cubicBezTo>
                  <a:lnTo>
                    <a:pt x="3720" y="4667"/>
                  </a:lnTo>
                  <a:cubicBezTo>
                    <a:pt x="3734" y="4666"/>
                    <a:pt x="3742" y="4662"/>
                    <a:pt x="3746" y="4647"/>
                  </a:cubicBezTo>
                  <a:lnTo>
                    <a:pt x="3746" y="4647"/>
                  </a:lnTo>
                  <a:cubicBezTo>
                    <a:pt x="3752" y="4625"/>
                    <a:pt x="3782" y="4608"/>
                    <a:pt x="3803" y="4616"/>
                  </a:cubicBezTo>
                  <a:lnTo>
                    <a:pt x="3803" y="4616"/>
                  </a:lnTo>
                  <a:cubicBezTo>
                    <a:pt x="3832" y="4627"/>
                    <a:pt x="3851" y="4612"/>
                    <a:pt x="3869" y="4594"/>
                  </a:cubicBezTo>
                  <a:lnTo>
                    <a:pt x="3869" y="4594"/>
                  </a:lnTo>
                  <a:cubicBezTo>
                    <a:pt x="3897" y="4567"/>
                    <a:pt x="3910" y="4531"/>
                    <a:pt x="3929" y="4499"/>
                  </a:cubicBezTo>
                  <a:lnTo>
                    <a:pt x="3929" y="4499"/>
                  </a:lnTo>
                  <a:cubicBezTo>
                    <a:pt x="3932" y="4495"/>
                    <a:pt x="3933" y="4490"/>
                    <a:pt x="3936" y="4486"/>
                  </a:cubicBezTo>
                  <a:lnTo>
                    <a:pt x="3936" y="4486"/>
                  </a:lnTo>
                  <a:cubicBezTo>
                    <a:pt x="3952" y="4465"/>
                    <a:pt x="3956" y="4441"/>
                    <a:pt x="3959" y="4416"/>
                  </a:cubicBezTo>
                  <a:lnTo>
                    <a:pt x="3959" y="4416"/>
                  </a:lnTo>
                  <a:cubicBezTo>
                    <a:pt x="3961" y="4402"/>
                    <a:pt x="3965" y="4389"/>
                    <a:pt x="3973" y="4377"/>
                  </a:cubicBezTo>
                  <a:lnTo>
                    <a:pt x="3973" y="4377"/>
                  </a:lnTo>
                  <a:cubicBezTo>
                    <a:pt x="3979" y="4367"/>
                    <a:pt x="3983" y="4356"/>
                    <a:pt x="3984" y="4344"/>
                  </a:cubicBezTo>
                  <a:lnTo>
                    <a:pt x="3984" y="4344"/>
                  </a:lnTo>
                  <a:cubicBezTo>
                    <a:pt x="3988" y="4302"/>
                    <a:pt x="3999" y="4263"/>
                    <a:pt x="4027" y="4230"/>
                  </a:cubicBezTo>
                  <a:lnTo>
                    <a:pt x="4027" y="4230"/>
                  </a:lnTo>
                  <a:cubicBezTo>
                    <a:pt x="4043" y="4211"/>
                    <a:pt x="4051" y="4189"/>
                    <a:pt x="4055" y="4165"/>
                  </a:cubicBezTo>
                  <a:lnTo>
                    <a:pt x="4055" y="4165"/>
                  </a:lnTo>
                  <a:cubicBezTo>
                    <a:pt x="4061" y="4132"/>
                    <a:pt x="4066" y="4099"/>
                    <a:pt x="4083" y="4068"/>
                  </a:cubicBezTo>
                  <a:lnTo>
                    <a:pt x="4083" y="4068"/>
                  </a:lnTo>
                  <a:cubicBezTo>
                    <a:pt x="4086" y="4063"/>
                    <a:pt x="4086" y="4057"/>
                    <a:pt x="4085" y="4052"/>
                  </a:cubicBezTo>
                  <a:lnTo>
                    <a:pt x="4085" y="4052"/>
                  </a:lnTo>
                  <a:cubicBezTo>
                    <a:pt x="4083" y="4027"/>
                    <a:pt x="4082" y="4002"/>
                    <a:pt x="4076" y="3978"/>
                  </a:cubicBezTo>
                  <a:lnTo>
                    <a:pt x="4076" y="3978"/>
                  </a:lnTo>
                  <a:cubicBezTo>
                    <a:pt x="4069" y="3947"/>
                    <a:pt x="4072" y="3918"/>
                    <a:pt x="4077" y="3887"/>
                  </a:cubicBezTo>
                  <a:lnTo>
                    <a:pt x="4077" y="3887"/>
                  </a:lnTo>
                  <a:cubicBezTo>
                    <a:pt x="4082" y="3858"/>
                    <a:pt x="4094" y="3830"/>
                    <a:pt x="4097" y="3801"/>
                  </a:cubicBezTo>
                  <a:lnTo>
                    <a:pt x="4097" y="3801"/>
                  </a:lnTo>
                  <a:cubicBezTo>
                    <a:pt x="4100" y="3776"/>
                    <a:pt x="4102" y="3751"/>
                    <a:pt x="4097" y="3726"/>
                  </a:cubicBezTo>
                  <a:lnTo>
                    <a:pt x="4097" y="3726"/>
                  </a:lnTo>
                  <a:cubicBezTo>
                    <a:pt x="4095" y="3717"/>
                    <a:pt x="4095" y="3707"/>
                    <a:pt x="4096" y="3697"/>
                  </a:cubicBezTo>
                  <a:lnTo>
                    <a:pt x="4096" y="3697"/>
                  </a:lnTo>
                  <a:cubicBezTo>
                    <a:pt x="4102" y="3641"/>
                    <a:pt x="4104" y="3585"/>
                    <a:pt x="4106" y="3529"/>
                  </a:cubicBezTo>
                  <a:lnTo>
                    <a:pt x="4106" y="3529"/>
                  </a:lnTo>
                  <a:cubicBezTo>
                    <a:pt x="4108" y="3490"/>
                    <a:pt x="4107" y="3450"/>
                    <a:pt x="4119" y="3412"/>
                  </a:cubicBezTo>
                  <a:lnTo>
                    <a:pt x="4119" y="3412"/>
                  </a:lnTo>
                  <a:cubicBezTo>
                    <a:pt x="4121" y="3404"/>
                    <a:pt x="4123" y="3396"/>
                    <a:pt x="4128" y="3390"/>
                  </a:cubicBezTo>
                  <a:lnTo>
                    <a:pt x="4128" y="3390"/>
                  </a:lnTo>
                  <a:cubicBezTo>
                    <a:pt x="4152" y="3364"/>
                    <a:pt x="4178" y="3342"/>
                    <a:pt x="4210" y="3327"/>
                  </a:cubicBezTo>
                  <a:lnTo>
                    <a:pt x="4210" y="3327"/>
                  </a:lnTo>
                  <a:cubicBezTo>
                    <a:pt x="4226" y="3319"/>
                    <a:pt x="4244" y="3312"/>
                    <a:pt x="4261" y="3305"/>
                  </a:cubicBezTo>
                  <a:lnTo>
                    <a:pt x="4261" y="3305"/>
                  </a:lnTo>
                  <a:cubicBezTo>
                    <a:pt x="4263" y="3304"/>
                    <a:pt x="4266" y="3304"/>
                    <a:pt x="4267" y="3302"/>
                  </a:cubicBezTo>
                  <a:lnTo>
                    <a:pt x="4267" y="3302"/>
                  </a:lnTo>
                  <a:cubicBezTo>
                    <a:pt x="4288" y="3282"/>
                    <a:pt x="4312" y="3263"/>
                    <a:pt x="4322" y="3236"/>
                  </a:cubicBezTo>
                  <a:lnTo>
                    <a:pt x="4322" y="3236"/>
                  </a:lnTo>
                  <a:cubicBezTo>
                    <a:pt x="4332" y="3213"/>
                    <a:pt x="4345" y="3192"/>
                    <a:pt x="4356" y="3170"/>
                  </a:cubicBezTo>
                  <a:lnTo>
                    <a:pt x="4356" y="3170"/>
                  </a:lnTo>
                  <a:cubicBezTo>
                    <a:pt x="4368" y="3144"/>
                    <a:pt x="4384" y="3119"/>
                    <a:pt x="4404" y="3098"/>
                  </a:cubicBezTo>
                  <a:lnTo>
                    <a:pt x="4404" y="3098"/>
                  </a:lnTo>
                  <a:cubicBezTo>
                    <a:pt x="4415" y="3088"/>
                    <a:pt x="4421" y="3075"/>
                    <a:pt x="4425" y="3060"/>
                  </a:cubicBezTo>
                  <a:lnTo>
                    <a:pt x="4425" y="3060"/>
                  </a:lnTo>
                  <a:cubicBezTo>
                    <a:pt x="4432" y="3034"/>
                    <a:pt x="4443" y="3010"/>
                    <a:pt x="4466" y="2994"/>
                  </a:cubicBezTo>
                  <a:lnTo>
                    <a:pt x="4466" y="2994"/>
                  </a:lnTo>
                  <a:cubicBezTo>
                    <a:pt x="4493" y="2976"/>
                    <a:pt x="4498" y="2948"/>
                    <a:pt x="4501" y="2919"/>
                  </a:cubicBezTo>
                  <a:lnTo>
                    <a:pt x="4501" y="2919"/>
                  </a:lnTo>
                  <a:cubicBezTo>
                    <a:pt x="4502" y="2909"/>
                    <a:pt x="4497" y="2900"/>
                    <a:pt x="4490" y="2893"/>
                  </a:cubicBezTo>
                  <a:lnTo>
                    <a:pt x="4490" y="2893"/>
                  </a:lnTo>
                  <a:cubicBezTo>
                    <a:pt x="4473" y="2874"/>
                    <a:pt x="4468" y="2855"/>
                    <a:pt x="4482" y="2832"/>
                  </a:cubicBezTo>
                  <a:lnTo>
                    <a:pt x="4482" y="2832"/>
                  </a:lnTo>
                  <a:cubicBezTo>
                    <a:pt x="4492" y="2816"/>
                    <a:pt x="4490" y="2796"/>
                    <a:pt x="4486" y="2779"/>
                  </a:cubicBezTo>
                  <a:lnTo>
                    <a:pt x="4486" y="2779"/>
                  </a:lnTo>
                  <a:cubicBezTo>
                    <a:pt x="4481" y="2753"/>
                    <a:pt x="4473" y="2727"/>
                    <a:pt x="4448" y="2709"/>
                  </a:cubicBezTo>
                  <a:lnTo>
                    <a:pt x="4448" y="2709"/>
                  </a:lnTo>
                  <a:cubicBezTo>
                    <a:pt x="4436" y="2700"/>
                    <a:pt x="4430" y="2683"/>
                    <a:pt x="4419" y="2671"/>
                  </a:cubicBezTo>
                  <a:lnTo>
                    <a:pt x="4419" y="2671"/>
                  </a:lnTo>
                  <a:cubicBezTo>
                    <a:pt x="4410" y="2661"/>
                    <a:pt x="4398" y="2654"/>
                    <a:pt x="4390" y="2642"/>
                  </a:cubicBezTo>
                  <a:lnTo>
                    <a:pt x="4390" y="2642"/>
                  </a:lnTo>
                  <a:cubicBezTo>
                    <a:pt x="4377" y="2622"/>
                    <a:pt x="4375" y="2599"/>
                    <a:pt x="4372" y="2576"/>
                  </a:cubicBezTo>
                  <a:lnTo>
                    <a:pt x="4372" y="2576"/>
                  </a:lnTo>
                  <a:cubicBezTo>
                    <a:pt x="4369" y="2549"/>
                    <a:pt x="4372" y="2523"/>
                    <a:pt x="4387" y="2499"/>
                  </a:cubicBezTo>
                  <a:lnTo>
                    <a:pt x="4387" y="2499"/>
                  </a:lnTo>
                  <a:cubicBezTo>
                    <a:pt x="4392" y="2492"/>
                    <a:pt x="4397" y="2484"/>
                    <a:pt x="4397" y="2475"/>
                  </a:cubicBezTo>
                  <a:lnTo>
                    <a:pt x="4397" y="2475"/>
                  </a:lnTo>
                  <a:cubicBezTo>
                    <a:pt x="4396" y="2470"/>
                    <a:pt x="4398" y="2466"/>
                    <a:pt x="4403" y="2463"/>
                  </a:cubicBezTo>
                  <a:lnTo>
                    <a:pt x="4403" y="2463"/>
                  </a:lnTo>
                  <a:cubicBezTo>
                    <a:pt x="4416" y="2457"/>
                    <a:pt x="4410" y="2445"/>
                    <a:pt x="4410" y="2435"/>
                  </a:cubicBezTo>
                  <a:lnTo>
                    <a:pt x="4410" y="2435"/>
                  </a:lnTo>
                  <a:cubicBezTo>
                    <a:pt x="4409" y="2431"/>
                    <a:pt x="4405" y="2429"/>
                    <a:pt x="4401" y="2429"/>
                  </a:cubicBezTo>
                  <a:lnTo>
                    <a:pt x="4401" y="2429"/>
                  </a:lnTo>
                  <a:cubicBezTo>
                    <a:pt x="4392" y="2428"/>
                    <a:pt x="4383" y="2428"/>
                    <a:pt x="4375" y="2430"/>
                  </a:cubicBezTo>
                  <a:lnTo>
                    <a:pt x="4375" y="2430"/>
                  </a:lnTo>
                  <a:cubicBezTo>
                    <a:pt x="4351" y="2435"/>
                    <a:pt x="4321" y="2419"/>
                    <a:pt x="4316" y="2396"/>
                  </a:cubicBezTo>
                  <a:lnTo>
                    <a:pt x="4316" y="2396"/>
                  </a:lnTo>
                  <a:cubicBezTo>
                    <a:pt x="4308" y="2364"/>
                    <a:pt x="4284" y="2353"/>
                    <a:pt x="4257" y="2347"/>
                  </a:cubicBezTo>
                  <a:lnTo>
                    <a:pt x="4257" y="2347"/>
                  </a:lnTo>
                  <a:cubicBezTo>
                    <a:pt x="4235" y="2341"/>
                    <a:pt x="4214" y="2335"/>
                    <a:pt x="4198" y="2317"/>
                  </a:cubicBezTo>
                  <a:lnTo>
                    <a:pt x="4198" y="2317"/>
                  </a:lnTo>
                  <a:cubicBezTo>
                    <a:pt x="4193" y="2312"/>
                    <a:pt x="4187" y="2311"/>
                    <a:pt x="4181" y="2312"/>
                  </a:cubicBezTo>
                  <a:lnTo>
                    <a:pt x="4181" y="2312"/>
                  </a:lnTo>
                  <a:cubicBezTo>
                    <a:pt x="4165" y="2314"/>
                    <a:pt x="4148" y="2314"/>
                    <a:pt x="4134" y="2321"/>
                  </a:cubicBezTo>
                  <a:lnTo>
                    <a:pt x="4134" y="2321"/>
                  </a:lnTo>
                  <a:cubicBezTo>
                    <a:pt x="4116" y="2331"/>
                    <a:pt x="4096" y="2338"/>
                    <a:pt x="4079" y="2351"/>
                  </a:cubicBezTo>
                  <a:lnTo>
                    <a:pt x="4079" y="2351"/>
                  </a:lnTo>
                  <a:cubicBezTo>
                    <a:pt x="4068" y="2360"/>
                    <a:pt x="4055" y="2365"/>
                    <a:pt x="4040" y="2367"/>
                  </a:cubicBezTo>
                  <a:lnTo>
                    <a:pt x="4040" y="2367"/>
                  </a:lnTo>
                  <a:cubicBezTo>
                    <a:pt x="4026" y="2368"/>
                    <a:pt x="4013" y="2371"/>
                    <a:pt x="4001" y="2378"/>
                  </a:cubicBezTo>
                  <a:lnTo>
                    <a:pt x="4001" y="2378"/>
                  </a:lnTo>
                  <a:cubicBezTo>
                    <a:pt x="3986" y="2387"/>
                    <a:pt x="3969" y="2386"/>
                    <a:pt x="3956" y="2375"/>
                  </a:cubicBezTo>
                  <a:lnTo>
                    <a:pt x="3956" y="2375"/>
                  </a:lnTo>
                  <a:cubicBezTo>
                    <a:pt x="3947" y="2367"/>
                    <a:pt x="3937" y="2366"/>
                    <a:pt x="3926" y="2366"/>
                  </a:cubicBezTo>
                  <a:lnTo>
                    <a:pt x="3926" y="2366"/>
                  </a:lnTo>
                  <a:cubicBezTo>
                    <a:pt x="3912" y="2366"/>
                    <a:pt x="3898" y="2366"/>
                    <a:pt x="3883" y="2362"/>
                  </a:cubicBezTo>
                  <a:lnTo>
                    <a:pt x="3883" y="2362"/>
                  </a:lnTo>
                  <a:cubicBezTo>
                    <a:pt x="3871" y="2358"/>
                    <a:pt x="3859" y="2364"/>
                    <a:pt x="3849" y="2369"/>
                  </a:cubicBezTo>
                  <a:lnTo>
                    <a:pt x="3849" y="2369"/>
                  </a:lnTo>
                  <a:cubicBezTo>
                    <a:pt x="3837" y="2374"/>
                    <a:pt x="3840" y="2385"/>
                    <a:pt x="3842" y="2394"/>
                  </a:cubicBezTo>
                  <a:lnTo>
                    <a:pt x="3842" y="2394"/>
                  </a:lnTo>
                  <a:cubicBezTo>
                    <a:pt x="3844" y="2403"/>
                    <a:pt x="3850" y="2410"/>
                    <a:pt x="3847" y="2420"/>
                  </a:cubicBezTo>
                  <a:lnTo>
                    <a:pt x="3847" y="2420"/>
                  </a:lnTo>
                  <a:cubicBezTo>
                    <a:pt x="3843" y="2432"/>
                    <a:pt x="3837" y="2443"/>
                    <a:pt x="3823" y="2448"/>
                  </a:cubicBezTo>
                  <a:lnTo>
                    <a:pt x="3823" y="2448"/>
                  </a:lnTo>
                  <a:cubicBezTo>
                    <a:pt x="3802" y="2454"/>
                    <a:pt x="3790" y="2468"/>
                    <a:pt x="3779" y="2486"/>
                  </a:cubicBezTo>
                  <a:lnTo>
                    <a:pt x="3779" y="2486"/>
                  </a:lnTo>
                  <a:cubicBezTo>
                    <a:pt x="3761" y="2518"/>
                    <a:pt x="3735" y="2538"/>
                    <a:pt x="3696" y="2534"/>
                  </a:cubicBezTo>
                  <a:lnTo>
                    <a:pt x="3696" y="2534"/>
                  </a:lnTo>
                  <a:cubicBezTo>
                    <a:pt x="3668" y="2531"/>
                    <a:pt x="3643" y="2543"/>
                    <a:pt x="3617" y="2550"/>
                  </a:cubicBezTo>
                  <a:lnTo>
                    <a:pt x="3617" y="2550"/>
                  </a:lnTo>
                  <a:cubicBezTo>
                    <a:pt x="3611" y="2551"/>
                    <a:pt x="3607" y="2555"/>
                    <a:pt x="3603" y="2559"/>
                  </a:cubicBezTo>
                  <a:lnTo>
                    <a:pt x="3603" y="2559"/>
                  </a:lnTo>
                  <a:cubicBezTo>
                    <a:pt x="3593" y="2571"/>
                    <a:pt x="3583" y="2582"/>
                    <a:pt x="3569" y="2590"/>
                  </a:cubicBezTo>
                  <a:lnTo>
                    <a:pt x="3569" y="2590"/>
                  </a:lnTo>
                  <a:cubicBezTo>
                    <a:pt x="3556" y="2598"/>
                    <a:pt x="3553" y="2614"/>
                    <a:pt x="3550" y="2628"/>
                  </a:cubicBezTo>
                  <a:lnTo>
                    <a:pt x="3550" y="2628"/>
                  </a:lnTo>
                  <a:cubicBezTo>
                    <a:pt x="3546" y="2648"/>
                    <a:pt x="3540" y="2667"/>
                    <a:pt x="3526" y="2682"/>
                  </a:cubicBezTo>
                  <a:lnTo>
                    <a:pt x="3526" y="2682"/>
                  </a:lnTo>
                  <a:cubicBezTo>
                    <a:pt x="3521" y="2689"/>
                    <a:pt x="3521" y="2697"/>
                    <a:pt x="3519" y="2705"/>
                  </a:cubicBezTo>
                  <a:lnTo>
                    <a:pt x="3519" y="2705"/>
                  </a:lnTo>
                  <a:cubicBezTo>
                    <a:pt x="3513" y="2726"/>
                    <a:pt x="3502" y="2739"/>
                    <a:pt x="3480" y="2749"/>
                  </a:cubicBezTo>
                  <a:lnTo>
                    <a:pt x="3480" y="2749"/>
                  </a:lnTo>
                  <a:cubicBezTo>
                    <a:pt x="3430" y="2771"/>
                    <a:pt x="3379" y="2788"/>
                    <a:pt x="3332" y="2815"/>
                  </a:cubicBezTo>
                  <a:lnTo>
                    <a:pt x="3332" y="2815"/>
                  </a:lnTo>
                  <a:cubicBezTo>
                    <a:pt x="3304" y="2832"/>
                    <a:pt x="3273" y="2849"/>
                    <a:pt x="3237" y="2843"/>
                  </a:cubicBezTo>
                  <a:lnTo>
                    <a:pt x="3237" y="2843"/>
                  </a:lnTo>
                  <a:cubicBezTo>
                    <a:pt x="3209" y="2837"/>
                    <a:pt x="3189" y="2852"/>
                    <a:pt x="3169" y="2867"/>
                  </a:cubicBezTo>
                  <a:lnTo>
                    <a:pt x="3169" y="2867"/>
                  </a:lnTo>
                  <a:cubicBezTo>
                    <a:pt x="3162" y="2873"/>
                    <a:pt x="3156" y="2879"/>
                    <a:pt x="3150" y="2886"/>
                  </a:cubicBezTo>
                  <a:lnTo>
                    <a:pt x="3150" y="2886"/>
                  </a:lnTo>
                  <a:cubicBezTo>
                    <a:pt x="3135" y="2903"/>
                    <a:pt x="3118" y="2915"/>
                    <a:pt x="3095" y="2918"/>
                  </a:cubicBezTo>
                  <a:lnTo>
                    <a:pt x="3095" y="2918"/>
                  </a:lnTo>
                  <a:cubicBezTo>
                    <a:pt x="3073" y="2921"/>
                    <a:pt x="3061" y="2934"/>
                    <a:pt x="3054" y="2954"/>
                  </a:cubicBezTo>
                  <a:close/>
                  <a:moveTo>
                    <a:pt x="2467" y="391"/>
                  </a:moveTo>
                  <a:lnTo>
                    <a:pt x="2467" y="391"/>
                  </a:lnTo>
                  <a:cubicBezTo>
                    <a:pt x="2487" y="400"/>
                    <a:pt x="2507" y="408"/>
                    <a:pt x="2529" y="410"/>
                  </a:cubicBezTo>
                  <a:lnTo>
                    <a:pt x="2529" y="410"/>
                  </a:lnTo>
                  <a:cubicBezTo>
                    <a:pt x="2558" y="414"/>
                    <a:pt x="2587" y="424"/>
                    <a:pt x="2617" y="425"/>
                  </a:cubicBezTo>
                  <a:lnTo>
                    <a:pt x="2617" y="425"/>
                  </a:lnTo>
                  <a:cubicBezTo>
                    <a:pt x="2632" y="425"/>
                    <a:pt x="2645" y="435"/>
                    <a:pt x="2657" y="445"/>
                  </a:cubicBezTo>
                  <a:lnTo>
                    <a:pt x="2657" y="445"/>
                  </a:lnTo>
                  <a:cubicBezTo>
                    <a:pt x="2687" y="469"/>
                    <a:pt x="2722" y="483"/>
                    <a:pt x="2759" y="490"/>
                  </a:cubicBezTo>
                  <a:lnTo>
                    <a:pt x="2759" y="490"/>
                  </a:lnTo>
                  <a:cubicBezTo>
                    <a:pt x="2777" y="494"/>
                    <a:pt x="2795" y="496"/>
                    <a:pt x="2812" y="497"/>
                  </a:cubicBezTo>
                  <a:lnTo>
                    <a:pt x="2812" y="497"/>
                  </a:lnTo>
                  <a:cubicBezTo>
                    <a:pt x="2842" y="498"/>
                    <a:pt x="2861" y="513"/>
                    <a:pt x="2875" y="538"/>
                  </a:cubicBezTo>
                  <a:lnTo>
                    <a:pt x="2875" y="538"/>
                  </a:lnTo>
                  <a:cubicBezTo>
                    <a:pt x="2885" y="556"/>
                    <a:pt x="2897" y="571"/>
                    <a:pt x="2915" y="582"/>
                  </a:cubicBezTo>
                  <a:lnTo>
                    <a:pt x="2915" y="582"/>
                  </a:lnTo>
                  <a:cubicBezTo>
                    <a:pt x="2920" y="585"/>
                    <a:pt x="2924" y="591"/>
                    <a:pt x="2927" y="597"/>
                  </a:cubicBezTo>
                  <a:lnTo>
                    <a:pt x="2927" y="597"/>
                  </a:lnTo>
                  <a:cubicBezTo>
                    <a:pt x="2937" y="619"/>
                    <a:pt x="2956" y="633"/>
                    <a:pt x="2972" y="650"/>
                  </a:cubicBezTo>
                  <a:lnTo>
                    <a:pt x="2972" y="650"/>
                  </a:lnTo>
                  <a:cubicBezTo>
                    <a:pt x="2989" y="668"/>
                    <a:pt x="3004" y="679"/>
                    <a:pt x="3032" y="649"/>
                  </a:cubicBezTo>
                  <a:lnTo>
                    <a:pt x="3032" y="649"/>
                  </a:lnTo>
                  <a:cubicBezTo>
                    <a:pt x="3044" y="636"/>
                    <a:pt x="3058" y="631"/>
                    <a:pt x="3076" y="635"/>
                  </a:cubicBezTo>
                  <a:lnTo>
                    <a:pt x="3076" y="635"/>
                  </a:lnTo>
                  <a:cubicBezTo>
                    <a:pt x="3095" y="639"/>
                    <a:pt x="3098" y="638"/>
                    <a:pt x="3106" y="621"/>
                  </a:cubicBezTo>
                  <a:lnTo>
                    <a:pt x="3106" y="621"/>
                  </a:lnTo>
                  <a:cubicBezTo>
                    <a:pt x="3112" y="610"/>
                    <a:pt x="3119" y="599"/>
                    <a:pt x="3124" y="587"/>
                  </a:cubicBezTo>
                  <a:lnTo>
                    <a:pt x="3124" y="587"/>
                  </a:lnTo>
                  <a:cubicBezTo>
                    <a:pt x="3132" y="568"/>
                    <a:pt x="3137" y="549"/>
                    <a:pt x="3135" y="528"/>
                  </a:cubicBezTo>
                  <a:lnTo>
                    <a:pt x="3135" y="528"/>
                  </a:lnTo>
                  <a:cubicBezTo>
                    <a:pt x="3133" y="509"/>
                    <a:pt x="3142" y="490"/>
                    <a:pt x="3139" y="472"/>
                  </a:cubicBezTo>
                  <a:lnTo>
                    <a:pt x="3139" y="472"/>
                  </a:lnTo>
                  <a:cubicBezTo>
                    <a:pt x="3140" y="429"/>
                    <a:pt x="3117" y="403"/>
                    <a:pt x="3074" y="395"/>
                  </a:cubicBezTo>
                  <a:lnTo>
                    <a:pt x="3074" y="395"/>
                  </a:lnTo>
                  <a:cubicBezTo>
                    <a:pt x="3054" y="392"/>
                    <a:pt x="3050" y="383"/>
                    <a:pt x="3063" y="368"/>
                  </a:cubicBezTo>
                  <a:lnTo>
                    <a:pt x="3063" y="368"/>
                  </a:lnTo>
                  <a:cubicBezTo>
                    <a:pt x="3072" y="357"/>
                    <a:pt x="3077" y="343"/>
                    <a:pt x="3085" y="331"/>
                  </a:cubicBezTo>
                  <a:lnTo>
                    <a:pt x="3085" y="331"/>
                  </a:lnTo>
                  <a:cubicBezTo>
                    <a:pt x="3093" y="318"/>
                    <a:pt x="3094" y="304"/>
                    <a:pt x="3085" y="290"/>
                  </a:cubicBezTo>
                  <a:lnTo>
                    <a:pt x="3085" y="290"/>
                  </a:lnTo>
                  <a:cubicBezTo>
                    <a:pt x="3078" y="278"/>
                    <a:pt x="3075" y="264"/>
                    <a:pt x="3076" y="250"/>
                  </a:cubicBezTo>
                  <a:lnTo>
                    <a:pt x="3076" y="250"/>
                  </a:lnTo>
                  <a:cubicBezTo>
                    <a:pt x="3078" y="222"/>
                    <a:pt x="3096" y="202"/>
                    <a:pt x="3123" y="197"/>
                  </a:cubicBezTo>
                  <a:lnTo>
                    <a:pt x="3123" y="197"/>
                  </a:lnTo>
                  <a:cubicBezTo>
                    <a:pt x="3157" y="191"/>
                    <a:pt x="3191" y="185"/>
                    <a:pt x="3226" y="192"/>
                  </a:cubicBezTo>
                  <a:lnTo>
                    <a:pt x="3226" y="192"/>
                  </a:lnTo>
                  <a:cubicBezTo>
                    <a:pt x="3243" y="196"/>
                    <a:pt x="3260" y="193"/>
                    <a:pt x="3276" y="187"/>
                  </a:cubicBezTo>
                  <a:lnTo>
                    <a:pt x="3276" y="187"/>
                  </a:lnTo>
                  <a:cubicBezTo>
                    <a:pt x="3294" y="180"/>
                    <a:pt x="3309" y="160"/>
                    <a:pt x="3308" y="143"/>
                  </a:cubicBezTo>
                  <a:lnTo>
                    <a:pt x="3308" y="143"/>
                  </a:lnTo>
                  <a:cubicBezTo>
                    <a:pt x="3308" y="133"/>
                    <a:pt x="3305" y="127"/>
                    <a:pt x="3294" y="124"/>
                  </a:cubicBezTo>
                  <a:lnTo>
                    <a:pt x="3294" y="124"/>
                  </a:lnTo>
                  <a:cubicBezTo>
                    <a:pt x="3279" y="120"/>
                    <a:pt x="3263" y="117"/>
                    <a:pt x="3247" y="115"/>
                  </a:cubicBezTo>
                  <a:lnTo>
                    <a:pt x="3247" y="115"/>
                  </a:lnTo>
                  <a:cubicBezTo>
                    <a:pt x="3220" y="112"/>
                    <a:pt x="3192" y="113"/>
                    <a:pt x="3166" y="104"/>
                  </a:cubicBezTo>
                  <a:lnTo>
                    <a:pt x="3166" y="104"/>
                  </a:lnTo>
                  <a:cubicBezTo>
                    <a:pt x="3157" y="101"/>
                    <a:pt x="3148" y="100"/>
                    <a:pt x="3143" y="89"/>
                  </a:cubicBezTo>
                  <a:lnTo>
                    <a:pt x="3143" y="89"/>
                  </a:lnTo>
                  <a:cubicBezTo>
                    <a:pt x="3140" y="80"/>
                    <a:pt x="3130" y="79"/>
                    <a:pt x="3122" y="79"/>
                  </a:cubicBezTo>
                  <a:lnTo>
                    <a:pt x="3122" y="79"/>
                  </a:lnTo>
                  <a:cubicBezTo>
                    <a:pt x="3092" y="77"/>
                    <a:pt x="3065" y="63"/>
                    <a:pt x="3035" y="60"/>
                  </a:cubicBezTo>
                  <a:lnTo>
                    <a:pt x="3035" y="60"/>
                  </a:lnTo>
                  <a:cubicBezTo>
                    <a:pt x="3018" y="58"/>
                    <a:pt x="3000" y="54"/>
                    <a:pt x="2984" y="47"/>
                  </a:cubicBezTo>
                  <a:lnTo>
                    <a:pt x="2984" y="47"/>
                  </a:lnTo>
                  <a:cubicBezTo>
                    <a:pt x="2981" y="46"/>
                    <a:pt x="2978" y="45"/>
                    <a:pt x="2975" y="45"/>
                  </a:cubicBezTo>
                  <a:lnTo>
                    <a:pt x="2975" y="45"/>
                  </a:lnTo>
                  <a:cubicBezTo>
                    <a:pt x="2923" y="48"/>
                    <a:pt x="2873" y="26"/>
                    <a:pt x="2821" y="36"/>
                  </a:cubicBezTo>
                  <a:lnTo>
                    <a:pt x="2821" y="36"/>
                  </a:lnTo>
                  <a:cubicBezTo>
                    <a:pt x="2808" y="39"/>
                    <a:pt x="2794" y="33"/>
                    <a:pt x="2781" y="33"/>
                  </a:cubicBezTo>
                  <a:lnTo>
                    <a:pt x="2781" y="33"/>
                  </a:lnTo>
                  <a:cubicBezTo>
                    <a:pt x="2729" y="32"/>
                    <a:pt x="2678" y="24"/>
                    <a:pt x="2627" y="16"/>
                  </a:cubicBezTo>
                  <a:lnTo>
                    <a:pt x="2627" y="16"/>
                  </a:lnTo>
                  <a:cubicBezTo>
                    <a:pt x="2598" y="11"/>
                    <a:pt x="2568" y="11"/>
                    <a:pt x="2538" y="14"/>
                  </a:cubicBezTo>
                  <a:lnTo>
                    <a:pt x="2538" y="14"/>
                  </a:lnTo>
                  <a:cubicBezTo>
                    <a:pt x="2517" y="17"/>
                    <a:pt x="2497" y="14"/>
                    <a:pt x="2476" y="10"/>
                  </a:cubicBezTo>
                  <a:lnTo>
                    <a:pt x="2476" y="10"/>
                  </a:lnTo>
                  <a:cubicBezTo>
                    <a:pt x="2424" y="0"/>
                    <a:pt x="2372" y="2"/>
                    <a:pt x="2320" y="11"/>
                  </a:cubicBezTo>
                  <a:lnTo>
                    <a:pt x="2320" y="11"/>
                  </a:lnTo>
                  <a:cubicBezTo>
                    <a:pt x="2289" y="17"/>
                    <a:pt x="2258" y="23"/>
                    <a:pt x="2227" y="33"/>
                  </a:cubicBezTo>
                  <a:lnTo>
                    <a:pt x="2227" y="33"/>
                  </a:lnTo>
                  <a:cubicBezTo>
                    <a:pt x="2199" y="41"/>
                    <a:pt x="2170" y="43"/>
                    <a:pt x="2141" y="41"/>
                  </a:cubicBezTo>
                  <a:lnTo>
                    <a:pt x="2141" y="41"/>
                  </a:lnTo>
                  <a:cubicBezTo>
                    <a:pt x="2125" y="40"/>
                    <a:pt x="2110" y="39"/>
                    <a:pt x="2095" y="44"/>
                  </a:cubicBezTo>
                  <a:lnTo>
                    <a:pt x="2095" y="44"/>
                  </a:lnTo>
                  <a:cubicBezTo>
                    <a:pt x="2091" y="45"/>
                    <a:pt x="2087" y="46"/>
                    <a:pt x="2086" y="51"/>
                  </a:cubicBezTo>
                  <a:lnTo>
                    <a:pt x="2086" y="51"/>
                  </a:lnTo>
                  <a:cubicBezTo>
                    <a:pt x="2085" y="57"/>
                    <a:pt x="2089" y="60"/>
                    <a:pt x="2093" y="62"/>
                  </a:cubicBezTo>
                  <a:lnTo>
                    <a:pt x="2093" y="62"/>
                  </a:lnTo>
                  <a:cubicBezTo>
                    <a:pt x="2114" y="73"/>
                    <a:pt x="2136" y="76"/>
                    <a:pt x="2158" y="79"/>
                  </a:cubicBezTo>
                  <a:lnTo>
                    <a:pt x="2158" y="79"/>
                  </a:lnTo>
                  <a:cubicBezTo>
                    <a:pt x="2187" y="84"/>
                    <a:pt x="2210" y="101"/>
                    <a:pt x="2236" y="111"/>
                  </a:cubicBezTo>
                  <a:lnTo>
                    <a:pt x="2236" y="111"/>
                  </a:lnTo>
                  <a:cubicBezTo>
                    <a:pt x="2247" y="115"/>
                    <a:pt x="2251" y="125"/>
                    <a:pt x="2250" y="137"/>
                  </a:cubicBezTo>
                  <a:lnTo>
                    <a:pt x="2250" y="137"/>
                  </a:lnTo>
                  <a:cubicBezTo>
                    <a:pt x="2249" y="151"/>
                    <a:pt x="2252" y="164"/>
                    <a:pt x="2263" y="174"/>
                  </a:cubicBezTo>
                  <a:lnTo>
                    <a:pt x="2263" y="174"/>
                  </a:lnTo>
                  <a:cubicBezTo>
                    <a:pt x="2268" y="179"/>
                    <a:pt x="2269" y="186"/>
                    <a:pt x="2271" y="192"/>
                  </a:cubicBezTo>
                  <a:lnTo>
                    <a:pt x="2271" y="192"/>
                  </a:lnTo>
                  <a:cubicBezTo>
                    <a:pt x="2285" y="232"/>
                    <a:pt x="2316" y="255"/>
                    <a:pt x="2354" y="269"/>
                  </a:cubicBezTo>
                  <a:lnTo>
                    <a:pt x="2354" y="269"/>
                  </a:lnTo>
                  <a:cubicBezTo>
                    <a:pt x="2375" y="277"/>
                    <a:pt x="2380" y="284"/>
                    <a:pt x="2374" y="307"/>
                  </a:cubicBezTo>
                  <a:lnTo>
                    <a:pt x="2374" y="307"/>
                  </a:lnTo>
                  <a:cubicBezTo>
                    <a:pt x="2366" y="344"/>
                    <a:pt x="2378" y="364"/>
                    <a:pt x="2415" y="371"/>
                  </a:cubicBezTo>
                  <a:lnTo>
                    <a:pt x="2415" y="371"/>
                  </a:lnTo>
                  <a:cubicBezTo>
                    <a:pt x="2433" y="375"/>
                    <a:pt x="2450" y="383"/>
                    <a:pt x="2467" y="391"/>
                  </a:cubicBezTo>
                  <a:close/>
                  <a:moveTo>
                    <a:pt x="422" y="3258"/>
                  </a:moveTo>
                  <a:lnTo>
                    <a:pt x="422" y="3258"/>
                  </a:lnTo>
                  <a:cubicBezTo>
                    <a:pt x="415" y="3280"/>
                    <a:pt x="418" y="3300"/>
                    <a:pt x="431" y="3320"/>
                  </a:cubicBezTo>
                  <a:lnTo>
                    <a:pt x="431" y="3320"/>
                  </a:lnTo>
                  <a:cubicBezTo>
                    <a:pt x="441" y="3335"/>
                    <a:pt x="447" y="3352"/>
                    <a:pt x="449" y="3371"/>
                  </a:cubicBezTo>
                  <a:lnTo>
                    <a:pt x="449" y="3371"/>
                  </a:lnTo>
                  <a:cubicBezTo>
                    <a:pt x="453" y="3404"/>
                    <a:pt x="469" y="3434"/>
                    <a:pt x="480" y="3465"/>
                  </a:cubicBezTo>
                  <a:lnTo>
                    <a:pt x="480" y="3465"/>
                  </a:lnTo>
                  <a:cubicBezTo>
                    <a:pt x="494" y="3502"/>
                    <a:pt x="509" y="3538"/>
                    <a:pt x="519" y="3576"/>
                  </a:cubicBezTo>
                  <a:lnTo>
                    <a:pt x="519" y="3576"/>
                  </a:lnTo>
                  <a:cubicBezTo>
                    <a:pt x="524" y="3593"/>
                    <a:pt x="533" y="3608"/>
                    <a:pt x="541" y="3625"/>
                  </a:cubicBezTo>
                  <a:lnTo>
                    <a:pt x="541" y="3625"/>
                  </a:lnTo>
                  <a:cubicBezTo>
                    <a:pt x="542" y="3629"/>
                    <a:pt x="547" y="3633"/>
                    <a:pt x="551" y="3634"/>
                  </a:cubicBezTo>
                  <a:lnTo>
                    <a:pt x="551" y="3634"/>
                  </a:lnTo>
                  <a:cubicBezTo>
                    <a:pt x="565" y="3640"/>
                    <a:pt x="579" y="3646"/>
                    <a:pt x="594" y="3649"/>
                  </a:cubicBezTo>
                  <a:lnTo>
                    <a:pt x="594" y="3649"/>
                  </a:lnTo>
                  <a:cubicBezTo>
                    <a:pt x="615" y="3653"/>
                    <a:pt x="645" y="3631"/>
                    <a:pt x="651" y="3606"/>
                  </a:cubicBezTo>
                  <a:lnTo>
                    <a:pt x="651" y="3606"/>
                  </a:lnTo>
                  <a:cubicBezTo>
                    <a:pt x="656" y="3585"/>
                    <a:pt x="661" y="3563"/>
                    <a:pt x="660" y="3539"/>
                  </a:cubicBezTo>
                  <a:lnTo>
                    <a:pt x="660" y="3539"/>
                  </a:lnTo>
                  <a:cubicBezTo>
                    <a:pt x="663" y="3522"/>
                    <a:pt x="657" y="3506"/>
                    <a:pt x="645" y="3490"/>
                  </a:cubicBezTo>
                  <a:lnTo>
                    <a:pt x="645" y="3490"/>
                  </a:lnTo>
                  <a:cubicBezTo>
                    <a:pt x="630" y="3468"/>
                    <a:pt x="617" y="3443"/>
                    <a:pt x="626" y="3414"/>
                  </a:cubicBezTo>
                  <a:lnTo>
                    <a:pt x="626" y="3414"/>
                  </a:lnTo>
                  <a:cubicBezTo>
                    <a:pt x="629" y="3402"/>
                    <a:pt x="628" y="3390"/>
                    <a:pt x="630" y="3378"/>
                  </a:cubicBezTo>
                  <a:lnTo>
                    <a:pt x="630" y="3378"/>
                  </a:lnTo>
                  <a:cubicBezTo>
                    <a:pt x="633" y="3356"/>
                    <a:pt x="619" y="3339"/>
                    <a:pt x="611" y="3321"/>
                  </a:cubicBezTo>
                  <a:lnTo>
                    <a:pt x="611" y="3321"/>
                  </a:lnTo>
                  <a:cubicBezTo>
                    <a:pt x="606" y="3310"/>
                    <a:pt x="593" y="3308"/>
                    <a:pt x="583" y="3306"/>
                  </a:cubicBezTo>
                  <a:lnTo>
                    <a:pt x="583" y="3306"/>
                  </a:lnTo>
                  <a:cubicBezTo>
                    <a:pt x="539" y="3298"/>
                    <a:pt x="515" y="3269"/>
                    <a:pt x="498" y="3231"/>
                  </a:cubicBezTo>
                  <a:lnTo>
                    <a:pt x="498" y="3231"/>
                  </a:lnTo>
                  <a:cubicBezTo>
                    <a:pt x="489" y="3212"/>
                    <a:pt x="477" y="3195"/>
                    <a:pt x="465" y="3178"/>
                  </a:cubicBezTo>
                  <a:lnTo>
                    <a:pt x="465" y="3178"/>
                  </a:lnTo>
                  <a:cubicBezTo>
                    <a:pt x="458" y="3168"/>
                    <a:pt x="450" y="3168"/>
                    <a:pt x="445" y="3180"/>
                  </a:cubicBezTo>
                  <a:lnTo>
                    <a:pt x="445" y="3180"/>
                  </a:lnTo>
                  <a:cubicBezTo>
                    <a:pt x="438" y="3195"/>
                    <a:pt x="430" y="3210"/>
                    <a:pt x="428" y="3227"/>
                  </a:cubicBezTo>
                  <a:lnTo>
                    <a:pt x="428" y="3227"/>
                  </a:lnTo>
                  <a:cubicBezTo>
                    <a:pt x="426" y="3237"/>
                    <a:pt x="425" y="3248"/>
                    <a:pt x="422" y="3258"/>
                  </a:cubicBezTo>
                  <a:close/>
                  <a:moveTo>
                    <a:pt x="2085" y="778"/>
                  </a:moveTo>
                  <a:lnTo>
                    <a:pt x="2085" y="778"/>
                  </a:lnTo>
                  <a:cubicBezTo>
                    <a:pt x="2089" y="757"/>
                    <a:pt x="2080" y="745"/>
                    <a:pt x="2070" y="730"/>
                  </a:cubicBezTo>
                  <a:lnTo>
                    <a:pt x="2070" y="730"/>
                  </a:lnTo>
                  <a:cubicBezTo>
                    <a:pt x="2059" y="714"/>
                    <a:pt x="2045" y="706"/>
                    <a:pt x="2029" y="709"/>
                  </a:cubicBezTo>
                  <a:lnTo>
                    <a:pt x="2029" y="709"/>
                  </a:lnTo>
                  <a:cubicBezTo>
                    <a:pt x="1999" y="710"/>
                    <a:pt x="1976" y="729"/>
                    <a:pt x="1978" y="755"/>
                  </a:cubicBezTo>
                  <a:lnTo>
                    <a:pt x="1978" y="755"/>
                  </a:lnTo>
                  <a:cubicBezTo>
                    <a:pt x="1981" y="785"/>
                    <a:pt x="1966" y="808"/>
                    <a:pt x="1954" y="832"/>
                  </a:cubicBezTo>
                  <a:lnTo>
                    <a:pt x="1954" y="832"/>
                  </a:lnTo>
                  <a:cubicBezTo>
                    <a:pt x="1953" y="836"/>
                    <a:pt x="1950" y="839"/>
                    <a:pt x="1946" y="841"/>
                  </a:cubicBezTo>
                  <a:lnTo>
                    <a:pt x="1946" y="841"/>
                  </a:lnTo>
                  <a:cubicBezTo>
                    <a:pt x="1935" y="848"/>
                    <a:pt x="1930" y="858"/>
                    <a:pt x="1928" y="870"/>
                  </a:cubicBezTo>
                  <a:lnTo>
                    <a:pt x="1928" y="870"/>
                  </a:lnTo>
                  <a:cubicBezTo>
                    <a:pt x="1926" y="884"/>
                    <a:pt x="1919" y="892"/>
                    <a:pt x="1904" y="897"/>
                  </a:cubicBezTo>
                  <a:lnTo>
                    <a:pt x="1904" y="897"/>
                  </a:lnTo>
                  <a:cubicBezTo>
                    <a:pt x="1883" y="904"/>
                    <a:pt x="1881" y="915"/>
                    <a:pt x="1898" y="932"/>
                  </a:cubicBezTo>
                  <a:lnTo>
                    <a:pt x="1898" y="932"/>
                  </a:lnTo>
                  <a:cubicBezTo>
                    <a:pt x="1903" y="938"/>
                    <a:pt x="1910" y="943"/>
                    <a:pt x="1910" y="952"/>
                  </a:cubicBezTo>
                  <a:lnTo>
                    <a:pt x="1910" y="952"/>
                  </a:lnTo>
                  <a:cubicBezTo>
                    <a:pt x="1910" y="958"/>
                    <a:pt x="1915" y="962"/>
                    <a:pt x="1921" y="964"/>
                  </a:cubicBezTo>
                  <a:lnTo>
                    <a:pt x="1921" y="964"/>
                  </a:lnTo>
                  <a:cubicBezTo>
                    <a:pt x="1935" y="970"/>
                    <a:pt x="1949" y="975"/>
                    <a:pt x="1964" y="976"/>
                  </a:cubicBezTo>
                  <a:lnTo>
                    <a:pt x="1964" y="976"/>
                  </a:lnTo>
                  <a:cubicBezTo>
                    <a:pt x="1992" y="978"/>
                    <a:pt x="2021" y="978"/>
                    <a:pt x="2045" y="995"/>
                  </a:cubicBezTo>
                  <a:lnTo>
                    <a:pt x="2045" y="995"/>
                  </a:lnTo>
                  <a:cubicBezTo>
                    <a:pt x="2047" y="996"/>
                    <a:pt x="2049" y="997"/>
                    <a:pt x="2052" y="998"/>
                  </a:cubicBezTo>
                  <a:lnTo>
                    <a:pt x="2052" y="998"/>
                  </a:lnTo>
                  <a:cubicBezTo>
                    <a:pt x="2068" y="1003"/>
                    <a:pt x="2077" y="995"/>
                    <a:pt x="2073" y="978"/>
                  </a:cubicBezTo>
                  <a:lnTo>
                    <a:pt x="2073" y="978"/>
                  </a:lnTo>
                  <a:cubicBezTo>
                    <a:pt x="2068" y="961"/>
                    <a:pt x="2061" y="943"/>
                    <a:pt x="2059" y="925"/>
                  </a:cubicBezTo>
                  <a:lnTo>
                    <a:pt x="2059" y="925"/>
                  </a:lnTo>
                  <a:cubicBezTo>
                    <a:pt x="2058" y="920"/>
                    <a:pt x="2056" y="914"/>
                    <a:pt x="2055" y="909"/>
                  </a:cubicBezTo>
                  <a:lnTo>
                    <a:pt x="2055" y="909"/>
                  </a:lnTo>
                  <a:cubicBezTo>
                    <a:pt x="2054" y="896"/>
                    <a:pt x="2047" y="890"/>
                    <a:pt x="2035" y="888"/>
                  </a:cubicBezTo>
                  <a:lnTo>
                    <a:pt x="2035" y="888"/>
                  </a:lnTo>
                  <a:cubicBezTo>
                    <a:pt x="2026" y="887"/>
                    <a:pt x="2014" y="887"/>
                    <a:pt x="2013" y="875"/>
                  </a:cubicBezTo>
                  <a:lnTo>
                    <a:pt x="2013" y="875"/>
                  </a:lnTo>
                  <a:cubicBezTo>
                    <a:pt x="2013" y="862"/>
                    <a:pt x="2020" y="852"/>
                    <a:pt x="2031" y="846"/>
                  </a:cubicBezTo>
                  <a:lnTo>
                    <a:pt x="2031" y="846"/>
                  </a:lnTo>
                  <a:cubicBezTo>
                    <a:pt x="2044" y="839"/>
                    <a:pt x="2056" y="832"/>
                    <a:pt x="2067" y="821"/>
                  </a:cubicBezTo>
                  <a:lnTo>
                    <a:pt x="2067" y="821"/>
                  </a:lnTo>
                  <a:cubicBezTo>
                    <a:pt x="2078" y="808"/>
                    <a:pt x="2082" y="795"/>
                    <a:pt x="2085" y="778"/>
                  </a:cubicBezTo>
                  <a:close/>
                  <a:moveTo>
                    <a:pt x="2226" y="488"/>
                  </a:moveTo>
                  <a:lnTo>
                    <a:pt x="2226" y="488"/>
                  </a:lnTo>
                  <a:cubicBezTo>
                    <a:pt x="2219" y="495"/>
                    <a:pt x="2220" y="503"/>
                    <a:pt x="2226" y="510"/>
                  </a:cubicBezTo>
                  <a:lnTo>
                    <a:pt x="2226" y="510"/>
                  </a:lnTo>
                  <a:cubicBezTo>
                    <a:pt x="2232" y="517"/>
                    <a:pt x="2239" y="523"/>
                    <a:pt x="2249" y="526"/>
                  </a:cubicBezTo>
                  <a:lnTo>
                    <a:pt x="2249" y="526"/>
                  </a:lnTo>
                  <a:cubicBezTo>
                    <a:pt x="2280" y="535"/>
                    <a:pt x="2312" y="543"/>
                    <a:pt x="2341" y="560"/>
                  </a:cubicBezTo>
                  <a:lnTo>
                    <a:pt x="2341" y="560"/>
                  </a:lnTo>
                  <a:cubicBezTo>
                    <a:pt x="2344" y="562"/>
                    <a:pt x="2348" y="562"/>
                    <a:pt x="2351" y="563"/>
                  </a:cubicBezTo>
                  <a:lnTo>
                    <a:pt x="2351" y="563"/>
                  </a:lnTo>
                  <a:cubicBezTo>
                    <a:pt x="2354" y="563"/>
                    <a:pt x="2356" y="563"/>
                    <a:pt x="2357" y="563"/>
                  </a:cubicBezTo>
                  <a:lnTo>
                    <a:pt x="2357" y="563"/>
                  </a:lnTo>
                  <a:cubicBezTo>
                    <a:pt x="2377" y="554"/>
                    <a:pt x="2398" y="554"/>
                    <a:pt x="2418" y="552"/>
                  </a:cubicBezTo>
                  <a:lnTo>
                    <a:pt x="2418" y="552"/>
                  </a:lnTo>
                  <a:cubicBezTo>
                    <a:pt x="2432" y="551"/>
                    <a:pt x="2440" y="543"/>
                    <a:pt x="2444" y="531"/>
                  </a:cubicBezTo>
                  <a:lnTo>
                    <a:pt x="2444" y="531"/>
                  </a:lnTo>
                  <a:cubicBezTo>
                    <a:pt x="2449" y="520"/>
                    <a:pt x="2454" y="510"/>
                    <a:pt x="2464" y="502"/>
                  </a:cubicBezTo>
                  <a:lnTo>
                    <a:pt x="2464" y="502"/>
                  </a:lnTo>
                  <a:cubicBezTo>
                    <a:pt x="2473" y="496"/>
                    <a:pt x="2472" y="489"/>
                    <a:pt x="2464" y="482"/>
                  </a:cubicBezTo>
                  <a:lnTo>
                    <a:pt x="2464" y="482"/>
                  </a:lnTo>
                  <a:cubicBezTo>
                    <a:pt x="2447" y="467"/>
                    <a:pt x="2429" y="458"/>
                    <a:pt x="2405" y="467"/>
                  </a:cubicBezTo>
                  <a:lnTo>
                    <a:pt x="2405" y="467"/>
                  </a:lnTo>
                  <a:cubicBezTo>
                    <a:pt x="2375" y="478"/>
                    <a:pt x="2343" y="471"/>
                    <a:pt x="2313" y="466"/>
                  </a:cubicBezTo>
                  <a:lnTo>
                    <a:pt x="2313" y="466"/>
                  </a:lnTo>
                  <a:cubicBezTo>
                    <a:pt x="2301" y="464"/>
                    <a:pt x="2289" y="464"/>
                    <a:pt x="2277" y="463"/>
                  </a:cubicBezTo>
                  <a:lnTo>
                    <a:pt x="2277" y="463"/>
                  </a:lnTo>
                  <a:cubicBezTo>
                    <a:pt x="2254" y="460"/>
                    <a:pt x="2240" y="473"/>
                    <a:pt x="2226" y="488"/>
                  </a:cubicBezTo>
                  <a:close/>
                  <a:moveTo>
                    <a:pt x="4397" y="1985"/>
                  </a:moveTo>
                  <a:lnTo>
                    <a:pt x="4397" y="1985"/>
                  </a:lnTo>
                  <a:cubicBezTo>
                    <a:pt x="4423" y="1979"/>
                    <a:pt x="4450" y="1971"/>
                    <a:pt x="4477" y="1970"/>
                  </a:cubicBezTo>
                  <a:lnTo>
                    <a:pt x="4477" y="1970"/>
                  </a:lnTo>
                  <a:cubicBezTo>
                    <a:pt x="4493" y="1969"/>
                    <a:pt x="4505" y="1981"/>
                    <a:pt x="4520" y="1983"/>
                  </a:cubicBezTo>
                  <a:lnTo>
                    <a:pt x="4520" y="1983"/>
                  </a:lnTo>
                  <a:cubicBezTo>
                    <a:pt x="4528" y="1984"/>
                    <a:pt x="4538" y="1994"/>
                    <a:pt x="4544" y="1983"/>
                  </a:cubicBezTo>
                  <a:lnTo>
                    <a:pt x="4544" y="1983"/>
                  </a:lnTo>
                  <a:cubicBezTo>
                    <a:pt x="4549" y="1974"/>
                    <a:pt x="4539" y="1967"/>
                    <a:pt x="4533" y="1961"/>
                  </a:cubicBezTo>
                  <a:lnTo>
                    <a:pt x="4533" y="1961"/>
                  </a:lnTo>
                  <a:cubicBezTo>
                    <a:pt x="4522" y="1950"/>
                    <a:pt x="4510" y="1941"/>
                    <a:pt x="4494" y="1939"/>
                  </a:cubicBezTo>
                  <a:lnTo>
                    <a:pt x="4494" y="1939"/>
                  </a:lnTo>
                  <a:cubicBezTo>
                    <a:pt x="4477" y="1936"/>
                    <a:pt x="4462" y="1927"/>
                    <a:pt x="4446" y="1930"/>
                  </a:cubicBezTo>
                  <a:lnTo>
                    <a:pt x="4446" y="1930"/>
                  </a:lnTo>
                  <a:cubicBezTo>
                    <a:pt x="4424" y="1928"/>
                    <a:pt x="4407" y="1936"/>
                    <a:pt x="4388" y="1943"/>
                  </a:cubicBezTo>
                  <a:lnTo>
                    <a:pt x="4388" y="1943"/>
                  </a:lnTo>
                  <a:cubicBezTo>
                    <a:pt x="4359" y="1954"/>
                    <a:pt x="4330" y="1966"/>
                    <a:pt x="4308" y="1990"/>
                  </a:cubicBezTo>
                  <a:lnTo>
                    <a:pt x="4308" y="1990"/>
                  </a:lnTo>
                  <a:cubicBezTo>
                    <a:pt x="4295" y="2005"/>
                    <a:pt x="4275" y="2009"/>
                    <a:pt x="4259" y="2020"/>
                  </a:cubicBezTo>
                  <a:lnTo>
                    <a:pt x="4259" y="2020"/>
                  </a:lnTo>
                  <a:cubicBezTo>
                    <a:pt x="4251" y="2025"/>
                    <a:pt x="4242" y="2029"/>
                    <a:pt x="4234" y="2034"/>
                  </a:cubicBezTo>
                  <a:lnTo>
                    <a:pt x="4234" y="2034"/>
                  </a:lnTo>
                  <a:cubicBezTo>
                    <a:pt x="4220" y="2043"/>
                    <a:pt x="4221" y="2051"/>
                    <a:pt x="4235" y="2059"/>
                  </a:cubicBezTo>
                  <a:lnTo>
                    <a:pt x="4235" y="2059"/>
                  </a:lnTo>
                  <a:cubicBezTo>
                    <a:pt x="4246" y="2067"/>
                    <a:pt x="4259" y="2069"/>
                    <a:pt x="4271" y="2061"/>
                  </a:cubicBezTo>
                  <a:lnTo>
                    <a:pt x="4271" y="2061"/>
                  </a:lnTo>
                  <a:cubicBezTo>
                    <a:pt x="4283" y="2054"/>
                    <a:pt x="4295" y="2050"/>
                    <a:pt x="4310" y="2055"/>
                  </a:cubicBezTo>
                  <a:lnTo>
                    <a:pt x="4310" y="2055"/>
                  </a:lnTo>
                  <a:cubicBezTo>
                    <a:pt x="4324" y="2060"/>
                    <a:pt x="4328" y="2056"/>
                    <a:pt x="4332" y="2039"/>
                  </a:cubicBezTo>
                  <a:lnTo>
                    <a:pt x="4332" y="2039"/>
                  </a:lnTo>
                  <a:cubicBezTo>
                    <a:pt x="4334" y="2032"/>
                    <a:pt x="4337" y="2026"/>
                    <a:pt x="4344" y="2022"/>
                  </a:cubicBezTo>
                  <a:lnTo>
                    <a:pt x="4344" y="2022"/>
                  </a:lnTo>
                  <a:cubicBezTo>
                    <a:pt x="4360" y="2013"/>
                    <a:pt x="4376" y="2003"/>
                    <a:pt x="4388" y="1990"/>
                  </a:cubicBezTo>
                  <a:lnTo>
                    <a:pt x="4388" y="1990"/>
                  </a:lnTo>
                  <a:cubicBezTo>
                    <a:pt x="4391" y="1987"/>
                    <a:pt x="4394" y="1985"/>
                    <a:pt x="4397" y="1985"/>
                  </a:cubicBezTo>
                  <a:close/>
                  <a:moveTo>
                    <a:pt x="2078" y="865"/>
                  </a:moveTo>
                  <a:lnTo>
                    <a:pt x="2078" y="865"/>
                  </a:lnTo>
                  <a:cubicBezTo>
                    <a:pt x="2087" y="872"/>
                    <a:pt x="2090" y="879"/>
                    <a:pt x="2090" y="889"/>
                  </a:cubicBezTo>
                  <a:lnTo>
                    <a:pt x="2090" y="889"/>
                  </a:lnTo>
                  <a:cubicBezTo>
                    <a:pt x="2089" y="899"/>
                    <a:pt x="2095" y="908"/>
                    <a:pt x="2098" y="917"/>
                  </a:cubicBezTo>
                  <a:lnTo>
                    <a:pt x="2098" y="917"/>
                  </a:lnTo>
                  <a:cubicBezTo>
                    <a:pt x="2101" y="923"/>
                    <a:pt x="2106" y="927"/>
                    <a:pt x="2113" y="927"/>
                  </a:cubicBezTo>
                  <a:lnTo>
                    <a:pt x="2113" y="927"/>
                  </a:lnTo>
                  <a:cubicBezTo>
                    <a:pt x="2131" y="928"/>
                    <a:pt x="2146" y="935"/>
                    <a:pt x="2160" y="945"/>
                  </a:cubicBezTo>
                  <a:lnTo>
                    <a:pt x="2160" y="945"/>
                  </a:lnTo>
                  <a:cubicBezTo>
                    <a:pt x="2166" y="949"/>
                    <a:pt x="2172" y="952"/>
                    <a:pt x="2181" y="952"/>
                  </a:cubicBezTo>
                  <a:lnTo>
                    <a:pt x="2181" y="952"/>
                  </a:lnTo>
                  <a:cubicBezTo>
                    <a:pt x="2192" y="953"/>
                    <a:pt x="2197" y="946"/>
                    <a:pt x="2203" y="938"/>
                  </a:cubicBezTo>
                  <a:lnTo>
                    <a:pt x="2203" y="938"/>
                  </a:lnTo>
                  <a:cubicBezTo>
                    <a:pt x="2209" y="929"/>
                    <a:pt x="2211" y="921"/>
                    <a:pt x="2204" y="912"/>
                  </a:cubicBezTo>
                  <a:lnTo>
                    <a:pt x="2204" y="912"/>
                  </a:lnTo>
                  <a:cubicBezTo>
                    <a:pt x="2195" y="900"/>
                    <a:pt x="2193" y="887"/>
                    <a:pt x="2195" y="873"/>
                  </a:cubicBezTo>
                  <a:lnTo>
                    <a:pt x="2195" y="873"/>
                  </a:lnTo>
                  <a:cubicBezTo>
                    <a:pt x="2197" y="855"/>
                    <a:pt x="2195" y="853"/>
                    <a:pt x="2179" y="850"/>
                  </a:cubicBezTo>
                  <a:lnTo>
                    <a:pt x="2179" y="850"/>
                  </a:lnTo>
                  <a:cubicBezTo>
                    <a:pt x="2165" y="847"/>
                    <a:pt x="2157" y="837"/>
                    <a:pt x="2147" y="829"/>
                  </a:cubicBezTo>
                  <a:lnTo>
                    <a:pt x="2147" y="829"/>
                  </a:lnTo>
                  <a:cubicBezTo>
                    <a:pt x="2133" y="818"/>
                    <a:pt x="2096" y="816"/>
                    <a:pt x="2081" y="826"/>
                  </a:cubicBezTo>
                  <a:lnTo>
                    <a:pt x="2081" y="826"/>
                  </a:lnTo>
                  <a:cubicBezTo>
                    <a:pt x="2067" y="837"/>
                    <a:pt x="2064" y="854"/>
                    <a:pt x="2078" y="865"/>
                  </a:cubicBezTo>
                  <a:close/>
                  <a:moveTo>
                    <a:pt x="4196" y="2076"/>
                  </a:moveTo>
                  <a:lnTo>
                    <a:pt x="4196" y="2076"/>
                  </a:lnTo>
                  <a:cubicBezTo>
                    <a:pt x="4199" y="2068"/>
                    <a:pt x="4212" y="2063"/>
                    <a:pt x="4205" y="2053"/>
                  </a:cubicBezTo>
                  <a:lnTo>
                    <a:pt x="4205" y="2053"/>
                  </a:lnTo>
                  <a:cubicBezTo>
                    <a:pt x="4199" y="2043"/>
                    <a:pt x="4188" y="2053"/>
                    <a:pt x="4179" y="2051"/>
                  </a:cubicBezTo>
                  <a:lnTo>
                    <a:pt x="4179" y="2051"/>
                  </a:lnTo>
                  <a:cubicBezTo>
                    <a:pt x="4176" y="2050"/>
                    <a:pt x="4172" y="2051"/>
                    <a:pt x="4164" y="2052"/>
                  </a:cubicBezTo>
                  <a:lnTo>
                    <a:pt x="4164" y="2052"/>
                  </a:lnTo>
                  <a:cubicBezTo>
                    <a:pt x="4162" y="2051"/>
                    <a:pt x="4155" y="2051"/>
                    <a:pt x="4147" y="2051"/>
                  </a:cubicBezTo>
                  <a:lnTo>
                    <a:pt x="4147" y="2051"/>
                  </a:lnTo>
                  <a:cubicBezTo>
                    <a:pt x="4142" y="2050"/>
                    <a:pt x="4134" y="2049"/>
                    <a:pt x="4131" y="2052"/>
                  </a:cubicBezTo>
                  <a:lnTo>
                    <a:pt x="4131" y="2052"/>
                  </a:lnTo>
                  <a:cubicBezTo>
                    <a:pt x="4113" y="2066"/>
                    <a:pt x="4089" y="2067"/>
                    <a:pt x="4071" y="2080"/>
                  </a:cubicBezTo>
                  <a:lnTo>
                    <a:pt x="4071" y="2080"/>
                  </a:lnTo>
                  <a:cubicBezTo>
                    <a:pt x="4064" y="2085"/>
                    <a:pt x="4057" y="2089"/>
                    <a:pt x="4058" y="2098"/>
                  </a:cubicBezTo>
                  <a:lnTo>
                    <a:pt x="4058" y="2098"/>
                  </a:lnTo>
                  <a:cubicBezTo>
                    <a:pt x="4060" y="2107"/>
                    <a:pt x="4067" y="2109"/>
                    <a:pt x="4075" y="2110"/>
                  </a:cubicBezTo>
                  <a:lnTo>
                    <a:pt x="4075" y="2110"/>
                  </a:lnTo>
                  <a:cubicBezTo>
                    <a:pt x="4097" y="2115"/>
                    <a:pt x="4120" y="2118"/>
                    <a:pt x="4143" y="2123"/>
                  </a:cubicBezTo>
                  <a:lnTo>
                    <a:pt x="4143" y="2123"/>
                  </a:lnTo>
                  <a:cubicBezTo>
                    <a:pt x="4174" y="2129"/>
                    <a:pt x="4204" y="2117"/>
                    <a:pt x="4235" y="2113"/>
                  </a:cubicBezTo>
                  <a:lnTo>
                    <a:pt x="4235" y="2113"/>
                  </a:lnTo>
                  <a:cubicBezTo>
                    <a:pt x="4239" y="2112"/>
                    <a:pt x="4243" y="2110"/>
                    <a:pt x="4243" y="2105"/>
                  </a:cubicBezTo>
                  <a:lnTo>
                    <a:pt x="4243" y="2105"/>
                  </a:lnTo>
                  <a:cubicBezTo>
                    <a:pt x="4244" y="2099"/>
                    <a:pt x="4239" y="2096"/>
                    <a:pt x="4235" y="2095"/>
                  </a:cubicBezTo>
                  <a:lnTo>
                    <a:pt x="4235" y="2095"/>
                  </a:lnTo>
                  <a:cubicBezTo>
                    <a:pt x="4224" y="2093"/>
                    <a:pt x="4214" y="2091"/>
                    <a:pt x="4204" y="2090"/>
                  </a:cubicBezTo>
                  <a:lnTo>
                    <a:pt x="4204" y="2090"/>
                  </a:lnTo>
                  <a:cubicBezTo>
                    <a:pt x="4193" y="2089"/>
                    <a:pt x="4191" y="2084"/>
                    <a:pt x="4196" y="207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9" name="Google Shape;629;p33"/>
          <p:cNvGrpSpPr/>
          <p:nvPr/>
        </p:nvGrpSpPr>
        <p:grpSpPr>
          <a:xfrm>
            <a:off x="5142263" y="1313273"/>
            <a:ext cx="1294982" cy="1118898"/>
            <a:chOff x="5542337" y="263873"/>
            <a:chExt cx="1187947" cy="1026417"/>
          </a:xfrm>
        </p:grpSpPr>
        <p:sp>
          <p:nvSpPr>
            <p:cNvPr id="630" name="Google Shape;630;p33"/>
            <p:cNvSpPr/>
            <p:nvPr/>
          </p:nvSpPr>
          <p:spPr>
            <a:xfrm rot="-1498219">
              <a:off x="5709513" y="423862"/>
              <a:ext cx="914395" cy="706441"/>
            </a:xfrm>
            <a:custGeom>
              <a:rect b="b" l="l" r="r" t="t"/>
              <a:pathLst>
                <a:path extrusionOk="0" h="1962" w="2538">
                  <a:moveTo>
                    <a:pt x="2484" y="588"/>
                  </a:moveTo>
                  <a:lnTo>
                    <a:pt x="2484" y="588"/>
                  </a:lnTo>
                  <a:cubicBezTo>
                    <a:pt x="2437" y="300"/>
                    <a:pt x="2244" y="64"/>
                    <a:pt x="1941" y="57"/>
                  </a:cubicBezTo>
                  <a:lnTo>
                    <a:pt x="1941" y="57"/>
                  </a:lnTo>
                  <a:cubicBezTo>
                    <a:pt x="1699" y="51"/>
                    <a:pt x="1285" y="380"/>
                    <a:pt x="1285" y="380"/>
                  </a:cubicBezTo>
                  <a:lnTo>
                    <a:pt x="1285" y="380"/>
                  </a:lnTo>
                  <a:cubicBezTo>
                    <a:pt x="1285" y="380"/>
                    <a:pt x="894" y="24"/>
                    <a:pt x="652" y="13"/>
                  </a:cubicBezTo>
                  <a:lnTo>
                    <a:pt x="652" y="13"/>
                  </a:lnTo>
                  <a:cubicBezTo>
                    <a:pt x="349" y="0"/>
                    <a:pt x="141" y="222"/>
                    <a:pt x="74" y="506"/>
                  </a:cubicBezTo>
                  <a:lnTo>
                    <a:pt x="74" y="506"/>
                  </a:lnTo>
                  <a:cubicBezTo>
                    <a:pt x="0" y="826"/>
                    <a:pt x="154" y="1107"/>
                    <a:pt x="380" y="1323"/>
                  </a:cubicBezTo>
                  <a:lnTo>
                    <a:pt x="380" y="1323"/>
                  </a:lnTo>
                  <a:cubicBezTo>
                    <a:pt x="462" y="1402"/>
                    <a:pt x="550" y="1474"/>
                    <a:pt x="641" y="1543"/>
                  </a:cubicBezTo>
                  <a:lnTo>
                    <a:pt x="641" y="1543"/>
                  </a:lnTo>
                  <a:cubicBezTo>
                    <a:pt x="732" y="1613"/>
                    <a:pt x="826" y="1679"/>
                    <a:pt x="921" y="1744"/>
                  </a:cubicBezTo>
                  <a:lnTo>
                    <a:pt x="921" y="1744"/>
                  </a:lnTo>
                  <a:cubicBezTo>
                    <a:pt x="1015" y="1809"/>
                    <a:pt x="1109" y="1873"/>
                    <a:pt x="1202" y="1939"/>
                  </a:cubicBezTo>
                  <a:lnTo>
                    <a:pt x="1202" y="1939"/>
                  </a:lnTo>
                  <a:cubicBezTo>
                    <a:pt x="1215" y="1948"/>
                    <a:pt x="1222" y="1961"/>
                    <a:pt x="1239" y="1954"/>
                  </a:cubicBezTo>
                  <a:lnTo>
                    <a:pt x="1239" y="1954"/>
                  </a:lnTo>
                  <a:cubicBezTo>
                    <a:pt x="1263" y="1943"/>
                    <a:pt x="1287" y="1925"/>
                    <a:pt x="1310" y="1912"/>
                  </a:cubicBezTo>
                  <a:lnTo>
                    <a:pt x="1310" y="1912"/>
                  </a:lnTo>
                  <a:cubicBezTo>
                    <a:pt x="1358" y="1882"/>
                    <a:pt x="1408" y="1853"/>
                    <a:pt x="1457" y="1824"/>
                  </a:cubicBezTo>
                  <a:lnTo>
                    <a:pt x="1457" y="1824"/>
                  </a:lnTo>
                  <a:cubicBezTo>
                    <a:pt x="1556" y="1766"/>
                    <a:pt x="1655" y="1708"/>
                    <a:pt x="1752" y="1646"/>
                  </a:cubicBezTo>
                  <a:lnTo>
                    <a:pt x="1752" y="1646"/>
                  </a:lnTo>
                  <a:cubicBezTo>
                    <a:pt x="1848" y="1586"/>
                    <a:pt x="1944" y="1522"/>
                    <a:pt x="2034" y="1453"/>
                  </a:cubicBezTo>
                  <a:lnTo>
                    <a:pt x="2034" y="1453"/>
                  </a:lnTo>
                  <a:cubicBezTo>
                    <a:pt x="2065" y="1430"/>
                    <a:pt x="2094" y="1406"/>
                    <a:pt x="2124" y="1382"/>
                  </a:cubicBezTo>
                  <a:lnTo>
                    <a:pt x="2124" y="1382"/>
                  </a:lnTo>
                  <a:cubicBezTo>
                    <a:pt x="2364" y="1181"/>
                    <a:pt x="2537" y="912"/>
                    <a:pt x="2484" y="58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33"/>
            <p:cNvSpPr/>
            <p:nvPr/>
          </p:nvSpPr>
          <p:spPr>
            <a:xfrm rot="-1498219">
              <a:off x="5648713" y="423862"/>
              <a:ext cx="914395" cy="706441"/>
            </a:xfrm>
            <a:custGeom>
              <a:rect b="b" l="l" r="r" t="t"/>
              <a:pathLst>
                <a:path extrusionOk="0" h="1962" w="2538">
                  <a:moveTo>
                    <a:pt x="2484" y="588"/>
                  </a:moveTo>
                  <a:lnTo>
                    <a:pt x="2484" y="588"/>
                  </a:lnTo>
                  <a:cubicBezTo>
                    <a:pt x="2437" y="300"/>
                    <a:pt x="2244" y="64"/>
                    <a:pt x="1941" y="57"/>
                  </a:cubicBezTo>
                  <a:lnTo>
                    <a:pt x="1941" y="57"/>
                  </a:lnTo>
                  <a:cubicBezTo>
                    <a:pt x="1699" y="51"/>
                    <a:pt x="1285" y="380"/>
                    <a:pt x="1285" y="380"/>
                  </a:cubicBezTo>
                  <a:lnTo>
                    <a:pt x="1285" y="380"/>
                  </a:lnTo>
                  <a:cubicBezTo>
                    <a:pt x="1285" y="380"/>
                    <a:pt x="894" y="24"/>
                    <a:pt x="652" y="13"/>
                  </a:cubicBezTo>
                  <a:lnTo>
                    <a:pt x="652" y="13"/>
                  </a:lnTo>
                  <a:cubicBezTo>
                    <a:pt x="349" y="0"/>
                    <a:pt x="141" y="222"/>
                    <a:pt x="74" y="506"/>
                  </a:cubicBezTo>
                  <a:lnTo>
                    <a:pt x="74" y="506"/>
                  </a:lnTo>
                  <a:cubicBezTo>
                    <a:pt x="0" y="826"/>
                    <a:pt x="154" y="1107"/>
                    <a:pt x="380" y="1323"/>
                  </a:cubicBezTo>
                  <a:lnTo>
                    <a:pt x="380" y="1323"/>
                  </a:lnTo>
                  <a:cubicBezTo>
                    <a:pt x="462" y="1402"/>
                    <a:pt x="550" y="1474"/>
                    <a:pt x="641" y="1543"/>
                  </a:cubicBezTo>
                  <a:lnTo>
                    <a:pt x="641" y="1543"/>
                  </a:lnTo>
                  <a:cubicBezTo>
                    <a:pt x="732" y="1613"/>
                    <a:pt x="826" y="1679"/>
                    <a:pt x="921" y="1744"/>
                  </a:cubicBezTo>
                  <a:lnTo>
                    <a:pt x="921" y="1744"/>
                  </a:lnTo>
                  <a:cubicBezTo>
                    <a:pt x="1015" y="1809"/>
                    <a:pt x="1109" y="1873"/>
                    <a:pt x="1202" y="1939"/>
                  </a:cubicBezTo>
                  <a:lnTo>
                    <a:pt x="1202" y="1939"/>
                  </a:lnTo>
                  <a:cubicBezTo>
                    <a:pt x="1215" y="1948"/>
                    <a:pt x="1222" y="1961"/>
                    <a:pt x="1239" y="1954"/>
                  </a:cubicBezTo>
                  <a:lnTo>
                    <a:pt x="1239" y="1954"/>
                  </a:lnTo>
                  <a:cubicBezTo>
                    <a:pt x="1263" y="1943"/>
                    <a:pt x="1287" y="1925"/>
                    <a:pt x="1310" y="1912"/>
                  </a:cubicBezTo>
                  <a:lnTo>
                    <a:pt x="1310" y="1912"/>
                  </a:lnTo>
                  <a:cubicBezTo>
                    <a:pt x="1358" y="1882"/>
                    <a:pt x="1408" y="1853"/>
                    <a:pt x="1457" y="1824"/>
                  </a:cubicBezTo>
                  <a:lnTo>
                    <a:pt x="1457" y="1824"/>
                  </a:lnTo>
                  <a:cubicBezTo>
                    <a:pt x="1556" y="1766"/>
                    <a:pt x="1655" y="1708"/>
                    <a:pt x="1752" y="1646"/>
                  </a:cubicBezTo>
                  <a:lnTo>
                    <a:pt x="1752" y="1646"/>
                  </a:lnTo>
                  <a:cubicBezTo>
                    <a:pt x="1848" y="1586"/>
                    <a:pt x="1944" y="1522"/>
                    <a:pt x="2034" y="1453"/>
                  </a:cubicBezTo>
                  <a:lnTo>
                    <a:pt x="2034" y="1453"/>
                  </a:lnTo>
                  <a:cubicBezTo>
                    <a:pt x="2065" y="1430"/>
                    <a:pt x="2094" y="1406"/>
                    <a:pt x="2124" y="1382"/>
                  </a:cubicBezTo>
                  <a:lnTo>
                    <a:pt x="2124" y="1382"/>
                  </a:lnTo>
                  <a:cubicBezTo>
                    <a:pt x="2364" y="1181"/>
                    <a:pt x="2537" y="912"/>
                    <a:pt x="2484" y="588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2" name="Google Shape;632;p33"/>
          <p:cNvSpPr/>
          <p:nvPr/>
        </p:nvSpPr>
        <p:spPr>
          <a:xfrm>
            <a:off x="7957819" y="837542"/>
            <a:ext cx="188700" cy="188700"/>
          </a:xfrm>
          <a:prstGeom prst="mathPlus">
            <a:avLst>
              <a:gd fmla="val 23520" name="adj1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33" name="Google Shape;633;p33"/>
          <p:cNvGrpSpPr/>
          <p:nvPr/>
        </p:nvGrpSpPr>
        <p:grpSpPr>
          <a:xfrm rot="9143982">
            <a:off x="4648128" y="2623793"/>
            <a:ext cx="560397" cy="301914"/>
            <a:chOff x="580113" y="742368"/>
            <a:chExt cx="560397" cy="301914"/>
          </a:xfrm>
        </p:grpSpPr>
        <p:sp>
          <p:nvSpPr>
            <p:cNvPr id="634" name="Google Shape;634;p33"/>
            <p:cNvSpPr/>
            <p:nvPr/>
          </p:nvSpPr>
          <p:spPr>
            <a:xfrm>
              <a:off x="580113" y="742368"/>
              <a:ext cx="474581" cy="301914"/>
            </a:xfrm>
            <a:custGeom>
              <a:rect b="b" l="l" r="r" t="t"/>
              <a:pathLst>
                <a:path extrusionOk="0" h="1287" w="2023">
                  <a:moveTo>
                    <a:pt x="0" y="1175"/>
                  </a:moveTo>
                  <a:lnTo>
                    <a:pt x="0" y="1175"/>
                  </a:lnTo>
                  <a:cubicBezTo>
                    <a:pt x="37" y="1185"/>
                    <a:pt x="123" y="1096"/>
                    <a:pt x="151" y="1075"/>
                  </a:cubicBezTo>
                  <a:lnTo>
                    <a:pt x="151" y="1075"/>
                  </a:lnTo>
                  <a:cubicBezTo>
                    <a:pt x="412" y="875"/>
                    <a:pt x="607" y="614"/>
                    <a:pt x="852" y="397"/>
                  </a:cubicBezTo>
                  <a:lnTo>
                    <a:pt x="852" y="397"/>
                  </a:lnTo>
                  <a:cubicBezTo>
                    <a:pt x="1174" y="113"/>
                    <a:pt x="1604" y="0"/>
                    <a:pt x="1978" y="259"/>
                  </a:cubicBezTo>
                  <a:lnTo>
                    <a:pt x="1978" y="259"/>
                  </a:lnTo>
                  <a:cubicBezTo>
                    <a:pt x="2022" y="290"/>
                    <a:pt x="1887" y="595"/>
                    <a:pt x="1867" y="635"/>
                  </a:cubicBezTo>
                  <a:lnTo>
                    <a:pt x="1867" y="635"/>
                  </a:lnTo>
                  <a:cubicBezTo>
                    <a:pt x="1808" y="752"/>
                    <a:pt x="1728" y="858"/>
                    <a:pt x="1631" y="946"/>
                  </a:cubicBezTo>
                  <a:lnTo>
                    <a:pt x="1631" y="946"/>
                  </a:lnTo>
                  <a:cubicBezTo>
                    <a:pt x="1406" y="1150"/>
                    <a:pt x="1096" y="1246"/>
                    <a:pt x="798" y="1267"/>
                  </a:cubicBezTo>
                  <a:lnTo>
                    <a:pt x="798" y="1267"/>
                  </a:lnTo>
                  <a:cubicBezTo>
                    <a:pt x="529" y="1286"/>
                    <a:pt x="260" y="1245"/>
                    <a:pt x="0" y="117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33"/>
            <p:cNvSpPr/>
            <p:nvPr/>
          </p:nvSpPr>
          <p:spPr>
            <a:xfrm>
              <a:off x="580113" y="801303"/>
              <a:ext cx="474584" cy="242978"/>
            </a:xfrm>
            <a:custGeom>
              <a:rect b="b" l="l" r="r" t="t"/>
              <a:pathLst>
                <a:path extrusionOk="0" h="1036" w="2022">
                  <a:moveTo>
                    <a:pt x="0" y="924"/>
                  </a:moveTo>
                  <a:lnTo>
                    <a:pt x="0" y="924"/>
                  </a:lnTo>
                  <a:cubicBezTo>
                    <a:pt x="5" y="925"/>
                    <a:pt x="11" y="925"/>
                    <a:pt x="18" y="923"/>
                  </a:cubicBezTo>
                  <a:lnTo>
                    <a:pt x="18" y="923"/>
                  </a:lnTo>
                  <a:cubicBezTo>
                    <a:pt x="666" y="885"/>
                    <a:pt x="1587" y="56"/>
                    <a:pt x="1964" y="0"/>
                  </a:cubicBezTo>
                  <a:lnTo>
                    <a:pt x="1964" y="0"/>
                  </a:lnTo>
                  <a:cubicBezTo>
                    <a:pt x="1969" y="3"/>
                    <a:pt x="1973" y="5"/>
                    <a:pt x="1977" y="9"/>
                  </a:cubicBezTo>
                  <a:lnTo>
                    <a:pt x="1977" y="9"/>
                  </a:lnTo>
                  <a:cubicBezTo>
                    <a:pt x="2021" y="39"/>
                    <a:pt x="1887" y="344"/>
                    <a:pt x="1867" y="385"/>
                  </a:cubicBezTo>
                  <a:lnTo>
                    <a:pt x="1867" y="385"/>
                  </a:lnTo>
                  <a:cubicBezTo>
                    <a:pt x="1808" y="502"/>
                    <a:pt x="1727" y="607"/>
                    <a:pt x="1630" y="695"/>
                  </a:cubicBezTo>
                  <a:lnTo>
                    <a:pt x="1630" y="695"/>
                  </a:lnTo>
                  <a:cubicBezTo>
                    <a:pt x="1405" y="899"/>
                    <a:pt x="1096" y="996"/>
                    <a:pt x="797" y="1016"/>
                  </a:cubicBezTo>
                  <a:lnTo>
                    <a:pt x="797" y="1016"/>
                  </a:lnTo>
                  <a:cubicBezTo>
                    <a:pt x="529" y="1035"/>
                    <a:pt x="260" y="994"/>
                    <a:pt x="0" y="92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33"/>
            <p:cNvSpPr/>
            <p:nvPr/>
          </p:nvSpPr>
          <p:spPr>
            <a:xfrm>
              <a:off x="629742" y="771319"/>
              <a:ext cx="510768" cy="237811"/>
            </a:xfrm>
            <a:custGeom>
              <a:rect b="b" l="l" r="r" t="t"/>
              <a:pathLst>
                <a:path extrusionOk="0" h="1014" w="2179">
                  <a:moveTo>
                    <a:pt x="2088" y="0"/>
                  </a:moveTo>
                  <a:lnTo>
                    <a:pt x="2088" y="0"/>
                  </a:lnTo>
                  <a:cubicBezTo>
                    <a:pt x="1881" y="12"/>
                    <a:pt x="1684" y="75"/>
                    <a:pt x="1506" y="162"/>
                  </a:cubicBezTo>
                  <a:lnTo>
                    <a:pt x="1506" y="162"/>
                  </a:lnTo>
                  <a:cubicBezTo>
                    <a:pt x="1327" y="248"/>
                    <a:pt x="1164" y="357"/>
                    <a:pt x="1006" y="468"/>
                  </a:cubicBezTo>
                  <a:lnTo>
                    <a:pt x="1006" y="468"/>
                  </a:lnTo>
                  <a:cubicBezTo>
                    <a:pt x="847" y="579"/>
                    <a:pt x="693" y="692"/>
                    <a:pt x="528" y="790"/>
                  </a:cubicBezTo>
                  <a:lnTo>
                    <a:pt x="528" y="790"/>
                  </a:lnTo>
                  <a:cubicBezTo>
                    <a:pt x="364" y="887"/>
                    <a:pt x="188" y="969"/>
                    <a:pt x="0" y="1013"/>
                  </a:cubicBezTo>
                  <a:lnTo>
                    <a:pt x="0" y="1013"/>
                  </a:lnTo>
                  <a:cubicBezTo>
                    <a:pt x="191" y="983"/>
                    <a:pt x="375" y="914"/>
                    <a:pt x="548" y="827"/>
                  </a:cubicBezTo>
                  <a:lnTo>
                    <a:pt x="548" y="827"/>
                  </a:lnTo>
                  <a:cubicBezTo>
                    <a:pt x="722" y="740"/>
                    <a:pt x="887" y="637"/>
                    <a:pt x="1052" y="539"/>
                  </a:cubicBezTo>
                  <a:lnTo>
                    <a:pt x="1052" y="539"/>
                  </a:lnTo>
                  <a:cubicBezTo>
                    <a:pt x="1217" y="440"/>
                    <a:pt x="1383" y="346"/>
                    <a:pt x="1557" y="278"/>
                  </a:cubicBezTo>
                  <a:lnTo>
                    <a:pt x="1557" y="278"/>
                  </a:lnTo>
                  <a:cubicBezTo>
                    <a:pt x="1731" y="208"/>
                    <a:pt x="1913" y="166"/>
                    <a:pt x="2091" y="169"/>
                  </a:cubicBezTo>
                  <a:lnTo>
                    <a:pt x="2091" y="169"/>
                  </a:lnTo>
                  <a:cubicBezTo>
                    <a:pt x="2138" y="170"/>
                    <a:pt x="2177" y="133"/>
                    <a:pt x="2178" y="86"/>
                  </a:cubicBezTo>
                  <a:lnTo>
                    <a:pt x="2178" y="86"/>
                  </a:lnTo>
                  <a:cubicBezTo>
                    <a:pt x="2178" y="39"/>
                    <a:pt x="2141" y="0"/>
                    <a:pt x="2094" y="0"/>
                  </a:cubicBezTo>
                  <a:lnTo>
                    <a:pt x="2094" y="0"/>
                  </a:lnTo>
                  <a:cubicBezTo>
                    <a:pt x="2093" y="0"/>
                    <a:pt x="2090" y="0"/>
                    <a:pt x="2088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1" name="Google Shape;64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275" y="1874050"/>
            <a:ext cx="6974572" cy="2714225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p34"/>
          <p:cNvSpPr txBox="1"/>
          <p:nvPr/>
        </p:nvSpPr>
        <p:spPr>
          <a:xfrm>
            <a:off x="684375" y="417050"/>
            <a:ext cx="68544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Q&amp;A with our data</a:t>
            </a:r>
            <a:endParaRPr b="1" sz="18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7" name="Google Shape;64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225" y="1667799"/>
            <a:ext cx="7987226" cy="3065400"/>
          </a:xfrm>
          <a:prstGeom prst="rect">
            <a:avLst/>
          </a:prstGeom>
          <a:noFill/>
          <a:ln>
            <a:noFill/>
          </a:ln>
        </p:spPr>
      </p:pic>
      <p:sp>
        <p:nvSpPr>
          <p:cNvPr id="648" name="Google Shape;648;p35"/>
          <p:cNvSpPr txBox="1"/>
          <p:nvPr/>
        </p:nvSpPr>
        <p:spPr>
          <a:xfrm>
            <a:off x="1956875" y="652300"/>
            <a:ext cx="55071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Q&amp;A with Live API</a:t>
            </a:r>
            <a:endParaRPr b="1" sz="18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3" name="Google Shape;65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2700" y="0"/>
            <a:ext cx="5853998" cy="170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4" name="Google Shape;65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050" y="1791525"/>
            <a:ext cx="5645440" cy="335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9" name="Google Shape;65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6150" y="72272"/>
            <a:ext cx="6051702" cy="222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6775" y="2483853"/>
            <a:ext cx="4841027" cy="238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8"/>
          <p:cNvSpPr txBox="1"/>
          <p:nvPr>
            <p:ph type="title"/>
          </p:nvPr>
        </p:nvSpPr>
        <p:spPr>
          <a:xfrm>
            <a:off x="4580000" y="957675"/>
            <a:ext cx="3850800" cy="7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6" name="Google Shape;66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650" y="76700"/>
            <a:ext cx="6066698" cy="2357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5500" y="2434650"/>
            <a:ext cx="5166950" cy="2810550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38"/>
          <p:cNvSpPr txBox="1"/>
          <p:nvPr/>
        </p:nvSpPr>
        <p:spPr>
          <a:xfrm>
            <a:off x="230200" y="1619250"/>
            <a:ext cx="1246200" cy="28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3" name="Google Shape;67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325" y="130925"/>
            <a:ext cx="5166950" cy="2810550"/>
          </a:xfrm>
          <a:prstGeom prst="rect">
            <a:avLst/>
          </a:prstGeom>
          <a:noFill/>
          <a:ln>
            <a:noFill/>
          </a:ln>
        </p:spPr>
      </p:pic>
      <p:sp>
        <p:nvSpPr>
          <p:cNvPr id="674" name="Google Shape;674;p39"/>
          <p:cNvSpPr txBox="1"/>
          <p:nvPr/>
        </p:nvSpPr>
        <p:spPr>
          <a:xfrm>
            <a:off x="230200" y="1619250"/>
            <a:ext cx="1246200" cy="28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675" name="Google Shape;675;p39"/>
          <p:cNvSpPr txBox="1"/>
          <p:nvPr/>
        </p:nvSpPr>
        <p:spPr>
          <a:xfrm>
            <a:off x="1251550" y="3023625"/>
            <a:ext cx="71991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Statistical Summary: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Count:</a:t>
            </a:r>
            <a:r>
              <a:rPr lang="en" sz="1100"/>
              <a:t> 12 (number of years recorded)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Mean:</a:t>
            </a:r>
            <a:r>
              <a:rPr lang="en" sz="1100"/>
              <a:t> 96.42 (average literacy rate)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Standard Deviation:</a:t>
            </a:r>
            <a:r>
              <a:rPr lang="en" sz="1100"/>
              <a:t> 1.16 (small variation, values are stable)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Minimum:</a:t>
            </a:r>
            <a:r>
              <a:rPr lang="en" sz="1100"/>
              <a:t> 93.0 (lowest recorded value in 2000)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25th Percentile:</a:t>
            </a:r>
            <a:r>
              <a:rPr lang="en" sz="1100"/>
              <a:t> 96.0 (25% of values are equal to or below 96%)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Median (50th Percentile):</a:t>
            </a:r>
            <a:r>
              <a:rPr lang="en" sz="1100"/>
              <a:t> 97.0 (half of the values are equal to or below 97%)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75th Percentile:</a:t>
            </a:r>
            <a:r>
              <a:rPr lang="en" sz="1100"/>
              <a:t> 97.0 (75% of values are equal to or below 97%)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Maximum:</a:t>
            </a:r>
            <a:r>
              <a:rPr lang="en" sz="1100"/>
              <a:t> 97.0 (highest recorded value)</a:t>
            </a:r>
            <a:br>
              <a:rPr lang="en" sz="1100"/>
            </a:b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2"/>
          <p:cNvSpPr/>
          <p:nvPr/>
        </p:nvSpPr>
        <p:spPr>
          <a:xfrm>
            <a:off x="3559713" y="1939741"/>
            <a:ext cx="1785900" cy="1785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4" name="Google Shape;454;p22"/>
          <p:cNvSpPr txBox="1"/>
          <p:nvPr>
            <p:ph idx="15" type="subTitle"/>
          </p:nvPr>
        </p:nvSpPr>
        <p:spPr>
          <a:xfrm>
            <a:off x="6265365" y="3337872"/>
            <a:ext cx="21612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455" name="Google Shape;455;p22"/>
          <p:cNvSpPr txBox="1"/>
          <p:nvPr>
            <p:ph idx="13" type="subTitle"/>
          </p:nvPr>
        </p:nvSpPr>
        <p:spPr>
          <a:xfrm>
            <a:off x="6265365" y="1605200"/>
            <a:ext cx="21612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Steps</a:t>
            </a:r>
            <a:endParaRPr/>
          </a:p>
        </p:txBody>
      </p:sp>
      <p:sp>
        <p:nvSpPr>
          <p:cNvPr id="456" name="Google Shape;456;p22"/>
          <p:cNvSpPr txBox="1"/>
          <p:nvPr>
            <p:ph idx="9" type="subTitle"/>
          </p:nvPr>
        </p:nvSpPr>
        <p:spPr>
          <a:xfrm>
            <a:off x="1402617" y="1605200"/>
            <a:ext cx="21579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My Project</a:t>
            </a:r>
            <a:endParaRPr/>
          </a:p>
        </p:txBody>
      </p:sp>
      <p:sp>
        <p:nvSpPr>
          <p:cNvPr id="457" name="Google Shape;457;p22"/>
          <p:cNvSpPr txBox="1"/>
          <p:nvPr>
            <p:ph idx="5" type="title"/>
          </p:nvPr>
        </p:nvSpPr>
        <p:spPr>
          <a:xfrm>
            <a:off x="713225" y="1629759"/>
            <a:ext cx="6858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58" name="Google Shape;458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59" name="Google Shape;459;p22"/>
          <p:cNvSpPr txBox="1"/>
          <p:nvPr>
            <p:ph idx="6" type="title"/>
          </p:nvPr>
        </p:nvSpPr>
        <p:spPr>
          <a:xfrm>
            <a:off x="713225" y="3359236"/>
            <a:ext cx="6858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60" name="Google Shape;460;p22"/>
          <p:cNvSpPr txBox="1"/>
          <p:nvPr>
            <p:ph idx="7" type="title"/>
          </p:nvPr>
        </p:nvSpPr>
        <p:spPr>
          <a:xfrm>
            <a:off x="5584249" y="1629759"/>
            <a:ext cx="6858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61" name="Google Shape;461;p22"/>
          <p:cNvSpPr txBox="1"/>
          <p:nvPr>
            <p:ph idx="8" type="title"/>
          </p:nvPr>
        </p:nvSpPr>
        <p:spPr>
          <a:xfrm>
            <a:off x="5584249" y="3359236"/>
            <a:ext cx="6858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62" name="Google Shape;462;p22"/>
          <p:cNvSpPr txBox="1"/>
          <p:nvPr>
            <p:ph idx="14" type="subTitle"/>
          </p:nvPr>
        </p:nvSpPr>
        <p:spPr>
          <a:xfrm>
            <a:off x="1402617" y="3337871"/>
            <a:ext cx="21579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Technologies</a:t>
            </a:r>
            <a:endParaRPr/>
          </a:p>
        </p:txBody>
      </p:sp>
      <p:sp>
        <p:nvSpPr>
          <p:cNvPr id="463" name="Google Shape;463;p22"/>
          <p:cNvSpPr/>
          <p:nvPr/>
        </p:nvSpPr>
        <p:spPr>
          <a:xfrm>
            <a:off x="3664144" y="4094779"/>
            <a:ext cx="188700" cy="188700"/>
          </a:xfrm>
          <a:prstGeom prst="mathPlus">
            <a:avLst>
              <a:gd fmla="val 23520" name="adj1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464" name="Google Shape;464;p22"/>
          <p:cNvGrpSpPr/>
          <p:nvPr/>
        </p:nvGrpSpPr>
        <p:grpSpPr>
          <a:xfrm>
            <a:off x="3664154" y="1098834"/>
            <a:ext cx="1700464" cy="4008087"/>
            <a:chOff x="3664154" y="1098834"/>
            <a:chExt cx="1700464" cy="4008087"/>
          </a:xfrm>
        </p:grpSpPr>
        <p:grpSp>
          <p:nvGrpSpPr>
            <p:cNvPr id="465" name="Google Shape;465;p22"/>
            <p:cNvGrpSpPr/>
            <p:nvPr/>
          </p:nvGrpSpPr>
          <p:grpSpPr>
            <a:xfrm rot="2059013">
              <a:off x="3866858" y="1366502"/>
              <a:ext cx="1295054" cy="1118962"/>
              <a:chOff x="5542337" y="263873"/>
              <a:chExt cx="1187947" cy="1026418"/>
            </a:xfrm>
          </p:grpSpPr>
          <p:sp>
            <p:nvSpPr>
              <p:cNvPr id="466" name="Google Shape;466;p22"/>
              <p:cNvSpPr/>
              <p:nvPr/>
            </p:nvSpPr>
            <p:spPr>
              <a:xfrm rot="-1498219">
                <a:off x="5709513" y="423862"/>
                <a:ext cx="914395" cy="706441"/>
              </a:xfrm>
              <a:custGeom>
                <a:rect b="b" l="l" r="r" t="t"/>
                <a:pathLst>
                  <a:path extrusionOk="0" h="1962" w="2538">
                    <a:moveTo>
                      <a:pt x="2484" y="588"/>
                    </a:moveTo>
                    <a:lnTo>
                      <a:pt x="2484" y="588"/>
                    </a:lnTo>
                    <a:cubicBezTo>
                      <a:pt x="2437" y="300"/>
                      <a:pt x="2244" y="64"/>
                      <a:pt x="1941" y="57"/>
                    </a:cubicBezTo>
                    <a:lnTo>
                      <a:pt x="1941" y="57"/>
                    </a:lnTo>
                    <a:cubicBezTo>
                      <a:pt x="1699" y="51"/>
                      <a:pt x="1285" y="380"/>
                      <a:pt x="1285" y="380"/>
                    </a:cubicBezTo>
                    <a:lnTo>
                      <a:pt x="1285" y="380"/>
                    </a:lnTo>
                    <a:cubicBezTo>
                      <a:pt x="1285" y="380"/>
                      <a:pt x="894" y="24"/>
                      <a:pt x="652" y="13"/>
                    </a:cubicBezTo>
                    <a:lnTo>
                      <a:pt x="652" y="13"/>
                    </a:lnTo>
                    <a:cubicBezTo>
                      <a:pt x="349" y="0"/>
                      <a:pt x="141" y="222"/>
                      <a:pt x="74" y="506"/>
                    </a:cubicBezTo>
                    <a:lnTo>
                      <a:pt x="74" y="506"/>
                    </a:lnTo>
                    <a:cubicBezTo>
                      <a:pt x="0" y="826"/>
                      <a:pt x="154" y="1107"/>
                      <a:pt x="380" y="1323"/>
                    </a:cubicBezTo>
                    <a:lnTo>
                      <a:pt x="380" y="1323"/>
                    </a:lnTo>
                    <a:cubicBezTo>
                      <a:pt x="462" y="1402"/>
                      <a:pt x="550" y="1474"/>
                      <a:pt x="641" y="1543"/>
                    </a:cubicBezTo>
                    <a:lnTo>
                      <a:pt x="641" y="1543"/>
                    </a:lnTo>
                    <a:cubicBezTo>
                      <a:pt x="732" y="1613"/>
                      <a:pt x="826" y="1679"/>
                      <a:pt x="921" y="1744"/>
                    </a:cubicBezTo>
                    <a:lnTo>
                      <a:pt x="921" y="1744"/>
                    </a:lnTo>
                    <a:cubicBezTo>
                      <a:pt x="1015" y="1809"/>
                      <a:pt x="1109" y="1873"/>
                      <a:pt x="1202" y="1939"/>
                    </a:cubicBezTo>
                    <a:lnTo>
                      <a:pt x="1202" y="1939"/>
                    </a:lnTo>
                    <a:cubicBezTo>
                      <a:pt x="1215" y="1948"/>
                      <a:pt x="1222" y="1961"/>
                      <a:pt x="1239" y="1954"/>
                    </a:cubicBezTo>
                    <a:lnTo>
                      <a:pt x="1239" y="1954"/>
                    </a:lnTo>
                    <a:cubicBezTo>
                      <a:pt x="1263" y="1943"/>
                      <a:pt x="1287" y="1925"/>
                      <a:pt x="1310" y="1912"/>
                    </a:cubicBezTo>
                    <a:lnTo>
                      <a:pt x="1310" y="1912"/>
                    </a:lnTo>
                    <a:cubicBezTo>
                      <a:pt x="1358" y="1882"/>
                      <a:pt x="1408" y="1853"/>
                      <a:pt x="1457" y="1824"/>
                    </a:cubicBezTo>
                    <a:lnTo>
                      <a:pt x="1457" y="1824"/>
                    </a:lnTo>
                    <a:cubicBezTo>
                      <a:pt x="1556" y="1766"/>
                      <a:pt x="1655" y="1708"/>
                      <a:pt x="1752" y="1646"/>
                    </a:cubicBezTo>
                    <a:lnTo>
                      <a:pt x="1752" y="1646"/>
                    </a:lnTo>
                    <a:cubicBezTo>
                      <a:pt x="1848" y="1586"/>
                      <a:pt x="1944" y="1522"/>
                      <a:pt x="2034" y="1453"/>
                    </a:cubicBezTo>
                    <a:lnTo>
                      <a:pt x="2034" y="1453"/>
                    </a:lnTo>
                    <a:cubicBezTo>
                      <a:pt x="2065" y="1430"/>
                      <a:pt x="2094" y="1406"/>
                      <a:pt x="2124" y="1382"/>
                    </a:cubicBezTo>
                    <a:lnTo>
                      <a:pt x="2124" y="1382"/>
                    </a:lnTo>
                    <a:cubicBezTo>
                      <a:pt x="2364" y="1181"/>
                      <a:pt x="2537" y="912"/>
                      <a:pt x="2484" y="588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22"/>
              <p:cNvSpPr/>
              <p:nvPr/>
            </p:nvSpPr>
            <p:spPr>
              <a:xfrm rot="-1498219">
                <a:off x="5648713" y="423862"/>
                <a:ext cx="914395" cy="706441"/>
              </a:xfrm>
              <a:custGeom>
                <a:rect b="b" l="l" r="r" t="t"/>
                <a:pathLst>
                  <a:path extrusionOk="0" h="1962" w="2538">
                    <a:moveTo>
                      <a:pt x="2484" y="588"/>
                    </a:moveTo>
                    <a:lnTo>
                      <a:pt x="2484" y="588"/>
                    </a:lnTo>
                    <a:cubicBezTo>
                      <a:pt x="2437" y="300"/>
                      <a:pt x="2244" y="64"/>
                      <a:pt x="1941" y="57"/>
                    </a:cubicBezTo>
                    <a:lnTo>
                      <a:pt x="1941" y="57"/>
                    </a:lnTo>
                    <a:cubicBezTo>
                      <a:pt x="1699" y="51"/>
                      <a:pt x="1285" y="380"/>
                      <a:pt x="1285" y="380"/>
                    </a:cubicBezTo>
                    <a:lnTo>
                      <a:pt x="1285" y="380"/>
                    </a:lnTo>
                    <a:cubicBezTo>
                      <a:pt x="1285" y="380"/>
                      <a:pt x="894" y="24"/>
                      <a:pt x="652" y="13"/>
                    </a:cubicBezTo>
                    <a:lnTo>
                      <a:pt x="652" y="13"/>
                    </a:lnTo>
                    <a:cubicBezTo>
                      <a:pt x="349" y="0"/>
                      <a:pt x="141" y="222"/>
                      <a:pt x="74" y="506"/>
                    </a:cubicBezTo>
                    <a:lnTo>
                      <a:pt x="74" y="506"/>
                    </a:lnTo>
                    <a:cubicBezTo>
                      <a:pt x="0" y="826"/>
                      <a:pt x="154" y="1107"/>
                      <a:pt x="380" y="1323"/>
                    </a:cubicBezTo>
                    <a:lnTo>
                      <a:pt x="380" y="1323"/>
                    </a:lnTo>
                    <a:cubicBezTo>
                      <a:pt x="462" y="1402"/>
                      <a:pt x="550" y="1474"/>
                      <a:pt x="641" y="1543"/>
                    </a:cubicBezTo>
                    <a:lnTo>
                      <a:pt x="641" y="1543"/>
                    </a:lnTo>
                    <a:cubicBezTo>
                      <a:pt x="732" y="1613"/>
                      <a:pt x="826" y="1679"/>
                      <a:pt x="921" y="1744"/>
                    </a:cubicBezTo>
                    <a:lnTo>
                      <a:pt x="921" y="1744"/>
                    </a:lnTo>
                    <a:cubicBezTo>
                      <a:pt x="1015" y="1809"/>
                      <a:pt x="1109" y="1873"/>
                      <a:pt x="1202" y="1939"/>
                    </a:cubicBezTo>
                    <a:lnTo>
                      <a:pt x="1202" y="1939"/>
                    </a:lnTo>
                    <a:cubicBezTo>
                      <a:pt x="1215" y="1948"/>
                      <a:pt x="1222" y="1961"/>
                      <a:pt x="1239" y="1954"/>
                    </a:cubicBezTo>
                    <a:lnTo>
                      <a:pt x="1239" y="1954"/>
                    </a:lnTo>
                    <a:cubicBezTo>
                      <a:pt x="1263" y="1943"/>
                      <a:pt x="1287" y="1925"/>
                      <a:pt x="1310" y="1912"/>
                    </a:cubicBezTo>
                    <a:lnTo>
                      <a:pt x="1310" y="1912"/>
                    </a:lnTo>
                    <a:cubicBezTo>
                      <a:pt x="1358" y="1882"/>
                      <a:pt x="1408" y="1853"/>
                      <a:pt x="1457" y="1824"/>
                    </a:cubicBezTo>
                    <a:lnTo>
                      <a:pt x="1457" y="1824"/>
                    </a:lnTo>
                    <a:cubicBezTo>
                      <a:pt x="1556" y="1766"/>
                      <a:pt x="1655" y="1708"/>
                      <a:pt x="1752" y="1646"/>
                    </a:cubicBezTo>
                    <a:lnTo>
                      <a:pt x="1752" y="1646"/>
                    </a:lnTo>
                    <a:cubicBezTo>
                      <a:pt x="1848" y="1586"/>
                      <a:pt x="1944" y="1522"/>
                      <a:pt x="2034" y="1453"/>
                    </a:cubicBezTo>
                    <a:lnTo>
                      <a:pt x="2034" y="1453"/>
                    </a:lnTo>
                    <a:cubicBezTo>
                      <a:pt x="2065" y="1430"/>
                      <a:pt x="2094" y="1406"/>
                      <a:pt x="2124" y="1382"/>
                    </a:cubicBezTo>
                    <a:lnTo>
                      <a:pt x="2124" y="1382"/>
                    </a:lnTo>
                    <a:cubicBezTo>
                      <a:pt x="2364" y="1181"/>
                      <a:pt x="2537" y="912"/>
                      <a:pt x="2484" y="588"/>
                    </a:cubicBez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68" name="Google Shape;468;p22"/>
            <p:cNvSpPr/>
            <p:nvPr/>
          </p:nvSpPr>
          <p:spPr>
            <a:xfrm>
              <a:off x="4335738" y="1747325"/>
              <a:ext cx="357300" cy="357300"/>
            </a:xfrm>
            <a:prstGeom prst="mathPlus">
              <a:avLst>
                <a:gd fmla="val 23520" name="adj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469" name="Google Shape;469;p22"/>
            <p:cNvGrpSpPr/>
            <p:nvPr/>
          </p:nvGrpSpPr>
          <p:grpSpPr>
            <a:xfrm>
              <a:off x="3780157" y="2325733"/>
              <a:ext cx="1584456" cy="2781188"/>
              <a:chOff x="3798353" y="2938133"/>
              <a:chExt cx="1785906" cy="3134792"/>
            </a:xfrm>
          </p:grpSpPr>
          <p:sp>
            <p:nvSpPr>
              <p:cNvPr id="470" name="Google Shape;470;p22"/>
              <p:cNvSpPr/>
              <p:nvPr/>
            </p:nvSpPr>
            <p:spPr>
              <a:xfrm>
                <a:off x="3956281" y="3257549"/>
                <a:ext cx="1466478" cy="2462715"/>
              </a:xfrm>
              <a:custGeom>
                <a:rect b="b" l="l" r="r" t="t"/>
                <a:pathLst>
                  <a:path extrusionOk="0" h="9147" w="5444">
                    <a:moveTo>
                      <a:pt x="4516" y="0"/>
                    </a:moveTo>
                    <a:lnTo>
                      <a:pt x="4516" y="0"/>
                    </a:lnTo>
                    <a:cubicBezTo>
                      <a:pt x="4516" y="0"/>
                      <a:pt x="4983" y="90"/>
                      <a:pt x="5092" y="595"/>
                    </a:cubicBezTo>
                    <a:lnTo>
                      <a:pt x="4516" y="0"/>
                    </a:lnTo>
                    <a:close/>
                    <a:moveTo>
                      <a:pt x="576" y="0"/>
                    </a:moveTo>
                    <a:lnTo>
                      <a:pt x="576" y="0"/>
                    </a:lnTo>
                    <a:cubicBezTo>
                      <a:pt x="576" y="0"/>
                      <a:pt x="110" y="90"/>
                      <a:pt x="0" y="595"/>
                    </a:cubicBezTo>
                    <a:lnTo>
                      <a:pt x="576" y="0"/>
                    </a:lnTo>
                    <a:close/>
                    <a:moveTo>
                      <a:pt x="676" y="8983"/>
                    </a:moveTo>
                    <a:lnTo>
                      <a:pt x="676" y="8983"/>
                    </a:lnTo>
                    <a:cubicBezTo>
                      <a:pt x="676" y="8983"/>
                      <a:pt x="1000" y="9146"/>
                      <a:pt x="1540" y="9133"/>
                    </a:cubicBezTo>
                    <a:lnTo>
                      <a:pt x="1540" y="9133"/>
                    </a:lnTo>
                    <a:cubicBezTo>
                      <a:pt x="2080" y="9120"/>
                      <a:pt x="2034" y="8983"/>
                      <a:pt x="2034" y="8983"/>
                    </a:cubicBezTo>
                    <a:lnTo>
                      <a:pt x="676" y="8983"/>
                    </a:lnTo>
                    <a:close/>
                    <a:moveTo>
                      <a:pt x="4116" y="8921"/>
                    </a:moveTo>
                    <a:lnTo>
                      <a:pt x="4116" y="8921"/>
                    </a:lnTo>
                    <a:cubicBezTo>
                      <a:pt x="5105" y="8879"/>
                      <a:pt x="5443" y="8134"/>
                      <a:pt x="5443" y="8134"/>
                    </a:cubicBezTo>
                    <a:lnTo>
                      <a:pt x="4116" y="892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22"/>
              <p:cNvSpPr/>
              <p:nvPr/>
            </p:nvSpPr>
            <p:spPr>
              <a:xfrm>
                <a:off x="3798353" y="2938133"/>
                <a:ext cx="1689711" cy="438160"/>
              </a:xfrm>
              <a:custGeom>
                <a:rect b="b" l="l" r="r" t="t"/>
                <a:pathLst>
                  <a:path extrusionOk="0" h="1629" w="6273">
                    <a:moveTo>
                      <a:pt x="6078" y="757"/>
                    </a:moveTo>
                    <a:lnTo>
                      <a:pt x="6078" y="757"/>
                    </a:lnTo>
                    <a:cubicBezTo>
                      <a:pt x="6013" y="860"/>
                      <a:pt x="5949" y="917"/>
                      <a:pt x="5949" y="917"/>
                    </a:cubicBezTo>
                    <a:lnTo>
                      <a:pt x="5864" y="1051"/>
                    </a:lnTo>
                    <a:lnTo>
                      <a:pt x="5535" y="1628"/>
                    </a:lnTo>
                    <a:lnTo>
                      <a:pt x="5190" y="1272"/>
                    </a:lnTo>
                    <a:lnTo>
                      <a:pt x="5595" y="767"/>
                    </a:lnTo>
                    <a:lnTo>
                      <a:pt x="5595" y="767"/>
                    </a:lnTo>
                    <a:cubicBezTo>
                      <a:pt x="5595" y="767"/>
                      <a:pt x="5639" y="694"/>
                      <a:pt x="5644" y="609"/>
                    </a:cubicBezTo>
                    <a:lnTo>
                      <a:pt x="5644" y="609"/>
                    </a:lnTo>
                    <a:cubicBezTo>
                      <a:pt x="5648" y="524"/>
                      <a:pt x="5672" y="357"/>
                      <a:pt x="5716" y="275"/>
                    </a:cubicBezTo>
                    <a:lnTo>
                      <a:pt x="5716" y="275"/>
                    </a:lnTo>
                    <a:cubicBezTo>
                      <a:pt x="5749" y="213"/>
                      <a:pt x="5772" y="165"/>
                      <a:pt x="5805" y="192"/>
                    </a:cubicBezTo>
                    <a:lnTo>
                      <a:pt x="5805" y="192"/>
                    </a:lnTo>
                    <a:cubicBezTo>
                      <a:pt x="5834" y="215"/>
                      <a:pt x="5834" y="301"/>
                      <a:pt x="5829" y="324"/>
                    </a:cubicBezTo>
                    <a:lnTo>
                      <a:pt x="5829" y="324"/>
                    </a:lnTo>
                    <a:cubicBezTo>
                      <a:pt x="5847" y="287"/>
                      <a:pt x="5967" y="70"/>
                      <a:pt x="5993" y="54"/>
                    </a:cubicBezTo>
                    <a:lnTo>
                      <a:pt x="5993" y="54"/>
                    </a:lnTo>
                    <a:cubicBezTo>
                      <a:pt x="6006" y="45"/>
                      <a:pt x="6048" y="0"/>
                      <a:pt x="6064" y="70"/>
                    </a:cubicBezTo>
                    <a:lnTo>
                      <a:pt x="6064" y="70"/>
                    </a:lnTo>
                    <a:cubicBezTo>
                      <a:pt x="6064" y="70"/>
                      <a:pt x="6137" y="7"/>
                      <a:pt x="6157" y="44"/>
                    </a:cubicBezTo>
                    <a:lnTo>
                      <a:pt x="6157" y="44"/>
                    </a:lnTo>
                    <a:cubicBezTo>
                      <a:pt x="6178" y="81"/>
                      <a:pt x="6146" y="123"/>
                      <a:pt x="6146" y="123"/>
                    </a:cubicBezTo>
                    <a:lnTo>
                      <a:pt x="6146" y="123"/>
                    </a:lnTo>
                    <a:cubicBezTo>
                      <a:pt x="6146" y="123"/>
                      <a:pt x="6203" y="84"/>
                      <a:pt x="6217" y="134"/>
                    </a:cubicBezTo>
                    <a:lnTo>
                      <a:pt x="6217" y="134"/>
                    </a:lnTo>
                    <a:cubicBezTo>
                      <a:pt x="6231" y="185"/>
                      <a:pt x="6193" y="253"/>
                      <a:pt x="6193" y="253"/>
                    </a:cubicBezTo>
                    <a:lnTo>
                      <a:pt x="6193" y="253"/>
                    </a:lnTo>
                    <a:cubicBezTo>
                      <a:pt x="6193" y="253"/>
                      <a:pt x="6242" y="222"/>
                      <a:pt x="6257" y="269"/>
                    </a:cubicBezTo>
                    <a:lnTo>
                      <a:pt x="6257" y="269"/>
                    </a:lnTo>
                    <a:cubicBezTo>
                      <a:pt x="6272" y="316"/>
                      <a:pt x="6143" y="655"/>
                      <a:pt x="6078" y="757"/>
                    </a:cubicBezTo>
                    <a:close/>
                    <a:moveTo>
                      <a:pt x="677" y="767"/>
                    </a:moveTo>
                    <a:lnTo>
                      <a:pt x="677" y="767"/>
                    </a:lnTo>
                    <a:cubicBezTo>
                      <a:pt x="677" y="767"/>
                      <a:pt x="633" y="694"/>
                      <a:pt x="628" y="609"/>
                    </a:cubicBezTo>
                    <a:lnTo>
                      <a:pt x="628" y="609"/>
                    </a:lnTo>
                    <a:cubicBezTo>
                      <a:pt x="624" y="524"/>
                      <a:pt x="600" y="357"/>
                      <a:pt x="556" y="275"/>
                    </a:cubicBezTo>
                    <a:lnTo>
                      <a:pt x="556" y="275"/>
                    </a:lnTo>
                    <a:cubicBezTo>
                      <a:pt x="523" y="213"/>
                      <a:pt x="500" y="165"/>
                      <a:pt x="467" y="192"/>
                    </a:cubicBezTo>
                    <a:lnTo>
                      <a:pt x="467" y="192"/>
                    </a:lnTo>
                    <a:cubicBezTo>
                      <a:pt x="438" y="215"/>
                      <a:pt x="438" y="301"/>
                      <a:pt x="443" y="324"/>
                    </a:cubicBezTo>
                    <a:lnTo>
                      <a:pt x="443" y="324"/>
                    </a:lnTo>
                    <a:cubicBezTo>
                      <a:pt x="426" y="287"/>
                      <a:pt x="305" y="70"/>
                      <a:pt x="279" y="54"/>
                    </a:cubicBezTo>
                    <a:lnTo>
                      <a:pt x="279" y="54"/>
                    </a:lnTo>
                    <a:cubicBezTo>
                      <a:pt x="266" y="45"/>
                      <a:pt x="224" y="0"/>
                      <a:pt x="208" y="70"/>
                    </a:cubicBezTo>
                    <a:lnTo>
                      <a:pt x="208" y="70"/>
                    </a:lnTo>
                    <a:cubicBezTo>
                      <a:pt x="208" y="70"/>
                      <a:pt x="135" y="7"/>
                      <a:pt x="115" y="44"/>
                    </a:cubicBezTo>
                    <a:lnTo>
                      <a:pt x="115" y="44"/>
                    </a:lnTo>
                    <a:cubicBezTo>
                      <a:pt x="94" y="81"/>
                      <a:pt x="126" y="123"/>
                      <a:pt x="126" y="123"/>
                    </a:cubicBezTo>
                    <a:lnTo>
                      <a:pt x="126" y="123"/>
                    </a:lnTo>
                    <a:cubicBezTo>
                      <a:pt x="126" y="123"/>
                      <a:pt x="69" y="84"/>
                      <a:pt x="55" y="134"/>
                    </a:cubicBezTo>
                    <a:lnTo>
                      <a:pt x="55" y="134"/>
                    </a:lnTo>
                    <a:cubicBezTo>
                      <a:pt x="41" y="185"/>
                      <a:pt x="79" y="253"/>
                      <a:pt x="79" y="253"/>
                    </a:cubicBezTo>
                    <a:lnTo>
                      <a:pt x="79" y="253"/>
                    </a:lnTo>
                    <a:cubicBezTo>
                      <a:pt x="79" y="253"/>
                      <a:pt x="30" y="222"/>
                      <a:pt x="15" y="269"/>
                    </a:cubicBezTo>
                    <a:lnTo>
                      <a:pt x="15" y="269"/>
                    </a:lnTo>
                    <a:cubicBezTo>
                      <a:pt x="0" y="316"/>
                      <a:pt x="129" y="655"/>
                      <a:pt x="194" y="757"/>
                    </a:cubicBezTo>
                    <a:lnTo>
                      <a:pt x="194" y="757"/>
                    </a:lnTo>
                    <a:cubicBezTo>
                      <a:pt x="260" y="860"/>
                      <a:pt x="323" y="917"/>
                      <a:pt x="323" y="917"/>
                    </a:cubicBezTo>
                    <a:lnTo>
                      <a:pt x="408" y="1051"/>
                    </a:lnTo>
                    <a:lnTo>
                      <a:pt x="737" y="1628"/>
                    </a:lnTo>
                    <a:lnTo>
                      <a:pt x="1082" y="1272"/>
                    </a:lnTo>
                    <a:lnTo>
                      <a:pt x="677" y="767"/>
                    </a:lnTo>
                    <a:close/>
                  </a:path>
                </a:pathLst>
              </a:custGeom>
              <a:solidFill>
                <a:srgbClr val="DB7A5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22"/>
              <p:cNvSpPr/>
              <p:nvPr/>
            </p:nvSpPr>
            <p:spPr>
              <a:xfrm>
                <a:off x="4862290" y="3257549"/>
                <a:ext cx="466661" cy="577084"/>
              </a:xfrm>
              <a:custGeom>
                <a:rect b="b" l="l" r="r" t="t"/>
                <a:pathLst>
                  <a:path extrusionOk="0" h="2144" w="1732">
                    <a:moveTo>
                      <a:pt x="0" y="995"/>
                    </a:moveTo>
                    <a:lnTo>
                      <a:pt x="667" y="595"/>
                    </a:lnTo>
                    <a:lnTo>
                      <a:pt x="1155" y="0"/>
                    </a:lnTo>
                    <a:lnTo>
                      <a:pt x="1731" y="595"/>
                    </a:lnTo>
                    <a:lnTo>
                      <a:pt x="1731" y="595"/>
                    </a:lnTo>
                    <a:cubicBezTo>
                      <a:pt x="1731" y="595"/>
                      <a:pt x="1333" y="1221"/>
                      <a:pt x="1220" y="1350"/>
                    </a:cubicBezTo>
                    <a:lnTo>
                      <a:pt x="1220" y="1350"/>
                    </a:lnTo>
                    <a:cubicBezTo>
                      <a:pt x="1107" y="1479"/>
                      <a:pt x="0" y="2143"/>
                      <a:pt x="0" y="2143"/>
                    </a:cubicBezTo>
                    <a:lnTo>
                      <a:pt x="0" y="995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22"/>
              <p:cNvSpPr/>
              <p:nvPr/>
            </p:nvSpPr>
            <p:spPr>
              <a:xfrm>
                <a:off x="4098773" y="4059059"/>
                <a:ext cx="1323987" cy="1617266"/>
              </a:xfrm>
              <a:custGeom>
                <a:rect b="b" l="l" r="r" t="t"/>
                <a:pathLst>
                  <a:path extrusionOk="0" h="6006" w="4918">
                    <a:moveTo>
                      <a:pt x="3264" y="1893"/>
                    </a:moveTo>
                    <a:lnTo>
                      <a:pt x="3264" y="1893"/>
                    </a:lnTo>
                    <a:cubicBezTo>
                      <a:pt x="3154" y="1034"/>
                      <a:pt x="2873" y="0"/>
                      <a:pt x="2873" y="0"/>
                    </a:cubicBezTo>
                    <a:lnTo>
                      <a:pt x="2343" y="0"/>
                    </a:lnTo>
                    <a:lnTo>
                      <a:pt x="1390" y="0"/>
                    </a:lnTo>
                    <a:lnTo>
                      <a:pt x="982" y="0"/>
                    </a:lnTo>
                    <a:lnTo>
                      <a:pt x="322" y="2234"/>
                    </a:lnTo>
                    <a:lnTo>
                      <a:pt x="322" y="2234"/>
                    </a:lnTo>
                    <a:cubicBezTo>
                      <a:pt x="0" y="3002"/>
                      <a:pt x="149" y="6005"/>
                      <a:pt x="149" y="6005"/>
                    </a:cubicBezTo>
                    <a:lnTo>
                      <a:pt x="1507" y="6005"/>
                    </a:lnTo>
                    <a:lnTo>
                      <a:pt x="1716" y="2797"/>
                    </a:lnTo>
                    <a:lnTo>
                      <a:pt x="1761" y="2595"/>
                    </a:lnTo>
                    <a:lnTo>
                      <a:pt x="1761" y="2595"/>
                    </a:lnTo>
                    <a:cubicBezTo>
                      <a:pt x="1865" y="2940"/>
                      <a:pt x="2060" y="3540"/>
                      <a:pt x="2262" y="3908"/>
                    </a:cubicBezTo>
                    <a:lnTo>
                      <a:pt x="3589" y="5943"/>
                    </a:lnTo>
                    <a:lnTo>
                      <a:pt x="4917" y="5156"/>
                    </a:lnTo>
                    <a:lnTo>
                      <a:pt x="4917" y="5156"/>
                    </a:lnTo>
                    <a:cubicBezTo>
                      <a:pt x="4916" y="5156"/>
                      <a:pt x="3375" y="2758"/>
                      <a:pt x="3264" y="1893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22"/>
              <p:cNvSpPr/>
              <p:nvPr/>
            </p:nvSpPr>
            <p:spPr>
              <a:xfrm>
                <a:off x="4707924" y="5112301"/>
                <a:ext cx="420350" cy="548585"/>
              </a:xfrm>
              <a:custGeom>
                <a:rect b="b" l="l" r="r" t="t"/>
                <a:pathLst>
                  <a:path extrusionOk="0" h="2036" w="1562">
                    <a:moveTo>
                      <a:pt x="0" y="0"/>
                    </a:moveTo>
                    <a:lnTo>
                      <a:pt x="1561" y="1897"/>
                    </a:lnTo>
                    <a:lnTo>
                      <a:pt x="1327" y="2035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22"/>
              <p:cNvSpPr/>
              <p:nvPr/>
            </p:nvSpPr>
            <p:spPr>
              <a:xfrm>
                <a:off x="4363570" y="4059059"/>
                <a:ext cx="529592" cy="74807"/>
              </a:xfrm>
              <a:custGeom>
                <a:rect b="b" l="l" r="r" t="t"/>
                <a:pathLst>
                  <a:path extrusionOk="0" h="280" w="1965">
                    <a:moveTo>
                      <a:pt x="0" y="0"/>
                    </a:moveTo>
                    <a:lnTo>
                      <a:pt x="1964" y="279"/>
                    </a:lnTo>
                    <a:lnTo>
                      <a:pt x="1891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22"/>
              <p:cNvSpPr/>
              <p:nvPr/>
            </p:nvSpPr>
            <p:spPr>
              <a:xfrm>
                <a:off x="4995282" y="3656523"/>
                <a:ext cx="1187" cy="1187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solidFill>
                <a:srgbClr val="AB6B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22"/>
              <p:cNvSpPr/>
              <p:nvPr/>
            </p:nvSpPr>
            <p:spPr>
              <a:xfrm>
                <a:off x="3958656" y="5594394"/>
                <a:ext cx="1589958" cy="431034"/>
              </a:xfrm>
              <a:custGeom>
                <a:rect b="b" l="l" r="r" t="t"/>
                <a:pathLst>
                  <a:path extrusionOk="0" h="1602" w="5903">
                    <a:moveTo>
                      <a:pt x="1813" y="1078"/>
                    </a:moveTo>
                    <a:lnTo>
                      <a:pt x="1813" y="1078"/>
                    </a:lnTo>
                    <a:cubicBezTo>
                      <a:pt x="1869" y="1363"/>
                      <a:pt x="1812" y="1584"/>
                      <a:pt x="1812" y="1584"/>
                    </a:cubicBezTo>
                    <a:lnTo>
                      <a:pt x="0" y="1574"/>
                    </a:lnTo>
                    <a:lnTo>
                      <a:pt x="1" y="1449"/>
                    </a:lnTo>
                    <a:lnTo>
                      <a:pt x="1" y="1449"/>
                    </a:lnTo>
                    <a:cubicBezTo>
                      <a:pt x="49" y="1368"/>
                      <a:pt x="395" y="1280"/>
                      <a:pt x="395" y="1280"/>
                    </a:cubicBezTo>
                    <a:lnTo>
                      <a:pt x="395" y="1280"/>
                    </a:lnTo>
                    <a:cubicBezTo>
                      <a:pt x="851" y="1056"/>
                      <a:pt x="1067" y="755"/>
                      <a:pt x="1067" y="755"/>
                    </a:cubicBezTo>
                    <a:lnTo>
                      <a:pt x="1786" y="713"/>
                    </a:lnTo>
                    <a:lnTo>
                      <a:pt x="1813" y="1078"/>
                    </a:lnTo>
                    <a:close/>
                    <a:moveTo>
                      <a:pt x="5523" y="141"/>
                    </a:moveTo>
                    <a:lnTo>
                      <a:pt x="5351" y="0"/>
                    </a:lnTo>
                    <a:lnTo>
                      <a:pt x="4722" y="380"/>
                    </a:lnTo>
                    <a:lnTo>
                      <a:pt x="4722" y="380"/>
                    </a:lnTo>
                    <a:cubicBezTo>
                      <a:pt x="4722" y="380"/>
                      <a:pt x="4808" y="679"/>
                      <a:pt x="4710" y="1077"/>
                    </a:cubicBezTo>
                    <a:lnTo>
                      <a:pt x="4710" y="1077"/>
                    </a:lnTo>
                    <a:cubicBezTo>
                      <a:pt x="4657" y="1134"/>
                      <a:pt x="4602" y="1191"/>
                      <a:pt x="4543" y="1247"/>
                    </a:cubicBezTo>
                    <a:lnTo>
                      <a:pt x="4543" y="1247"/>
                    </a:lnTo>
                    <a:cubicBezTo>
                      <a:pt x="4543" y="1247"/>
                      <a:pt x="4308" y="1392"/>
                      <a:pt x="4263" y="1475"/>
                    </a:cubicBezTo>
                    <a:lnTo>
                      <a:pt x="4302" y="1601"/>
                    </a:lnTo>
                    <a:lnTo>
                      <a:pt x="4983" y="1434"/>
                    </a:lnTo>
                    <a:lnTo>
                      <a:pt x="5902" y="514"/>
                    </a:lnTo>
                    <a:lnTo>
                      <a:pt x="5902" y="514"/>
                    </a:lnTo>
                    <a:cubicBezTo>
                      <a:pt x="5902" y="515"/>
                      <a:pt x="5774" y="202"/>
                      <a:pt x="5523" y="14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22"/>
              <p:cNvSpPr/>
              <p:nvPr/>
            </p:nvSpPr>
            <p:spPr>
              <a:xfrm>
                <a:off x="3958656" y="5732135"/>
                <a:ext cx="1625603" cy="340790"/>
              </a:xfrm>
              <a:custGeom>
                <a:rect b="b" l="l" r="r" t="t"/>
                <a:pathLst>
                  <a:path extrusionOk="0" h="1264" w="6035">
                    <a:moveTo>
                      <a:pt x="1" y="1059"/>
                    </a:moveTo>
                    <a:lnTo>
                      <a:pt x="1812" y="1069"/>
                    </a:lnTo>
                    <a:lnTo>
                      <a:pt x="1811" y="1246"/>
                    </a:lnTo>
                    <a:lnTo>
                      <a:pt x="0" y="1235"/>
                    </a:lnTo>
                    <a:lnTo>
                      <a:pt x="1" y="1059"/>
                    </a:lnTo>
                    <a:close/>
                    <a:moveTo>
                      <a:pt x="4356" y="1263"/>
                    </a:moveTo>
                    <a:lnTo>
                      <a:pt x="5072" y="1086"/>
                    </a:lnTo>
                    <a:lnTo>
                      <a:pt x="6034" y="130"/>
                    </a:lnTo>
                    <a:lnTo>
                      <a:pt x="5902" y="0"/>
                    </a:lnTo>
                    <a:lnTo>
                      <a:pt x="4983" y="920"/>
                    </a:lnTo>
                    <a:lnTo>
                      <a:pt x="4302" y="1086"/>
                    </a:lnTo>
                    <a:lnTo>
                      <a:pt x="4356" y="126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22"/>
              <p:cNvSpPr/>
              <p:nvPr/>
            </p:nvSpPr>
            <p:spPr>
              <a:xfrm>
                <a:off x="4246014" y="5491089"/>
                <a:ext cx="1154186" cy="306354"/>
              </a:xfrm>
              <a:custGeom>
                <a:rect b="b" l="l" r="r" t="t"/>
                <a:pathLst>
                  <a:path extrusionOk="0" h="1139" w="4285">
                    <a:moveTo>
                      <a:pt x="4101" y="0"/>
                    </a:moveTo>
                    <a:lnTo>
                      <a:pt x="4284" y="384"/>
                    </a:lnTo>
                    <a:lnTo>
                      <a:pt x="3655" y="764"/>
                    </a:lnTo>
                    <a:lnTo>
                      <a:pt x="3419" y="404"/>
                    </a:lnTo>
                    <a:lnTo>
                      <a:pt x="4101" y="0"/>
                    </a:lnTo>
                    <a:close/>
                    <a:moveTo>
                      <a:pt x="0" y="690"/>
                    </a:moveTo>
                    <a:lnTo>
                      <a:pt x="0" y="1138"/>
                    </a:lnTo>
                    <a:lnTo>
                      <a:pt x="719" y="1096"/>
                    </a:lnTo>
                    <a:lnTo>
                      <a:pt x="800" y="690"/>
                    </a:lnTo>
                    <a:lnTo>
                      <a:pt x="0" y="690"/>
                    </a:lnTo>
                    <a:close/>
                  </a:path>
                </a:pathLst>
              </a:custGeom>
              <a:solidFill>
                <a:srgbClr val="DB7A5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22"/>
              <p:cNvSpPr/>
              <p:nvPr/>
            </p:nvSpPr>
            <p:spPr>
              <a:xfrm>
                <a:off x="4800544" y="3834636"/>
                <a:ext cx="72433" cy="225609"/>
              </a:xfrm>
              <a:custGeom>
                <a:rect b="b" l="l" r="r" t="t"/>
                <a:pathLst>
                  <a:path extrusionOk="0" h="836" w="269">
                    <a:moveTo>
                      <a:pt x="229" y="0"/>
                    </a:moveTo>
                    <a:lnTo>
                      <a:pt x="229" y="0"/>
                    </a:lnTo>
                    <a:cubicBezTo>
                      <a:pt x="229" y="0"/>
                      <a:pt x="88" y="4"/>
                      <a:pt x="44" y="136"/>
                    </a:cubicBezTo>
                    <a:lnTo>
                      <a:pt x="44" y="136"/>
                    </a:lnTo>
                    <a:cubicBezTo>
                      <a:pt x="0" y="268"/>
                      <a:pt x="42" y="682"/>
                      <a:pt x="268" y="835"/>
                    </a:cubicBezTo>
                    <a:lnTo>
                      <a:pt x="268" y="835"/>
                    </a:lnTo>
                    <a:cubicBezTo>
                      <a:pt x="268" y="835"/>
                      <a:pt x="129" y="781"/>
                      <a:pt x="229" y="0"/>
                    </a:cubicBezTo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22"/>
              <p:cNvSpPr/>
              <p:nvPr/>
            </p:nvSpPr>
            <p:spPr>
              <a:xfrm>
                <a:off x="4605805" y="3671960"/>
                <a:ext cx="32060" cy="32060"/>
              </a:xfrm>
              <a:custGeom>
                <a:rect b="b" l="l" r="r" t="t"/>
                <a:pathLst>
                  <a:path extrusionOk="0" h="120" w="120">
                    <a:moveTo>
                      <a:pt x="119" y="59"/>
                    </a:moveTo>
                    <a:lnTo>
                      <a:pt x="119" y="59"/>
                    </a:lnTo>
                    <a:cubicBezTo>
                      <a:pt x="119" y="92"/>
                      <a:pt x="92" y="119"/>
                      <a:pt x="59" y="119"/>
                    </a:cubicBezTo>
                    <a:lnTo>
                      <a:pt x="59" y="119"/>
                    </a:lnTo>
                    <a:cubicBezTo>
                      <a:pt x="27" y="119"/>
                      <a:pt x="0" y="92"/>
                      <a:pt x="0" y="59"/>
                    </a:cubicBezTo>
                    <a:lnTo>
                      <a:pt x="0" y="59"/>
                    </a:lnTo>
                    <a:cubicBezTo>
                      <a:pt x="0" y="26"/>
                      <a:pt x="27" y="0"/>
                      <a:pt x="59" y="0"/>
                    </a:cubicBezTo>
                    <a:lnTo>
                      <a:pt x="59" y="0"/>
                    </a:lnTo>
                    <a:cubicBezTo>
                      <a:pt x="92" y="0"/>
                      <a:pt x="119" y="26"/>
                      <a:pt x="119" y="59"/>
                    </a:cubicBezTo>
                  </a:path>
                </a:pathLst>
              </a:custGeom>
              <a:solidFill>
                <a:srgbClr val="D0172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22"/>
              <p:cNvSpPr/>
              <p:nvPr/>
            </p:nvSpPr>
            <p:spPr>
              <a:xfrm>
                <a:off x="4586806" y="3734892"/>
                <a:ext cx="32060" cy="32060"/>
              </a:xfrm>
              <a:custGeom>
                <a:rect b="b" l="l" r="r" t="t"/>
                <a:pathLst>
                  <a:path extrusionOk="0" h="119" w="119">
                    <a:moveTo>
                      <a:pt x="0" y="59"/>
                    </a:moveTo>
                    <a:lnTo>
                      <a:pt x="0" y="59"/>
                    </a:lnTo>
                    <a:cubicBezTo>
                      <a:pt x="0" y="92"/>
                      <a:pt x="26" y="118"/>
                      <a:pt x="59" y="118"/>
                    </a:cubicBezTo>
                    <a:lnTo>
                      <a:pt x="59" y="118"/>
                    </a:lnTo>
                    <a:cubicBezTo>
                      <a:pt x="92" y="118"/>
                      <a:pt x="118" y="92"/>
                      <a:pt x="118" y="59"/>
                    </a:cubicBezTo>
                    <a:lnTo>
                      <a:pt x="118" y="59"/>
                    </a:lnTo>
                    <a:cubicBezTo>
                      <a:pt x="118" y="27"/>
                      <a:pt x="92" y="0"/>
                      <a:pt x="59" y="0"/>
                    </a:cubicBezTo>
                    <a:lnTo>
                      <a:pt x="59" y="0"/>
                    </a:lnTo>
                    <a:cubicBezTo>
                      <a:pt x="26" y="0"/>
                      <a:pt x="0" y="27"/>
                      <a:pt x="0" y="59"/>
                    </a:cubicBezTo>
                  </a:path>
                </a:pathLst>
              </a:custGeom>
              <a:solidFill>
                <a:srgbClr val="D0172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22"/>
              <p:cNvSpPr/>
              <p:nvPr/>
            </p:nvSpPr>
            <p:spPr>
              <a:xfrm>
                <a:off x="4329135" y="3521157"/>
                <a:ext cx="583028" cy="537901"/>
              </a:xfrm>
              <a:custGeom>
                <a:rect b="b" l="l" r="r" t="t"/>
                <a:pathLst>
                  <a:path extrusionOk="0" h="1999" w="2166">
                    <a:moveTo>
                      <a:pt x="652" y="29"/>
                    </a:moveTo>
                    <a:lnTo>
                      <a:pt x="0" y="1998"/>
                    </a:lnTo>
                    <a:lnTo>
                      <a:pt x="2165" y="1998"/>
                    </a:lnTo>
                    <a:lnTo>
                      <a:pt x="1980" y="15"/>
                    </a:lnTo>
                    <a:lnTo>
                      <a:pt x="1158" y="0"/>
                    </a:lnTo>
                    <a:lnTo>
                      <a:pt x="652" y="29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22"/>
              <p:cNvSpPr/>
              <p:nvPr/>
            </p:nvSpPr>
            <p:spPr>
              <a:xfrm>
                <a:off x="4871790" y="4059059"/>
                <a:ext cx="43935" cy="37998"/>
              </a:xfrm>
              <a:custGeom>
                <a:rect b="b" l="l" r="r" t="t"/>
                <a:pathLst>
                  <a:path extrusionOk="0" h="143" w="162">
                    <a:moveTo>
                      <a:pt x="146" y="0"/>
                    </a:moveTo>
                    <a:lnTo>
                      <a:pt x="146" y="0"/>
                    </a:lnTo>
                    <a:cubicBezTo>
                      <a:pt x="146" y="0"/>
                      <a:pt x="161" y="130"/>
                      <a:pt x="37" y="142"/>
                    </a:cubicBezTo>
                    <a:lnTo>
                      <a:pt x="0" y="0"/>
                    </a:lnTo>
                    <a:lnTo>
                      <a:pt x="146" y="0"/>
                    </a:lnTo>
                  </a:path>
                </a:pathLst>
              </a:custGeom>
              <a:solidFill>
                <a:srgbClr val="B4C5D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22"/>
              <p:cNvSpPr/>
              <p:nvPr/>
            </p:nvSpPr>
            <p:spPr>
              <a:xfrm>
                <a:off x="4596306" y="3426163"/>
                <a:ext cx="150803" cy="167427"/>
              </a:xfrm>
              <a:custGeom>
                <a:rect b="b" l="l" r="r" t="t"/>
                <a:pathLst>
                  <a:path extrusionOk="0" h="623" w="562">
                    <a:moveTo>
                      <a:pt x="90" y="22"/>
                    </a:moveTo>
                    <a:lnTo>
                      <a:pt x="90" y="22"/>
                    </a:lnTo>
                    <a:cubicBezTo>
                      <a:pt x="76" y="159"/>
                      <a:pt x="63" y="325"/>
                      <a:pt x="46" y="362"/>
                    </a:cubicBezTo>
                    <a:lnTo>
                      <a:pt x="46" y="362"/>
                    </a:lnTo>
                    <a:cubicBezTo>
                      <a:pt x="46" y="362"/>
                      <a:pt x="0" y="622"/>
                      <a:pt x="243" y="622"/>
                    </a:cubicBezTo>
                    <a:lnTo>
                      <a:pt x="243" y="622"/>
                    </a:lnTo>
                    <a:cubicBezTo>
                      <a:pt x="561" y="622"/>
                      <a:pt x="513" y="345"/>
                      <a:pt x="513" y="345"/>
                    </a:cubicBezTo>
                    <a:lnTo>
                      <a:pt x="513" y="345"/>
                    </a:lnTo>
                    <a:cubicBezTo>
                      <a:pt x="495" y="283"/>
                      <a:pt x="458" y="181"/>
                      <a:pt x="421" y="0"/>
                    </a:cubicBezTo>
                    <a:lnTo>
                      <a:pt x="90" y="22"/>
                    </a:lnTo>
                  </a:path>
                </a:pathLst>
              </a:custGeom>
              <a:solidFill>
                <a:srgbClr val="DB7A5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22"/>
              <p:cNvSpPr/>
              <p:nvPr/>
            </p:nvSpPr>
            <p:spPr>
              <a:xfrm>
                <a:off x="4609368" y="3426163"/>
                <a:ext cx="102118" cy="97369"/>
              </a:xfrm>
              <a:custGeom>
                <a:rect b="b" l="l" r="r" t="t"/>
                <a:pathLst>
                  <a:path extrusionOk="0" h="362" w="381">
                    <a:moveTo>
                      <a:pt x="46" y="21"/>
                    </a:moveTo>
                    <a:lnTo>
                      <a:pt x="46" y="21"/>
                    </a:lnTo>
                    <a:cubicBezTo>
                      <a:pt x="45" y="24"/>
                      <a:pt x="45" y="27"/>
                      <a:pt x="43" y="34"/>
                    </a:cubicBezTo>
                    <a:lnTo>
                      <a:pt x="43" y="34"/>
                    </a:lnTo>
                    <a:cubicBezTo>
                      <a:pt x="34" y="117"/>
                      <a:pt x="16" y="252"/>
                      <a:pt x="0" y="361"/>
                    </a:cubicBezTo>
                    <a:lnTo>
                      <a:pt x="0" y="361"/>
                    </a:lnTo>
                    <a:cubicBezTo>
                      <a:pt x="298" y="241"/>
                      <a:pt x="368" y="78"/>
                      <a:pt x="380" y="20"/>
                    </a:cubicBezTo>
                    <a:lnTo>
                      <a:pt x="380" y="20"/>
                    </a:lnTo>
                    <a:cubicBezTo>
                      <a:pt x="379" y="13"/>
                      <a:pt x="377" y="7"/>
                      <a:pt x="376" y="0"/>
                    </a:cubicBezTo>
                    <a:lnTo>
                      <a:pt x="357" y="0"/>
                    </a:lnTo>
                    <a:lnTo>
                      <a:pt x="46" y="21"/>
                    </a:lnTo>
                  </a:path>
                </a:pathLst>
              </a:custGeom>
              <a:solidFill>
                <a:srgbClr val="AB6B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22"/>
              <p:cNvSpPr/>
              <p:nvPr/>
            </p:nvSpPr>
            <p:spPr>
              <a:xfrm>
                <a:off x="4570182" y="3278923"/>
                <a:ext cx="156740" cy="194737"/>
              </a:xfrm>
              <a:custGeom>
                <a:rect b="b" l="l" r="r" t="t"/>
                <a:pathLst>
                  <a:path extrusionOk="0" h="725" w="584">
                    <a:moveTo>
                      <a:pt x="295" y="18"/>
                    </a:moveTo>
                    <a:lnTo>
                      <a:pt x="295" y="18"/>
                    </a:lnTo>
                    <a:cubicBezTo>
                      <a:pt x="0" y="77"/>
                      <a:pt x="127" y="359"/>
                      <a:pt x="127" y="359"/>
                    </a:cubicBezTo>
                    <a:lnTo>
                      <a:pt x="127" y="359"/>
                    </a:lnTo>
                    <a:cubicBezTo>
                      <a:pt x="127" y="359"/>
                      <a:pt x="148" y="561"/>
                      <a:pt x="237" y="647"/>
                    </a:cubicBezTo>
                    <a:lnTo>
                      <a:pt x="237" y="647"/>
                    </a:lnTo>
                    <a:cubicBezTo>
                      <a:pt x="244" y="653"/>
                      <a:pt x="251" y="660"/>
                      <a:pt x="258" y="666"/>
                    </a:cubicBezTo>
                    <a:lnTo>
                      <a:pt x="258" y="666"/>
                    </a:lnTo>
                    <a:cubicBezTo>
                      <a:pt x="330" y="724"/>
                      <a:pt x="432" y="710"/>
                      <a:pt x="486" y="635"/>
                    </a:cubicBezTo>
                    <a:lnTo>
                      <a:pt x="486" y="635"/>
                    </a:lnTo>
                    <a:cubicBezTo>
                      <a:pt x="491" y="628"/>
                      <a:pt x="497" y="620"/>
                      <a:pt x="502" y="611"/>
                    </a:cubicBezTo>
                    <a:lnTo>
                      <a:pt x="502" y="611"/>
                    </a:lnTo>
                    <a:cubicBezTo>
                      <a:pt x="565" y="505"/>
                      <a:pt x="533" y="304"/>
                      <a:pt x="533" y="304"/>
                    </a:cubicBezTo>
                    <a:lnTo>
                      <a:pt x="533" y="304"/>
                    </a:lnTo>
                    <a:cubicBezTo>
                      <a:pt x="533" y="304"/>
                      <a:pt x="583" y="0"/>
                      <a:pt x="295" y="18"/>
                    </a:cubicBezTo>
                  </a:path>
                </a:pathLst>
              </a:custGeom>
              <a:solidFill>
                <a:srgbClr val="DB7A5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22"/>
              <p:cNvSpPr/>
              <p:nvPr/>
            </p:nvSpPr>
            <p:spPr>
              <a:xfrm>
                <a:off x="4595119" y="3373916"/>
                <a:ext cx="18999" cy="32060"/>
              </a:xfrm>
              <a:custGeom>
                <a:rect b="b" l="l" r="r" t="t"/>
                <a:pathLst>
                  <a:path extrusionOk="0" h="117" w="72">
                    <a:moveTo>
                      <a:pt x="35" y="5"/>
                    </a:moveTo>
                    <a:lnTo>
                      <a:pt x="35" y="5"/>
                    </a:lnTo>
                    <a:cubicBezTo>
                      <a:pt x="35" y="5"/>
                      <a:pt x="9" y="0"/>
                      <a:pt x="5" y="12"/>
                    </a:cubicBezTo>
                    <a:lnTo>
                      <a:pt x="5" y="12"/>
                    </a:lnTo>
                    <a:cubicBezTo>
                      <a:pt x="0" y="23"/>
                      <a:pt x="4" y="64"/>
                      <a:pt x="28" y="86"/>
                    </a:cubicBezTo>
                    <a:lnTo>
                      <a:pt x="28" y="86"/>
                    </a:lnTo>
                    <a:cubicBezTo>
                      <a:pt x="53" y="109"/>
                      <a:pt x="71" y="116"/>
                      <a:pt x="71" y="116"/>
                    </a:cubicBezTo>
                    <a:lnTo>
                      <a:pt x="35" y="5"/>
                    </a:lnTo>
                  </a:path>
                </a:pathLst>
              </a:custGeom>
              <a:solidFill>
                <a:srgbClr val="DB7A5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22"/>
              <p:cNvSpPr/>
              <p:nvPr/>
            </p:nvSpPr>
            <p:spPr>
              <a:xfrm>
                <a:off x="4712674" y="3357292"/>
                <a:ext cx="14249" cy="35623"/>
              </a:xfrm>
              <a:custGeom>
                <a:rect b="b" l="l" r="r" t="t"/>
                <a:pathLst>
                  <a:path extrusionOk="0" h="131" w="51">
                    <a:moveTo>
                      <a:pt x="0" y="13"/>
                    </a:moveTo>
                    <a:lnTo>
                      <a:pt x="0" y="13"/>
                    </a:lnTo>
                    <a:cubicBezTo>
                      <a:pt x="0" y="13"/>
                      <a:pt x="23" y="0"/>
                      <a:pt x="31" y="9"/>
                    </a:cubicBezTo>
                    <a:lnTo>
                      <a:pt x="31" y="9"/>
                    </a:lnTo>
                    <a:cubicBezTo>
                      <a:pt x="39" y="18"/>
                      <a:pt x="50" y="57"/>
                      <a:pt x="35" y="87"/>
                    </a:cubicBezTo>
                    <a:lnTo>
                      <a:pt x="35" y="87"/>
                    </a:lnTo>
                    <a:cubicBezTo>
                      <a:pt x="20" y="117"/>
                      <a:pt x="4" y="130"/>
                      <a:pt x="4" y="130"/>
                    </a:cubicBezTo>
                    <a:lnTo>
                      <a:pt x="0" y="13"/>
                    </a:lnTo>
                  </a:path>
                </a:pathLst>
              </a:custGeom>
              <a:solidFill>
                <a:srgbClr val="DB7A5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22"/>
              <p:cNvSpPr/>
              <p:nvPr/>
            </p:nvSpPr>
            <p:spPr>
              <a:xfrm>
                <a:off x="4620055" y="3357292"/>
                <a:ext cx="68871" cy="30873"/>
              </a:xfrm>
              <a:custGeom>
                <a:rect b="b" l="l" r="r" t="t"/>
                <a:pathLst>
                  <a:path extrusionOk="0" h="114" w="257">
                    <a:moveTo>
                      <a:pt x="219" y="38"/>
                    </a:moveTo>
                    <a:lnTo>
                      <a:pt x="219" y="38"/>
                    </a:lnTo>
                    <a:cubicBezTo>
                      <a:pt x="226" y="38"/>
                      <a:pt x="233" y="49"/>
                      <a:pt x="234" y="64"/>
                    </a:cubicBezTo>
                    <a:lnTo>
                      <a:pt x="234" y="64"/>
                    </a:lnTo>
                    <a:cubicBezTo>
                      <a:pt x="235" y="79"/>
                      <a:pt x="231" y="91"/>
                      <a:pt x="224" y="92"/>
                    </a:cubicBezTo>
                    <a:lnTo>
                      <a:pt x="224" y="92"/>
                    </a:lnTo>
                    <a:cubicBezTo>
                      <a:pt x="217" y="93"/>
                      <a:pt x="211" y="81"/>
                      <a:pt x="209" y="66"/>
                    </a:cubicBezTo>
                    <a:lnTo>
                      <a:pt x="209" y="66"/>
                    </a:lnTo>
                    <a:cubicBezTo>
                      <a:pt x="208" y="51"/>
                      <a:pt x="213" y="39"/>
                      <a:pt x="219" y="38"/>
                    </a:cubicBezTo>
                    <a:close/>
                    <a:moveTo>
                      <a:pt x="44" y="88"/>
                    </a:moveTo>
                    <a:lnTo>
                      <a:pt x="44" y="88"/>
                    </a:lnTo>
                    <a:cubicBezTo>
                      <a:pt x="45" y="102"/>
                      <a:pt x="51" y="113"/>
                      <a:pt x="58" y="112"/>
                    </a:cubicBezTo>
                    <a:lnTo>
                      <a:pt x="58" y="112"/>
                    </a:lnTo>
                    <a:cubicBezTo>
                      <a:pt x="64" y="112"/>
                      <a:pt x="68" y="100"/>
                      <a:pt x="67" y="86"/>
                    </a:cubicBezTo>
                    <a:lnTo>
                      <a:pt x="67" y="86"/>
                    </a:lnTo>
                    <a:cubicBezTo>
                      <a:pt x="66" y="72"/>
                      <a:pt x="60" y="62"/>
                      <a:pt x="54" y="62"/>
                    </a:cubicBezTo>
                    <a:lnTo>
                      <a:pt x="54" y="62"/>
                    </a:lnTo>
                    <a:cubicBezTo>
                      <a:pt x="47" y="63"/>
                      <a:pt x="43" y="74"/>
                      <a:pt x="44" y="88"/>
                    </a:cubicBezTo>
                    <a:close/>
                    <a:moveTo>
                      <a:pt x="188" y="35"/>
                    </a:moveTo>
                    <a:lnTo>
                      <a:pt x="188" y="35"/>
                    </a:lnTo>
                    <a:cubicBezTo>
                      <a:pt x="195" y="20"/>
                      <a:pt x="203" y="11"/>
                      <a:pt x="213" y="9"/>
                    </a:cubicBezTo>
                    <a:lnTo>
                      <a:pt x="213" y="9"/>
                    </a:lnTo>
                    <a:cubicBezTo>
                      <a:pt x="215" y="9"/>
                      <a:pt x="216" y="9"/>
                      <a:pt x="218" y="9"/>
                    </a:cubicBezTo>
                    <a:lnTo>
                      <a:pt x="218" y="9"/>
                    </a:lnTo>
                    <a:cubicBezTo>
                      <a:pt x="233" y="9"/>
                      <a:pt x="248" y="24"/>
                      <a:pt x="248" y="24"/>
                    </a:cubicBezTo>
                    <a:lnTo>
                      <a:pt x="248" y="24"/>
                    </a:lnTo>
                    <a:cubicBezTo>
                      <a:pt x="250" y="25"/>
                      <a:pt x="253" y="25"/>
                      <a:pt x="254" y="24"/>
                    </a:cubicBezTo>
                    <a:lnTo>
                      <a:pt x="254" y="24"/>
                    </a:lnTo>
                    <a:cubicBezTo>
                      <a:pt x="256" y="22"/>
                      <a:pt x="256" y="19"/>
                      <a:pt x="254" y="18"/>
                    </a:cubicBezTo>
                    <a:lnTo>
                      <a:pt x="254" y="18"/>
                    </a:lnTo>
                    <a:cubicBezTo>
                      <a:pt x="254" y="17"/>
                      <a:pt x="237" y="0"/>
                      <a:pt x="218" y="0"/>
                    </a:cubicBezTo>
                    <a:lnTo>
                      <a:pt x="218" y="0"/>
                    </a:lnTo>
                    <a:cubicBezTo>
                      <a:pt x="216" y="0"/>
                      <a:pt x="214" y="0"/>
                      <a:pt x="212" y="1"/>
                    </a:cubicBezTo>
                    <a:lnTo>
                      <a:pt x="212" y="1"/>
                    </a:lnTo>
                    <a:cubicBezTo>
                      <a:pt x="199" y="3"/>
                      <a:pt x="188" y="13"/>
                      <a:pt x="180" y="31"/>
                    </a:cubicBezTo>
                    <a:lnTo>
                      <a:pt x="180" y="31"/>
                    </a:lnTo>
                    <a:cubicBezTo>
                      <a:pt x="179" y="33"/>
                      <a:pt x="180" y="36"/>
                      <a:pt x="182" y="37"/>
                    </a:cubicBezTo>
                    <a:lnTo>
                      <a:pt x="182" y="37"/>
                    </a:lnTo>
                    <a:cubicBezTo>
                      <a:pt x="183" y="37"/>
                      <a:pt x="183" y="37"/>
                      <a:pt x="184" y="37"/>
                    </a:cubicBezTo>
                    <a:lnTo>
                      <a:pt x="184" y="37"/>
                    </a:lnTo>
                    <a:cubicBezTo>
                      <a:pt x="186" y="38"/>
                      <a:pt x="187" y="37"/>
                      <a:pt x="188" y="35"/>
                    </a:cubicBezTo>
                    <a:close/>
                    <a:moveTo>
                      <a:pt x="9" y="55"/>
                    </a:moveTo>
                    <a:lnTo>
                      <a:pt x="9" y="55"/>
                    </a:lnTo>
                    <a:cubicBezTo>
                      <a:pt x="15" y="41"/>
                      <a:pt x="24" y="32"/>
                      <a:pt x="34" y="30"/>
                    </a:cubicBezTo>
                    <a:lnTo>
                      <a:pt x="34" y="30"/>
                    </a:lnTo>
                    <a:cubicBezTo>
                      <a:pt x="52" y="27"/>
                      <a:pt x="69" y="44"/>
                      <a:pt x="69" y="45"/>
                    </a:cubicBezTo>
                    <a:lnTo>
                      <a:pt x="69" y="45"/>
                    </a:lnTo>
                    <a:cubicBezTo>
                      <a:pt x="71" y="46"/>
                      <a:pt x="74" y="46"/>
                      <a:pt x="75" y="45"/>
                    </a:cubicBezTo>
                    <a:lnTo>
                      <a:pt x="75" y="45"/>
                    </a:lnTo>
                    <a:cubicBezTo>
                      <a:pt x="77" y="43"/>
                      <a:pt x="77" y="40"/>
                      <a:pt x="75" y="39"/>
                    </a:cubicBezTo>
                    <a:lnTo>
                      <a:pt x="75" y="39"/>
                    </a:lnTo>
                    <a:cubicBezTo>
                      <a:pt x="75" y="38"/>
                      <a:pt x="58" y="21"/>
                      <a:pt x="39" y="21"/>
                    </a:cubicBezTo>
                    <a:lnTo>
                      <a:pt x="39" y="21"/>
                    </a:lnTo>
                    <a:cubicBezTo>
                      <a:pt x="37" y="21"/>
                      <a:pt x="35" y="21"/>
                      <a:pt x="33" y="22"/>
                    </a:cubicBezTo>
                    <a:lnTo>
                      <a:pt x="33" y="22"/>
                    </a:lnTo>
                    <a:cubicBezTo>
                      <a:pt x="20" y="24"/>
                      <a:pt x="9" y="35"/>
                      <a:pt x="1" y="52"/>
                    </a:cubicBezTo>
                    <a:lnTo>
                      <a:pt x="1" y="52"/>
                    </a:lnTo>
                    <a:cubicBezTo>
                      <a:pt x="0" y="54"/>
                      <a:pt x="1" y="57"/>
                      <a:pt x="3" y="58"/>
                    </a:cubicBezTo>
                    <a:lnTo>
                      <a:pt x="3" y="58"/>
                    </a:lnTo>
                    <a:cubicBezTo>
                      <a:pt x="4" y="58"/>
                      <a:pt x="5" y="58"/>
                      <a:pt x="5" y="58"/>
                    </a:cubicBezTo>
                    <a:lnTo>
                      <a:pt x="5" y="58"/>
                    </a:lnTo>
                    <a:cubicBezTo>
                      <a:pt x="7" y="58"/>
                      <a:pt x="8" y="57"/>
                      <a:pt x="9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22"/>
              <p:cNvSpPr/>
              <p:nvPr/>
            </p:nvSpPr>
            <p:spPr>
              <a:xfrm>
                <a:off x="4654490" y="3407164"/>
                <a:ext cx="28498" cy="15436"/>
              </a:xfrm>
              <a:custGeom>
                <a:rect b="b" l="l" r="r" t="t"/>
                <a:pathLst>
                  <a:path extrusionOk="0" h="59" w="104">
                    <a:moveTo>
                      <a:pt x="16" y="28"/>
                    </a:moveTo>
                    <a:lnTo>
                      <a:pt x="92" y="0"/>
                    </a:lnTo>
                    <a:lnTo>
                      <a:pt x="92" y="0"/>
                    </a:lnTo>
                    <a:cubicBezTo>
                      <a:pt x="92" y="0"/>
                      <a:pt x="103" y="49"/>
                      <a:pt x="51" y="54"/>
                    </a:cubicBezTo>
                    <a:lnTo>
                      <a:pt x="51" y="54"/>
                    </a:lnTo>
                    <a:cubicBezTo>
                      <a:pt x="0" y="58"/>
                      <a:pt x="16" y="28"/>
                      <a:pt x="16" y="28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22"/>
              <p:cNvSpPr/>
              <p:nvPr/>
            </p:nvSpPr>
            <p:spPr>
              <a:xfrm>
                <a:off x="4580870" y="3278923"/>
                <a:ext cx="146053" cy="96181"/>
              </a:xfrm>
              <a:custGeom>
                <a:rect b="b" l="l" r="r" t="t"/>
                <a:pathLst>
                  <a:path extrusionOk="0" h="359" w="544">
                    <a:moveTo>
                      <a:pt x="255" y="18"/>
                    </a:moveTo>
                    <a:lnTo>
                      <a:pt x="255" y="18"/>
                    </a:lnTo>
                    <a:cubicBezTo>
                      <a:pt x="0" y="69"/>
                      <a:pt x="60" y="285"/>
                      <a:pt x="81" y="344"/>
                    </a:cubicBezTo>
                    <a:lnTo>
                      <a:pt x="90" y="358"/>
                    </a:lnTo>
                    <a:lnTo>
                      <a:pt x="90" y="358"/>
                    </a:lnTo>
                    <a:cubicBezTo>
                      <a:pt x="90" y="358"/>
                      <a:pt x="155" y="263"/>
                      <a:pt x="121" y="180"/>
                    </a:cubicBezTo>
                    <a:lnTo>
                      <a:pt x="121" y="180"/>
                    </a:lnTo>
                    <a:cubicBezTo>
                      <a:pt x="112" y="160"/>
                      <a:pt x="158" y="214"/>
                      <a:pt x="242" y="190"/>
                    </a:cubicBezTo>
                    <a:lnTo>
                      <a:pt x="242" y="190"/>
                    </a:lnTo>
                    <a:cubicBezTo>
                      <a:pt x="326" y="167"/>
                      <a:pt x="381" y="125"/>
                      <a:pt x="381" y="125"/>
                    </a:cubicBezTo>
                    <a:lnTo>
                      <a:pt x="381" y="125"/>
                    </a:lnTo>
                    <a:cubicBezTo>
                      <a:pt x="381" y="125"/>
                      <a:pt x="408" y="283"/>
                      <a:pt x="493" y="304"/>
                    </a:cubicBezTo>
                    <a:lnTo>
                      <a:pt x="493" y="304"/>
                    </a:lnTo>
                    <a:cubicBezTo>
                      <a:pt x="493" y="304"/>
                      <a:pt x="543" y="0"/>
                      <a:pt x="255" y="18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22"/>
              <p:cNvSpPr/>
              <p:nvPr/>
            </p:nvSpPr>
            <p:spPr>
              <a:xfrm>
                <a:off x="4576120" y="3255174"/>
                <a:ext cx="111618" cy="72432"/>
              </a:xfrm>
              <a:custGeom>
                <a:rect b="b" l="l" r="r" t="t"/>
                <a:pathLst>
                  <a:path extrusionOk="0" h="271" w="413">
                    <a:moveTo>
                      <a:pt x="412" y="131"/>
                    </a:moveTo>
                    <a:lnTo>
                      <a:pt x="412" y="131"/>
                    </a:lnTo>
                    <a:cubicBezTo>
                      <a:pt x="412" y="131"/>
                      <a:pt x="282" y="46"/>
                      <a:pt x="154" y="22"/>
                    </a:cubicBezTo>
                    <a:lnTo>
                      <a:pt x="154" y="22"/>
                    </a:lnTo>
                    <a:cubicBezTo>
                      <a:pt x="41" y="0"/>
                      <a:pt x="0" y="123"/>
                      <a:pt x="51" y="197"/>
                    </a:cubicBezTo>
                    <a:lnTo>
                      <a:pt x="51" y="197"/>
                    </a:lnTo>
                    <a:cubicBezTo>
                      <a:pt x="102" y="270"/>
                      <a:pt x="329" y="226"/>
                      <a:pt x="329" y="226"/>
                    </a:cubicBezTo>
                    <a:lnTo>
                      <a:pt x="412" y="13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22"/>
              <p:cNvSpPr/>
              <p:nvPr/>
            </p:nvSpPr>
            <p:spPr>
              <a:xfrm>
                <a:off x="4889601" y="3648211"/>
                <a:ext cx="268359" cy="169801"/>
              </a:xfrm>
              <a:custGeom>
                <a:rect b="b" l="l" r="r" t="t"/>
                <a:pathLst>
                  <a:path extrusionOk="0" h="632" w="995">
                    <a:moveTo>
                      <a:pt x="0" y="439"/>
                    </a:moveTo>
                    <a:lnTo>
                      <a:pt x="0" y="631"/>
                    </a:lnTo>
                    <a:lnTo>
                      <a:pt x="0" y="631"/>
                    </a:lnTo>
                    <a:lnTo>
                      <a:pt x="0" y="631"/>
                    </a:lnTo>
                    <a:cubicBezTo>
                      <a:pt x="221" y="497"/>
                      <a:pt x="746" y="177"/>
                      <a:pt x="994" y="0"/>
                    </a:cubicBezTo>
                    <a:lnTo>
                      <a:pt x="0" y="439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22"/>
              <p:cNvSpPr/>
              <p:nvPr/>
            </p:nvSpPr>
            <p:spPr>
              <a:xfrm>
                <a:off x="3956281" y="3257549"/>
                <a:ext cx="547405" cy="577084"/>
              </a:xfrm>
              <a:custGeom>
                <a:rect b="b" l="l" r="r" t="t"/>
                <a:pathLst>
                  <a:path extrusionOk="0" h="2144" w="2034">
                    <a:moveTo>
                      <a:pt x="2033" y="1009"/>
                    </a:moveTo>
                    <a:lnTo>
                      <a:pt x="1064" y="595"/>
                    </a:lnTo>
                    <a:lnTo>
                      <a:pt x="576" y="0"/>
                    </a:lnTo>
                    <a:lnTo>
                      <a:pt x="0" y="595"/>
                    </a:lnTo>
                    <a:lnTo>
                      <a:pt x="0" y="595"/>
                    </a:lnTo>
                    <a:cubicBezTo>
                      <a:pt x="0" y="595"/>
                      <a:pt x="398" y="1221"/>
                      <a:pt x="511" y="1350"/>
                    </a:cubicBezTo>
                    <a:lnTo>
                      <a:pt x="511" y="1350"/>
                    </a:lnTo>
                    <a:cubicBezTo>
                      <a:pt x="624" y="1479"/>
                      <a:pt x="1732" y="2143"/>
                      <a:pt x="1732" y="2143"/>
                    </a:cubicBezTo>
                    <a:lnTo>
                      <a:pt x="2033" y="1009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22"/>
              <p:cNvSpPr/>
              <p:nvPr/>
            </p:nvSpPr>
            <p:spPr>
              <a:xfrm>
                <a:off x="3817352" y="2955944"/>
                <a:ext cx="1650527" cy="93806"/>
              </a:xfrm>
              <a:custGeom>
                <a:rect b="b" l="l" r="r" t="t"/>
                <a:pathLst>
                  <a:path extrusionOk="0" h="348" w="6131">
                    <a:moveTo>
                      <a:pt x="5867" y="260"/>
                    </a:moveTo>
                    <a:lnTo>
                      <a:pt x="5867" y="260"/>
                    </a:lnTo>
                    <a:cubicBezTo>
                      <a:pt x="5864" y="259"/>
                      <a:pt x="5863" y="255"/>
                      <a:pt x="5865" y="251"/>
                    </a:cubicBezTo>
                    <a:lnTo>
                      <a:pt x="5987" y="4"/>
                    </a:lnTo>
                    <a:lnTo>
                      <a:pt x="5987" y="4"/>
                    </a:lnTo>
                    <a:cubicBezTo>
                      <a:pt x="5989" y="1"/>
                      <a:pt x="5993" y="0"/>
                      <a:pt x="5996" y="1"/>
                    </a:cubicBezTo>
                    <a:lnTo>
                      <a:pt x="5996" y="1"/>
                    </a:lnTo>
                    <a:cubicBezTo>
                      <a:pt x="5999" y="3"/>
                      <a:pt x="6001" y="6"/>
                      <a:pt x="5999" y="10"/>
                    </a:cubicBezTo>
                    <a:lnTo>
                      <a:pt x="5876" y="257"/>
                    </a:lnTo>
                    <a:lnTo>
                      <a:pt x="5876" y="257"/>
                    </a:lnTo>
                    <a:cubicBezTo>
                      <a:pt x="5875" y="260"/>
                      <a:pt x="5872" y="261"/>
                      <a:pt x="5870" y="261"/>
                    </a:cubicBezTo>
                    <a:lnTo>
                      <a:pt x="5870" y="261"/>
                    </a:lnTo>
                    <a:cubicBezTo>
                      <a:pt x="5869" y="261"/>
                      <a:pt x="5868" y="261"/>
                      <a:pt x="5867" y="260"/>
                    </a:cubicBezTo>
                    <a:close/>
                    <a:moveTo>
                      <a:pt x="5942" y="288"/>
                    </a:moveTo>
                    <a:lnTo>
                      <a:pt x="5942" y="288"/>
                    </a:lnTo>
                    <a:cubicBezTo>
                      <a:pt x="5945" y="288"/>
                      <a:pt x="5947" y="287"/>
                      <a:pt x="5948" y="285"/>
                    </a:cubicBezTo>
                    <a:lnTo>
                      <a:pt x="6081" y="64"/>
                    </a:lnTo>
                    <a:lnTo>
                      <a:pt x="6081" y="64"/>
                    </a:lnTo>
                    <a:cubicBezTo>
                      <a:pt x="6083" y="61"/>
                      <a:pt x="6082" y="57"/>
                      <a:pt x="6079" y="55"/>
                    </a:cubicBezTo>
                    <a:lnTo>
                      <a:pt x="6079" y="55"/>
                    </a:lnTo>
                    <a:cubicBezTo>
                      <a:pt x="6076" y="53"/>
                      <a:pt x="6072" y="54"/>
                      <a:pt x="6070" y="57"/>
                    </a:cubicBezTo>
                    <a:lnTo>
                      <a:pt x="5937" y="279"/>
                    </a:lnTo>
                    <a:lnTo>
                      <a:pt x="5937" y="279"/>
                    </a:lnTo>
                    <a:cubicBezTo>
                      <a:pt x="5935" y="281"/>
                      <a:pt x="5936" y="285"/>
                      <a:pt x="5939" y="287"/>
                    </a:cubicBezTo>
                    <a:lnTo>
                      <a:pt x="5939" y="287"/>
                    </a:lnTo>
                    <a:cubicBezTo>
                      <a:pt x="5940" y="288"/>
                      <a:pt x="5941" y="288"/>
                      <a:pt x="5942" y="288"/>
                    </a:cubicBezTo>
                    <a:close/>
                    <a:moveTo>
                      <a:pt x="6021" y="347"/>
                    </a:moveTo>
                    <a:lnTo>
                      <a:pt x="6021" y="347"/>
                    </a:lnTo>
                    <a:cubicBezTo>
                      <a:pt x="6023" y="347"/>
                      <a:pt x="6026" y="346"/>
                      <a:pt x="6027" y="344"/>
                    </a:cubicBezTo>
                    <a:lnTo>
                      <a:pt x="6128" y="194"/>
                    </a:lnTo>
                    <a:lnTo>
                      <a:pt x="6128" y="194"/>
                    </a:lnTo>
                    <a:cubicBezTo>
                      <a:pt x="6130" y="191"/>
                      <a:pt x="6129" y="187"/>
                      <a:pt x="6126" y="185"/>
                    </a:cubicBezTo>
                    <a:lnTo>
                      <a:pt x="6126" y="185"/>
                    </a:lnTo>
                    <a:cubicBezTo>
                      <a:pt x="6123" y="183"/>
                      <a:pt x="6119" y="184"/>
                      <a:pt x="6117" y="187"/>
                    </a:cubicBezTo>
                    <a:lnTo>
                      <a:pt x="6016" y="337"/>
                    </a:lnTo>
                    <a:lnTo>
                      <a:pt x="6016" y="337"/>
                    </a:lnTo>
                    <a:cubicBezTo>
                      <a:pt x="6014" y="339"/>
                      <a:pt x="6015" y="343"/>
                      <a:pt x="6018" y="346"/>
                    </a:cubicBezTo>
                    <a:lnTo>
                      <a:pt x="6018" y="346"/>
                    </a:lnTo>
                    <a:cubicBezTo>
                      <a:pt x="6019" y="346"/>
                      <a:pt x="6020" y="347"/>
                      <a:pt x="6021" y="347"/>
                    </a:cubicBezTo>
                    <a:close/>
                    <a:moveTo>
                      <a:pt x="5777" y="224"/>
                    </a:moveTo>
                    <a:lnTo>
                      <a:pt x="5770" y="232"/>
                    </a:lnTo>
                    <a:lnTo>
                      <a:pt x="5770" y="232"/>
                    </a:lnTo>
                    <a:cubicBezTo>
                      <a:pt x="5770" y="232"/>
                      <a:pt x="5759" y="245"/>
                      <a:pt x="5737" y="311"/>
                    </a:cubicBezTo>
                    <a:lnTo>
                      <a:pt x="5737" y="311"/>
                    </a:lnTo>
                    <a:cubicBezTo>
                      <a:pt x="5736" y="315"/>
                      <a:pt x="5738" y="320"/>
                      <a:pt x="5742" y="321"/>
                    </a:cubicBezTo>
                    <a:lnTo>
                      <a:pt x="5742" y="321"/>
                    </a:lnTo>
                    <a:cubicBezTo>
                      <a:pt x="5747" y="323"/>
                      <a:pt x="5751" y="320"/>
                      <a:pt x="5753" y="316"/>
                    </a:cubicBezTo>
                    <a:lnTo>
                      <a:pt x="5753" y="316"/>
                    </a:lnTo>
                    <a:cubicBezTo>
                      <a:pt x="5774" y="253"/>
                      <a:pt x="5777" y="224"/>
                      <a:pt x="5777" y="224"/>
                    </a:cubicBezTo>
                    <a:close/>
                    <a:moveTo>
                      <a:pt x="260" y="261"/>
                    </a:moveTo>
                    <a:lnTo>
                      <a:pt x="260" y="261"/>
                    </a:lnTo>
                    <a:cubicBezTo>
                      <a:pt x="258" y="261"/>
                      <a:pt x="255" y="260"/>
                      <a:pt x="254" y="257"/>
                    </a:cubicBezTo>
                    <a:lnTo>
                      <a:pt x="131" y="10"/>
                    </a:lnTo>
                    <a:lnTo>
                      <a:pt x="131" y="10"/>
                    </a:lnTo>
                    <a:cubicBezTo>
                      <a:pt x="129" y="7"/>
                      <a:pt x="131" y="3"/>
                      <a:pt x="134" y="1"/>
                    </a:cubicBezTo>
                    <a:lnTo>
                      <a:pt x="134" y="1"/>
                    </a:lnTo>
                    <a:cubicBezTo>
                      <a:pt x="137" y="0"/>
                      <a:pt x="141" y="1"/>
                      <a:pt x="142" y="4"/>
                    </a:cubicBezTo>
                    <a:lnTo>
                      <a:pt x="266" y="251"/>
                    </a:lnTo>
                    <a:lnTo>
                      <a:pt x="266" y="251"/>
                    </a:lnTo>
                    <a:cubicBezTo>
                      <a:pt x="267" y="255"/>
                      <a:pt x="266" y="259"/>
                      <a:pt x="263" y="260"/>
                    </a:cubicBezTo>
                    <a:lnTo>
                      <a:pt x="263" y="260"/>
                    </a:lnTo>
                    <a:cubicBezTo>
                      <a:pt x="262" y="261"/>
                      <a:pt x="261" y="261"/>
                      <a:pt x="260" y="261"/>
                    </a:cubicBezTo>
                    <a:close/>
                    <a:moveTo>
                      <a:pt x="191" y="287"/>
                    </a:moveTo>
                    <a:lnTo>
                      <a:pt x="191" y="287"/>
                    </a:lnTo>
                    <a:cubicBezTo>
                      <a:pt x="194" y="285"/>
                      <a:pt x="195" y="281"/>
                      <a:pt x="193" y="279"/>
                    </a:cubicBezTo>
                    <a:lnTo>
                      <a:pt x="60" y="57"/>
                    </a:lnTo>
                    <a:lnTo>
                      <a:pt x="60" y="57"/>
                    </a:lnTo>
                    <a:cubicBezTo>
                      <a:pt x="58" y="54"/>
                      <a:pt x="54" y="53"/>
                      <a:pt x="51" y="55"/>
                    </a:cubicBezTo>
                    <a:lnTo>
                      <a:pt x="51" y="55"/>
                    </a:lnTo>
                    <a:cubicBezTo>
                      <a:pt x="48" y="57"/>
                      <a:pt x="47" y="61"/>
                      <a:pt x="49" y="64"/>
                    </a:cubicBezTo>
                    <a:lnTo>
                      <a:pt x="182" y="285"/>
                    </a:lnTo>
                    <a:lnTo>
                      <a:pt x="182" y="285"/>
                    </a:lnTo>
                    <a:cubicBezTo>
                      <a:pt x="183" y="287"/>
                      <a:pt x="186" y="288"/>
                      <a:pt x="188" y="288"/>
                    </a:cubicBezTo>
                    <a:lnTo>
                      <a:pt x="188" y="288"/>
                    </a:lnTo>
                    <a:cubicBezTo>
                      <a:pt x="189" y="288"/>
                      <a:pt x="190" y="288"/>
                      <a:pt x="191" y="287"/>
                    </a:cubicBezTo>
                    <a:close/>
                    <a:moveTo>
                      <a:pt x="112" y="346"/>
                    </a:moveTo>
                    <a:lnTo>
                      <a:pt x="112" y="346"/>
                    </a:lnTo>
                    <a:cubicBezTo>
                      <a:pt x="115" y="344"/>
                      <a:pt x="116" y="340"/>
                      <a:pt x="114" y="337"/>
                    </a:cubicBezTo>
                    <a:lnTo>
                      <a:pt x="13" y="187"/>
                    </a:lnTo>
                    <a:lnTo>
                      <a:pt x="13" y="187"/>
                    </a:lnTo>
                    <a:cubicBezTo>
                      <a:pt x="11" y="184"/>
                      <a:pt x="7" y="183"/>
                      <a:pt x="4" y="185"/>
                    </a:cubicBezTo>
                    <a:lnTo>
                      <a:pt x="4" y="185"/>
                    </a:lnTo>
                    <a:cubicBezTo>
                      <a:pt x="1" y="187"/>
                      <a:pt x="0" y="191"/>
                      <a:pt x="2" y="194"/>
                    </a:cubicBezTo>
                    <a:lnTo>
                      <a:pt x="103" y="344"/>
                    </a:lnTo>
                    <a:lnTo>
                      <a:pt x="103" y="344"/>
                    </a:lnTo>
                    <a:cubicBezTo>
                      <a:pt x="104" y="346"/>
                      <a:pt x="107" y="347"/>
                      <a:pt x="109" y="347"/>
                    </a:cubicBezTo>
                    <a:lnTo>
                      <a:pt x="109" y="347"/>
                    </a:lnTo>
                    <a:cubicBezTo>
                      <a:pt x="110" y="347"/>
                      <a:pt x="111" y="346"/>
                      <a:pt x="112" y="346"/>
                    </a:cubicBezTo>
                    <a:close/>
                    <a:moveTo>
                      <a:pt x="377" y="316"/>
                    </a:moveTo>
                    <a:lnTo>
                      <a:pt x="377" y="316"/>
                    </a:lnTo>
                    <a:cubicBezTo>
                      <a:pt x="379" y="320"/>
                      <a:pt x="383" y="323"/>
                      <a:pt x="388" y="321"/>
                    </a:cubicBezTo>
                    <a:lnTo>
                      <a:pt x="388" y="321"/>
                    </a:lnTo>
                    <a:cubicBezTo>
                      <a:pt x="392" y="320"/>
                      <a:pt x="394" y="315"/>
                      <a:pt x="393" y="311"/>
                    </a:cubicBezTo>
                    <a:lnTo>
                      <a:pt x="393" y="311"/>
                    </a:lnTo>
                    <a:cubicBezTo>
                      <a:pt x="371" y="245"/>
                      <a:pt x="353" y="224"/>
                      <a:pt x="353" y="224"/>
                    </a:cubicBezTo>
                    <a:lnTo>
                      <a:pt x="353" y="224"/>
                    </a:lnTo>
                    <a:cubicBezTo>
                      <a:pt x="353" y="224"/>
                      <a:pt x="357" y="253"/>
                      <a:pt x="377" y="3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22"/>
              <p:cNvSpPr/>
              <p:nvPr/>
            </p:nvSpPr>
            <p:spPr>
              <a:xfrm>
                <a:off x="4128458" y="3648211"/>
                <a:ext cx="268359" cy="169801"/>
              </a:xfrm>
              <a:custGeom>
                <a:rect b="b" l="l" r="r" t="t"/>
                <a:pathLst>
                  <a:path extrusionOk="0" h="632" w="995">
                    <a:moveTo>
                      <a:pt x="994" y="439"/>
                    </a:moveTo>
                    <a:lnTo>
                      <a:pt x="994" y="631"/>
                    </a:lnTo>
                    <a:lnTo>
                      <a:pt x="994" y="631"/>
                    </a:lnTo>
                    <a:lnTo>
                      <a:pt x="994" y="631"/>
                    </a:lnTo>
                    <a:cubicBezTo>
                      <a:pt x="773" y="497"/>
                      <a:pt x="248" y="177"/>
                      <a:pt x="0" y="0"/>
                    </a:cubicBezTo>
                    <a:lnTo>
                      <a:pt x="994" y="439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22"/>
              <p:cNvSpPr/>
              <p:nvPr/>
            </p:nvSpPr>
            <p:spPr>
              <a:xfrm>
                <a:off x="4317260" y="4059059"/>
                <a:ext cx="46309" cy="36810"/>
              </a:xfrm>
              <a:custGeom>
                <a:rect b="b" l="l" r="r" t="t"/>
                <a:pathLst>
                  <a:path extrusionOk="0" h="137" w="171">
                    <a:moveTo>
                      <a:pt x="42" y="0"/>
                    </a:moveTo>
                    <a:lnTo>
                      <a:pt x="42" y="0"/>
                    </a:lnTo>
                    <a:cubicBezTo>
                      <a:pt x="42" y="0"/>
                      <a:pt x="0" y="136"/>
                      <a:pt x="130" y="136"/>
                    </a:cubicBezTo>
                    <a:lnTo>
                      <a:pt x="170" y="0"/>
                    </a:lnTo>
                    <a:lnTo>
                      <a:pt x="42" y="0"/>
                    </a:lnTo>
                  </a:path>
                </a:pathLst>
              </a:custGeom>
              <a:solidFill>
                <a:srgbClr val="B4C5D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22"/>
              <p:cNvSpPr/>
              <p:nvPr/>
            </p:nvSpPr>
            <p:spPr>
              <a:xfrm>
                <a:off x="4384943" y="3616150"/>
                <a:ext cx="279044" cy="445281"/>
              </a:xfrm>
              <a:custGeom>
                <a:rect b="b" l="l" r="r" t="t"/>
                <a:pathLst>
                  <a:path extrusionOk="0" h="1653" w="1037">
                    <a:moveTo>
                      <a:pt x="1035" y="7"/>
                    </a:moveTo>
                    <a:lnTo>
                      <a:pt x="860" y="1647"/>
                    </a:lnTo>
                    <a:lnTo>
                      <a:pt x="860" y="1647"/>
                    </a:lnTo>
                    <a:cubicBezTo>
                      <a:pt x="860" y="1650"/>
                      <a:pt x="857" y="1652"/>
                      <a:pt x="854" y="1652"/>
                    </a:cubicBezTo>
                    <a:lnTo>
                      <a:pt x="854" y="1652"/>
                    </a:lnTo>
                    <a:lnTo>
                      <a:pt x="854" y="1652"/>
                    </a:lnTo>
                    <a:cubicBezTo>
                      <a:pt x="851" y="1652"/>
                      <a:pt x="848" y="1649"/>
                      <a:pt x="849" y="1645"/>
                    </a:cubicBezTo>
                    <a:lnTo>
                      <a:pt x="1024" y="5"/>
                    </a:lnTo>
                    <a:lnTo>
                      <a:pt x="1024" y="5"/>
                    </a:lnTo>
                    <a:cubicBezTo>
                      <a:pt x="1024" y="2"/>
                      <a:pt x="1027" y="1"/>
                      <a:pt x="1030" y="0"/>
                    </a:cubicBezTo>
                    <a:lnTo>
                      <a:pt x="1030" y="0"/>
                    </a:lnTo>
                    <a:cubicBezTo>
                      <a:pt x="1033" y="0"/>
                      <a:pt x="1036" y="3"/>
                      <a:pt x="1035" y="7"/>
                    </a:cubicBezTo>
                    <a:close/>
                    <a:moveTo>
                      <a:pt x="199" y="376"/>
                    </a:moveTo>
                    <a:lnTo>
                      <a:pt x="199" y="376"/>
                    </a:lnTo>
                    <a:cubicBezTo>
                      <a:pt x="196" y="375"/>
                      <a:pt x="192" y="377"/>
                      <a:pt x="191" y="380"/>
                    </a:cubicBezTo>
                    <a:lnTo>
                      <a:pt x="1" y="993"/>
                    </a:lnTo>
                    <a:lnTo>
                      <a:pt x="1" y="993"/>
                    </a:lnTo>
                    <a:cubicBezTo>
                      <a:pt x="0" y="997"/>
                      <a:pt x="2" y="1000"/>
                      <a:pt x="5" y="1001"/>
                    </a:cubicBezTo>
                    <a:lnTo>
                      <a:pt x="5" y="1001"/>
                    </a:lnTo>
                    <a:cubicBezTo>
                      <a:pt x="6" y="1001"/>
                      <a:pt x="6" y="1001"/>
                      <a:pt x="7" y="1001"/>
                    </a:cubicBezTo>
                    <a:lnTo>
                      <a:pt x="7" y="1001"/>
                    </a:lnTo>
                    <a:cubicBezTo>
                      <a:pt x="9" y="1001"/>
                      <a:pt x="12" y="999"/>
                      <a:pt x="13" y="997"/>
                    </a:cubicBezTo>
                    <a:lnTo>
                      <a:pt x="202" y="383"/>
                    </a:lnTo>
                    <a:lnTo>
                      <a:pt x="202" y="383"/>
                    </a:lnTo>
                    <a:cubicBezTo>
                      <a:pt x="204" y="380"/>
                      <a:pt x="202" y="377"/>
                      <a:pt x="199" y="376"/>
                    </a:cubicBezTo>
                    <a:close/>
                    <a:moveTo>
                      <a:pt x="948" y="131"/>
                    </a:moveTo>
                    <a:lnTo>
                      <a:pt x="948" y="131"/>
                    </a:lnTo>
                    <a:cubicBezTo>
                      <a:pt x="965" y="131"/>
                      <a:pt x="978" y="118"/>
                      <a:pt x="978" y="102"/>
                    </a:cubicBezTo>
                    <a:lnTo>
                      <a:pt x="978" y="102"/>
                    </a:lnTo>
                    <a:cubicBezTo>
                      <a:pt x="978" y="86"/>
                      <a:pt x="965" y="73"/>
                      <a:pt x="948" y="73"/>
                    </a:cubicBezTo>
                    <a:lnTo>
                      <a:pt x="948" y="73"/>
                    </a:lnTo>
                    <a:cubicBezTo>
                      <a:pt x="932" y="73"/>
                      <a:pt x="919" y="86"/>
                      <a:pt x="919" y="102"/>
                    </a:cubicBezTo>
                    <a:lnTo>
                      <a:pt x="919" y="102"/>
                    </a:lnTo>
                    <a:cubicBezTo>
                      <a:pt x="919" y="118"/>
                      <a:pt x="932" y="131"/>
                      <a:pt x="948" y="131"/>
                    </a:cubicBezTo>
                    <a:close/>
                    <a:moveTo>
                      <a:pt x="926" y="294"/>
                    </a:moveTo>
                    <a:lnTo>
                      <a:pt x="926" y="294"/>
                    </a:lnTo>
                    <a:cubicBezTo>
                      <a:pt x="942" y="294"/>
                      <a:pt x="955" y="280"/>
                      <a:pt x="955" y="264"/>
                    </a:cubicBezTo>
                    <a:lnTo>
                      <a:pt x="955" y="264"/>
                    </a:lnTo>
                    <a:cubicBezTo>
                      <a:pt x="955" y="248"/>
                      <a:pt x="942" y="235"/>
                      <a:pt x="926" y="235"/>
                    </a:cubicBezTo>
                    <a:lnTo>
                      <a:pt x="926" y="235"/>
                    </a:lnTo>
                    <a:cubicBezTo>
                      <a:pt x="910" y="235"/>
                      <a:pt x="897" y="248"/>
                      <a:pt x="897" y="264"/>
                    </a:cubicBezTo>
                    <a:lnTo>
                      <a:pt x="897" y="264"/>
                    </a:lnTo>
                    <a:cubicBezTo>
                      <a:pt x="896" y="280"/>
                      <a:pt x="910" y="294"/>
                      <a:pt x="926" y="294"/>
                    </a:cubicBezTo>
                    <a:close/>
                  </a:path>
                </a:pathLst>
              </a:custGeom>
              <a:solidFill>
                <a:srgbClr val="07244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22"/>
              <p:cNvSpPr/>
              <p:nvPr/>
            </p:nvSpPr>
            <p:spPr>
              <a:xfrm>
                <a:off x="4501312" y="4095869"/>
                <a:ext cx="100932" cy="717206"/>
              </a:xfrm>
              <a:custGeom>
                <a:rect b="b" l="l" r="r" t="t"/>
                <a:pathLst>
                  <a:path extrusionOk="0" h="2663" w="373">
                    <a:moveTo>
                      <a:pt x="264" y="2459"/>
                    </a:moveTo>
                    <a:lnTo>
                      <a:pt x="145" y="1903"/>
                    </a:lnTo>
                    <a:lnTo>
                      <a:pt x="372" y="0"/>
                    </a:lnTo>
                    <a:lnTo>
                      <a:pt x="0" y="2094"/>
                    </a:lnTo>
                    <a:lnTo>
                      <a:pt x="219" y="2662"/>
                    </a:lnTo>
                    <a:lnTo>
                      <a:pt x="264" y="2459"/>
                    </a:ln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22"/>
              <p:cNvSpPr/>
              <p:nvPr/>
            </p:nvSpPr>
            <p:spPr>
              <a:xfrm>
                <a:off x="4540497" y="4094682"/>
                <a:ext cx="62934" cy="516526"/>
              </a:xfrm>
              <a:custGeom>
                <a:rect b="b" l="l" r="r" t="t"/>
                <a:pathLst>
                  <a:path extrusionOk="0" h="1917" w="235">
                    <a:moveTo>
                      <a:pt x="7" y="1916"/>
                    </a:moveTo>
                    <a:lnTo>
                      <a:pt x="6" y="1916"/>
                    </a:lnTo>
                    <a:lnTo>
                      <a:pt x="6" y="1916"/>
                    </a:lnTo>
                    <a:cubicBezTo>
                      <a:pt x="3" y="1915"/>
                      <a:pt x="0" y="1912"/>
                      <a:pt x="1" y="1909"/>
                    </a:cubicBezTo>
                    <a:lnTo>
                      <a:pt x="222" y="5"/>
                    </a:lnTo>
                    <a:lnTo>
                      <a:pt x="222" y="5"/>
                    </a:lnTo>
                    <a:cubicBezTo>
                      <a:pt x="222" y="2"/>
                      <a:pt x="225" y="0"/>
                      <a:pt x="228" y="0"/>
                    </a:cubicBezTo>
                    <a:lnTo>
                      <a:pt x="228" y="0"/>
                    </a:lnTo>
                    <a:lnTo>
                      <a:pt x="228" y="0"/>
                    </a:lnTo>
                    <a:cubicBezTo>
                      <a:pt x="232" y="0"/>
                      <a:pt x="234" y="3"/>
                      <a:pt x="233" y="7"/>
                    </a:cubicBezTo>
                    <a:lnTo>
                      <a:pt x="12" y="1911"/>
                    </a:lnTo>
                    <a:lnTo>
                      <a:pt x="12" y="1911"/>
                    </a:lnTo>
                    <a:cubicBezTo>
                      <a:pt x="12" y="1913"/>
                      <a:pt x="10" y="1916"/>
                      <a:pt x="7" y="1916"/>
                    </a:cubicBezTo>
                  </a:path>
                </a:pathLst>
              </a:custGeom>
              <a:solidFill>
                <a:srgbClr val="07244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22"/>
              <p:cNvSpPr/>
              <p:nvPr/>
            </p:nvSpPr>
            <p:spPr>
              <a:xfrm>
                <a:off x="4301823" y="4094682"/>
                <a:ext cx="616279" cy="338414"/>
              </a:xfrm>
              <a:custGeom>
                <a:rect b="b" l="l" r="r" t="t"/>
                <a:pathLst>
                  <a:path extrusionOk="0" h="1256" w="2288">
                    <a:moveTo>
                      <a:pt x="2281" y="580"/>
                    </a:moveTo>
                    <a:lnTo>
                      <a:pt x="2281" y="580"/>
                    </a:lnTo>
                    <a:cubicBezTo>
                      <a:pt x="2068" y="580"/>
                      <a:pt x="1920" y="424"/>
                      <a:pt x="1834" y="293"/>
                    </a:cubicBezTo>
                    <a:lnTo>
                      <a:pt x="1834" y="293"/>
                    </a:lnTo>
                    <a:cubicBezTo>
                      <a:pt x="1752" y="169"/>
                      <a:pt x="1708" y="43"/>
                      <a:pt x="1698" y="12"/>
                    </a:cubicBezTo>
                    <a:lnTo>
                      <a:pt x="2157" y="12"/>
                    </a:lnTo>
                    <a:lnTo>
                      <a:pt x="2157" y="12"/>
                    </a:lnTo>
                    <a:cubicBezTo>
                      <a:pt x="2161" y="12"/>
                      <a:pt x="2163" y="9"/>
                      <a:pt x="2163" y="6"/>
                    </a:cubicBezTo>
                    <a:lnTo>
                      <a:pt x="2163" y="6"/>
                    </a:lnTo>
                    <a:cubicBezTo>
                      <a:pt x="2163" y="3"/>
                      <a:pt x="2160" y="0"/>
                      <a:pt x="2157" y="0"/>
                    </a:cubicBezTo>
                    <a:lnTo>
                      <a:pt x="1690" y="0"/>
                    </a:lnTo>
                    <a:lnTo>
                      <a:pt x="1690" y="0"/>
                    </a:lnTo>
                    <a:lnTo>
                      <a:pt x="412" y="0"/>
                    </a:lnTo>
                    <a:lnTo>
                      <a:pt x="411" y="0"/>
                    </a:lnTo>
                    <a:lnTo>
                      <a:pt x="187" y="0"/>
                    </a:lnTo>
                    <a:lnTo>
                      <a:pt x="187" y="0"/>
                    </a:lnTo>
                    <a:cubicBezTo>
                      <a:pt x="184" y="0"/>
                      <a:pt x="181" y="3"/>
                      <a:pt x="181" y="6"/>
                    </a:cubicBezTo>
                    <a:lnTo>
                      <a:pt x="181" y="6"/>
                    </a:lnTo>
                    <a:cubicBezTo>
                      <a:pt x="181" y="9"/>
                      <a:pt x="184" y="12"/>
                      <a:pt x="187" y="12"/>
                    </a:cubicBezTo>
                    <a:lnTo>
                      <a:pt x="405" y="12"/>
                    </a:lnTo>
                    <a:lnTo>
                      <a:pt x="405" y="12"/>
                    </a:lnTo>
                    <a:cubicBezTo>
                      <a:pt x="402" y="42"/>
                      <a:pt x="386" y="177"/>
                      <a:pt x="336" y="310"/>
                    </a:cubicBezTo>
                    <a:lnTo>
                      <a:pt x="336" y="310"/>
                    </a:lnTo>
                    <a:cubicBezTo>
                      <a:pt x="262" y="511"/>
                      <a:pt x="151" y="612"/>
                      <a:pt x="6" y="612"/>
                    </a:cubicBezTo>
                    <a:lnTo>
                      <a:pt x="6" y="612"/>
                    </a:lnTo>
                    <a:cubicBezTo>
                      <a:pt x="3" y="612"/>
                      <a:pt x="0" y="615"/>
                      <a:pt x="0" y="618"/>
                    </a:cubicBezTo>
                    <a:lnTo>
                      <a:pt x="0" y="618"/>
                    </a:lnTo>
                    <a:cubicBezTo>
                      <a:pt x="0" y="622"/>
                      <a:pt x="3" y="624"/>
                      <a:pt x="6" y="624"/>
                    </a:cubicBezTo>
                    <a:lnTo>
                      <a:pt x="6" y="624"/>
                    </a:lnTo>
                    <a:cubicBezTo>
                      <a:pt x="154" y="624"/>
                      <a:pt x="272" y="517"/>
                      <a:pt x="348" y="314"/>
                    </a:cubicBezTo>
                    <a:lnTo>
                      <a:pt x="348" y="314"/>
                    </a:lnTo>
                    <a:cubicBezTo>
                      <a:pt x="398" y="177"/>
                      <a:pt x="414" y="40"/>
                      <a:pt x="417" y="12"/>
                    </a:cubicBezTo>
                    <a:lnTo>
                      <a:pt x="1018" y="12"/>
                    </a:lnTo>
                    <a:lnTo>
                      <a:pt x="1018" y="12"/>
                    </a:lnTo>
                    <a:cubicBezTo>
                      <a:pt x="1017" y="12"/>
                      <a:pt x="1017" y="13"/>
                      <a:pt x="1017" y="13"/>
                    </a:cubicBezTo>
                    <a:lnTo>
                      <a:pt x="879" y="1161"/>
                    </a:lnTo>
                    <a:lnTo>
                      <a:pt x="879" y="1161"/>
                    </a:lnTo>
                    <a:cubicBezTo>
                      <a:pt x="879" y="1162"/>
                      <a:pt x="879" y="1164"/>
                      <a:pt x="880" y="1166"/>
                    </a:cubicBezTo>
                    <a:lnTo>
                      <a:pt x="961" y="1254"/>
                    </a:lnTo>
                    <a:lnTo>
                      <a:pt x="961" y="1254"/>
                    </a:lnTo>
                    <a:cubicBezTo>
                      <a:pt x="962" y="1255"/>
                      <a:pt x="964" y="1255"/>
                      <a:pt x="965" y="1255"/>
                    </a:cubicBezTo>
                    <a:lnTo>
                      <a:pt x="965" y="1255"/>
                    </a:lnTo>
                    <a:cubicBezTo>
                      <a:pt x="967" y="1255"/>
                      <a:pt x="968" y="1255"/>
                      <a:pt x="970" y="1254"/>
                    </a:cubicBezTo>
                    <a:lnTo>
                      <a:pt x="970" y="1254"/>
                    </a:lnTo>
                    <a:cubicBezTo>
                      <a:pt x="972" y="1252"/>
                      <a:pt x="972" y="1248"/>
                      <a:pt x="970" y="1245"/>
                    </a:cubicBezTo>
                    <a:lnTo>
                      <a:pt x="891" y="1159"/>
                    </a:lnTo>
                    <a:lnTo>
                      <a:pt x="1029" y="15"/>
                    </a:lnTo>
                    <a:lnTo>
                      <a:pt x="1029" y="15"/>
                    </a:lnTo>
                    <a:cubicBezTo>
                      <a:pt x="1029" y="14"/>
                      <a:pt x="1029" y="13"/>
                      <a:pt x="1028" y="12"/>
                    </a:cubicBezTo>
                    <a:lnTo>
                      <a:pt x="1685" y="12"/>
                    </a:lnTo>
                    <a:lnTo>
                      <a:pt x="1685" y="12"/>
                    </a:lnTo>
                    <a:cubicBezTo>
                      <a:pt x="1693" y="36"/>
                      <a:pt x="1737" y="168"/>
                      <a:pt x="1824" y="299"/>
                    </a:cubicBezTo>
                    <a:lnTo>
                      <a:pt x="1824" y="299"/>
                    </a:lnTo>
                    <a:cubicBezTo>
                      <a:pt x="1950" y="491"/>
                      <a:pt x="2109" y="592"/>
                      <a:pt x="2281" y="592"/>
                    </a:cubicBezTo>
                    <a:lnTo>
                      <a:pt x="2281" y="592"/>
                    </a:lnTo>
                    <a:cubicBezTo>
                      <a:pt x="2285" y="592"/>
                      <a:pt x="2287" y="589"/>
                      <a:pt x="2287" y="586"/>
                    </a:cubicBezTo>
                    <a:lnTo>
                      <a:pt x="2287" y="586"/>
                    </a:lnTo>
                    <a:cubicBezTo>
                      <a:pt x="2287" y="583"/>
                      <a:pt x="2285" y="580"/>
                      <a:pt x="2281" y="58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93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03" name="Google Shape;503;p22"/>
          <p:cNvSpPr/>
          <p:nvPr/>
        </p:nvSpPr>
        <p:spPr>
          <a:xfrm>
            <a:off x="5074394" y="3725654"/>
            <a:ext cx="188700" cy="188700"/>
          </a:xfrm>
          <a:prstGeom prst="mathPlus">
            <a:avLst>
              <a:gd fmla="val 23520" name="adj1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3"/>
          <p:cNvSpPr txBox="1"/>
          <p:nvPr>
            <p:ph type="title"/>
          </p:nvPr>
        </p:nvSpPr>
        <p:spPr>
          <a:xfrm>
            <a:off x="713225" y="3019025"/>
            <a:ext cx="68622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My Project </a:t>
            </a:r>
            <a:endParaRPr/>
          </a:p>
        </p:txBody>
      </p:sp>
      <p:sp>
        <p:nvSpPr>
          <p:cNvPr id="509" name="Google Shape;509;p23"/>
          <p:cNvSpPr txBox="1"/>
          <p:nvPr>
            <p:ph idx="2" type="title"/>
          </p:nvPr>
        </p:nvSpPr>
        <p:spPr>
          <a:xfrm>
            <a:off x="713225" y="2153095"/>
            <a:ext cx="16521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10" name="Google Shape;510;p23"/>
          <p:cNvSpPr txBox="1"/>
          <p:nvPr>
            <p:ph idx="1" type="subTitle"/>
          </p:nvPr>
        </p:nvSpPr>
        <p:spPr>
          <a:xfrm>
            <a:off x="713225" y="4229000"/>
            <a:ext cx="6862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1" name="Google Shape;511;p23"/>
          <p:cNvSpPr/>
          <p:nvPr/>
        </p:nvSpPr>
        <p:spPr>
          <a:xfrm>
            <a:off x="3981700" y="-1006225"/>
            <a:ext cx="3366900" cy="3366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2" name="Google Shape;512;p23"/>
          <p:cNvSpPr/>
          <p:nvPr/>
        </p:nvSpPr>
        <p:spPr>
          <a:xfrm>
            <a:off x="6840044" y="208592"/>
            <a:ext cx="188700" cy="188700"/>
          </a:xfrm>
          <a:prstGeom prst="mathPlus">
            <a:avLst>
              <a:gd fmla="val 2352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3" name="Google Shape;513;p23"/>
          <p:cNvSpPr/>
          <p:nvPr/>
        </p:nvSpPr>
        <p:spPr>
          <a:xfrm>
            <a:off x="5246583" y="608144"/>
            <a:ext cx="456900" cy="456900"/>
          </a:xfrm>
          <a:prstGeom prst="mathPlus">
            <a:avLst>
              <a:gd fmla="val 2352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4" name="Google Shape;514;p23"/>
          <p:cNvSpPr/>
          <p:nvPr/>
        </p:nvSpPr>
        <p:spPr>
          <a:xfrm>
            <a:off x="5695394" y="2680404"/>
            <a:ext cx="188700" cy="188700"/>
          </a:xfrm>
          <a:prstGeom prst="mathPlus">
            <a:avLst>
              <a:gd fmla="val 23520" name="adj1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15" name="Google Shape;515;p23"/>
          <p:cNvCxnSpPr/>
          <p:nvPr/>
        </p:nvCxnSpPr>
        <p:spPr>
          <a:xfrm>
            <a:off x="713225" y="4178588"/>
            <a:ext cx="6531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oval"/>
          </a:ln>
        </p:spPr>
      </p:cxnSp>
      <p:grpSp>
        <p:nvGrpSpPr>
          <p:cNvPr id="516" name="Google Shape;516;p23"/>
          <p:cNvGrpSpPr/>
          <p:nvPr/>
        </p:nvGrpSpPr>
        <p:grpSpPr>
          <a:xfrm>
            <a:off x="5962862" y="837550"/>
            <a:ext cx="1943100" cy="1943100"/>
            <a:chOff x="5962862" y="837550"/>
            <a:chExt cx="1943100" cy="1943100"/>
          </a:xfrm>
        </p:grpSpPr>
        <p:sp>
          <p:nvSpPr>
            <p:cNvPr id="517" name="Google Shape;517;p23"/>
            <p:cNvSpPr/>
            <p:nvPr/>
          </p:nvSpPr>
          <p:spPr>
            <a:xfrm>
              <a:off x="5962862" y="837550"/>
              <a:ext cx="1943100" cy="1943100"/>
            </a:xfrm>
            <a:custGeom>
              <a:rect b="b" l="l" r="r" t="t"/>
              <a:pathLst>
                <a:path extrusionOk="0" h="5399" w="5399">
                  <a:moveTo>
                    <a:pt x="5398" y="2699"/>
                  </a:moveTo>
                  <a:lnTo>
                    <a:pt x="5398" y="2699"/>
                  </a:lnTo>
                  <a:cubicBezTo>
                    <a:pt x="5398" y="3414"/>
                    <a:pt x="5113" y="4101"/>
                    <a:pt x="4607" y="4607"/>
                  </a:cubicBezTo>
                  <a:lnTo>
                    <a:pt x="4607" y="4607"/>
                  </a:lnTo>
                  <a:cubicBezTo>
                    <a:pt x="4101" y="5113"/>
                    <a:pt x="3415" y="5398"/>
                    <a:pt x="2699" y="5398"/>
                  </a:cubicBezTo>
                  <a:lnTo>
                    <a:pt x="2699" y="5398"/>
                  </a:lnTo>
                  <a:cubicBezTo>
                    <a:pt x="1983" y="5398"/>
                    <a:pt x="1297" y="5113"/>
                    <a:pt x="790" y="4607"/>
                  </a:cubicBezTo>
                  <a:lnTo>
                    <a:pt x="790" y="4607"/>
                  </a:lnTo>
                  <a:cubicBezTo>
                    <a:pt x="284" y="4101"/>
                    <a:pt x="0" y="3414"/>
                    <a:pt x="0" y="2699"/>
                  </a:cubicBezTo>
                  <a:lnTo>
                    <a:pt x="0" y="2699"/>
                  </a:lnTo>
                  <a:cubicBezTo>
                    <a:pt x="0" y="1983"/>
                    <a:pt x="284" y="1296"/>
                    <a:pt x="790" y="790"/>
                  </a:cubicBezTo>
                  <a:lnTo>
                    <a:pt x="790" y="790"/>
                  </a:lnTo>
                  <a:cubicBezTo>
                    <a:pt x="1297" y="284"/>
                    <a:pt x="1983" y="0"/>
                    <a:pt x="2699" y="0"/>
                  </a:cubicBezTo>
                  <a:lnTo>
                    <a:pt x="2699" y="0"/>
                  </a:lnTo>
                  <a:cubicBezTo>
                    <a:pt x="3415" y="0"/>
                    <a:pt x="4101" y="284"/>
                    <a:pt x="4607" y="790"/>
                  </a:cubicBezTo>
                  <a:lnTo>
                    <a:pt x="4607" y="790"/>
                  </a:lnTo>
                  <a:cubicBezTo>
                    <a:pt x="5113" y="1296"/>
                    <a:pt x="5398" y="1983"/>
                    <a:pt x="5398" y="269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23"/>
            <p:cNvSpPr/>
            <p:nvPr/>
          </p:nvSpPr>
          <p:spPr>
            <a:xfrm>
              <a:off x="5977150" y="967725"/>
              <a:ext cx="1916108" cy="1684332"/>
            </a:xfrm>
            <a:custGeom>
              <a:rect b="b" l="l" r="r" t="t"/>
              <a:pathLst>
                <a:path extrusionOk="0" h="4680" w="5324">
                  <a:moveTo>
                    <a:pt x="831" y="404"/>
                  </a:moveTo>
                  <a:lnTo>
                    <a:pt x="831" y="404"/>
                  </a:lnTo>
                  <a:cubicBezTo>
                    <a:pt x="849" y="390"/>
                    <a:pt x="868" y="392"/>
                    <a:pt x="886" y="406"/>
                  </a:cubicBezTo>
                  <a:lnTo>
                    <a:pt x="886" y="406"/>
                  </a:lnTo>
                  <a:cubicBezTo>
                    <a:pt x="892" y="411"/>
                    <a:pt x="899" y="416"/>
                    <a:pt x="905" y="421"/>
                  </a:cubicBezTo>
                  <a:lnTo>
                    <a:pt x="905" y="421"/>
                  </a:lnTo>
                  <a:cubicBezTo>
                    <a:pt x="909" y="424"/>
                    <a:pt x="914" y="428"/>
                    <a:pt x="918" y="426"/>
                  </a:cubicBezTo>
                  <a:lnTo>
                    <a:pt x="918" y="426"/>
                  </a:lnTo>
                  <a:cubicBezTo>
                    <a:pt x="939" y="416"/>
                    <a:pt x="963" y="419"/>
                    <a:pt x="983" y="409"/>
                  </a:cubicBezTo>
                  <a:lnTo>
                    <a:pt x="983" y="409"/>
                  </a:lnTo>
                  <a:cubicBezTo>
                    <a:pt x="1022" y="391"/>
                    <a:pt x="1063" y="384"/>
                    <a:pt x="1103" y="374"/>
                  </a:cubicBezTo>
                  <a:lnTo>
                    <a:pt x="1103" y="374"/>
                  </a:lnTo>
                  <a:cubicBezTo>
                    <a:pt x="1123" y="370"/>
                    <a:pt x="1142" y="363"/>
                    <a:pt x="1160" y="355"/>
                  </a:cubicBezTo>
                  <a:lnTo>
                    <a:pt x="1160" y="355"/>
                  </a:lnTo>
                  <a:cubicBezTo>
                    <a:pt x="1180" y="347"/>
                    <a:pt x="1198" y="335"/>
                    <a:pt x="1220" y="332"/>
                  </a:cubicBezTo>
                  <a:lnTo>
                    <a:pt x="1220" y="332"/>
                  </a:lnTo>
                  <a:cubicBezTo>
                    <a:pt x="1251" y="328"/>
                    <a:pt x="1283" y="325"/>
                    <a:pt x="1306" y="326"/>
                  </a:cubicBezTo>
                  <a:lnTo>
                    <a:pt x="1306" y="326"/>
                  </a:lnTo>
                  <a:cubicBezTo>
                    <a:pt x="1332" y="326"/>
                    <a:pt x="1349" y="326"/>
                    <a:pt x="1367" y="326"/>
                  </a:cubicBezTo>
                  <a:lnTo>
                    <a:pt x="1367" y="326"/>
                  </a:lnTo>
                  <a:cubicBezTo>
                    <a:pt x="1374" y="326"/>
                    <a:pt x="1383" y="325"/>
                    <a:pt x="1388" y="330"/>
                  </a:cubicBezTo>
                  <a:lnTo>
                    <a:pt x="1388" y="330"/>
                  </a:lnTo>
                  <a:cubicBezTo>
                    <a:pt x="1406" y="349"/>
                    <a:pt x="1431" y="346"/>
                    <a:pt x="1453" y="350"/>
                  </a:cubicBezTo>
                  <a:lnTo>
                    <a:pt x="1453" y="350"/>
                  </a:lnTo>
                  <a:cubicBezTo>
                    <a:pt x="1460" y="352"/>
                    <a:pt x="1466" y="350"/>
                    <a:pt x="1472" y="354"/>
                  </a:cubicBezTo>
                  <a:lnTo>
                    <a:pt x="1472" y="354"/>
                  </a:lnTo>
                  <a:cubicBezTo>
                    <a:pt x="1504" y="380"/>
                    <a:pt x="1539" y="404"/>
                    <a:pt x="1565" y="437"/>
                  </a:cubicBezTo>
                  <a:lnTo>
                    <a:pt x="1565" y="437"/>
                  </a:lnTo>
                  <a:cubicBezTo>
                    <a:pt x="1568" y="440"/>
                    <a:pt x="1572" y="444"/>
                    <a:pt x="1576" y="447"/>
                  </a:cubicBezTo>
                  <a:lnTo>
                    <a:pt x="1576" y="447"/>
                  </a:lnTo>
                  <a:cubicBezTo>
                    <a:pt x="1596" y="464"/>
                    <a:pt x="1616" y="481"/>
                    <a:pt x="1631" y="503"/>
                  </a:cubicBezTo>
                  <a:lnTo>
                    <a:pt x="1631" y="503"/>
                  </a:lnTo>
                  <a:cubicBezTo>
                    <a:pt x="1638" y="512"/>
                    <a:pt x="1645" y="519"/>
                    <a:pt x="1654" y="525"/>
                  </a:cubicBezTo>
                  <a:lnTo>
                    <a:pt x="1654" y="525"/>
                  </a:lnTo>
                  <a:cubicBezTo>
                    <a:pt x="1672" y="537"/>
                    <a:pt x="1690" y="550"/>
                    <a:pt x="1711" y="556"/>
                  </a:cubicBezTo>
                  <a:lnTo>
                    <a:pt x="1711" y="556"/>
                  </a:lnTo>
                  <a:cubicBezTo>
                    <a:pt x="1729" y="562"/>
                    <a:pt x="1741" y="578"/>
                    <a:pt x="1758" y="584"/>
                  </a:cubicBezTo>
                  <a:lnTo>
                    <a:pt x="1758" y="584"/>
                  </a:lnTo>
                  <a:cubicBezTo>
                    <a:pt x="1798" y="599"/>
                    <a:pt x="1797" y="598"/>
                    <a:pt x="1794" y="646"/>
                  </a:cubicBezTo>
                  <a:lnTo>
                    <a:pt x="1794" y="646"/>
                  </a:lnTo>
                  <a:cubicBezTo>
                    <a:pt x="1793" y="657"/>
                    <a:pt x="1788" y="668"/>
                    <a:pt x="1785" y="678"/>
                  </a:cubicBezTo>
                  <a:lnTo>
                    <a:pt x="1785" y="678"/>
                  </a:lnTo>
                  <a:cubicBezTo>
                    <a:pt x="1784" y="685"/>
                    <a:pt x="1781" y="692"/>
                    <a:pt x="1780" y="699"/>
                  </a:cubicBezTo>
                  <a:lnTo>
                    <a:pt x="1780" y="699"/>
                  </a:lnTo>
                  <a:cubicBezTo>
                    <a:pt x="1776" y="720"/>
                    <a:pt x="1763" y="732"/>
                    <a:pt x="1743" y="733"/>
                  </a:cubicBezTo>
                  <a:lnTo>
                    <a:pt x="1743" y="733"/>
                  </a:lnTo>
                  <a:cubicBezTo>
                    <a:pt x="1726" y="735"/>
                    <a:pt x="1711" y="731"/>
                    <a:pt x="1697" y="720"/>
                  </a:cubicBezTo>
                  <a:lnTo>
                    <a:pt x="1697" y="720"/>
                  </a:lnTo>
                  <a:cubicBezTo>
                    <a:pt x="1692" y="716"/>
                    <a:pt x="1686" y="711"/>
                    <a:pt x="1680" y="707"/>
                  </a:cubicBezTo>
                  <a:lnTo>
                    <a:pt x="1680" y="707"/>
                  </a:lnTo>
                  <a:cubicBezTo>
                    <a:pt x="1673" y="701"/>
                    <a:pt x="1666" y="700"/>
                    <a:pt x="1657" y="707"/>
                  </a:cubicBezTo>
                  <a:lnTo>
                    <a:pt x="1657" y="707"/>
                  </a:lnTo>
                  <a:cubicBezTo>
                    <a:pt x="1635" y="723"/>
                    <a:pt x="1621" y="746"/>
                    <a:pt x="1604" y="766"/>
                  </a:cubicBezTo>
                  <a:lnTo>
                    <a:pt x="1604" y="766"/>
                  </a:lnTo>
                  <a:cubicBezTo>
                    <a:pt x="1597" y="776"/>
                    <a:pt x="1600" y="785"/>
                    <a:pt x="1610" y="791"/>
                  </a:cubicBezTo>
                  <a:lnTo>
                    <a:pt x="1610" y="791"/>
                  </a:lnTo>
                  <a:cubicBezTo>
                    <a:pt x="1617" y="795"/>
                    <a:pt x="1624" y="799"/>
                    <a:pt x="1630" y="804"/>
                  </a:cubicBezTo>
                  <a:lnTo>
                    <a:pt x="1630" y="804"/>
                  </a:lnTo>
                  <a:cubicBezTo>
                    <a:pt x="1635" y="808"/>
                    <a:pt x="1635" y="814"/>
                    <a:pt x="1633" y="820"/>
                  </a:cubicBezTo>
                  <a:lnTo>
                    <a:pt x="1633" y="820"/>
                  </a:lnTo>
                  <a:cubicBezTo>
                    <a:pt x="1631" y="826"/>
                    <a:pt x="1626" y="830"/>
                    <a:pt x="1621" y="829"/>
                  </a:cubicBezTo>
                  <a:lnTo>
                    <a:pt x="1621" y="829"/>
                  </a:lnTo>
                  <a:cubicBezTo>
                    <a:pt x="1599" y="824"/>
                    <a:pt x="1575" y="825"/>
                    <a:pt x="1556" y="812"/>
                  </a:cubicBezTo>
                  <a:lnTo>
                    <a:pt x="1556" y="812"/>
                  </a:lnTo>
                  <a:cubicBezTo>
                    <a:pt x="1546" y="806"/>
                    <a:pt x="1537" y="800"/>
                    <a:pt x="1525" y="801"/>
                  </a:cubicBezTo>
                  <a:lnTo>
                    <a:pt x="1525" y="801"/>
                  </a:lnTo>
                  <a:cubicBezTo>
                    <a:pt x="1513" y="801"/>
                    <a:pt x="1507" y="794"/>
                    <a:pt x="1505" y="784"/>
                  </a:cubicBezTo>
                  <a:lnTo>
                    <a:pt x="1505" y="784"/>
                  </a:lnTo>
                  <a:cubicBezTo>
                    <a:pt x="1500" y="768"/>
                    <a:pt x="1495" y="753"/>
                    <a:pt x="1495" y="736"/>
                  </a:cubicBezTo>
                  <a:lnTo>
                    <a:pt x="1495" y="736"/>
                  </a:lnTo>
                  <a:cubicBezTo>
                    <a:pt x="1495" y="725"/>
                    <a:pt x="1491" y="717"/>
                    <a:pt x="1479" y="713"/>
                  </a:cubicBezTo>
                  <a:lnTo>
                    <a:pt x="1479" y="713"/>
                  </a:lnTo>
                  <a:cubicBezTo>
                    <a:pt x="1474" y="712"/>
                    <a:pt x="1469" y="708"/>
                    <a:pt x="1464" y="705"/>
                  </a:cubicBezTo>
                  <a:lnTo>
                    <a:pt x="1464" y="705"/>
                  </a:lnTo>
                  <a:cubicBezTo>
                    <a:pt x="1439" y="688"/>
                    <a:pt x="1438" y="670"/>
                    <a:pt x="1460" y="650"/>
                  </a:cubicBezTo>
                  <a:lnTo>
                    <a:pt x="1460" y="650"/>
                  </a:lnTo>
                  <a:cubicBezTo>
                    <a:pt x="1463" y="647"/>
                    <a:pt x="1466" y="644"/>
                    <a:pt x="1469" y="642"/>
                  </a:cubicBezTo>
                  <a:lnTo>
                    <a:pt x="1469" y="642"/>
                  </a:lnTo>
                  <a:cubicBezTo>
                    <a:pt x="1493" y="621"/>
                    <a:pt x="1491" y="593"/>
                    <a:pt x="1463" y="578"/>
                  </a:cubicBezTo>
                  <a:lnTo>
                    <a:pt x="1463" y="578"/>
                  </a:lnTo>
                  <a:cubicBezTo>
                    <a:pt x="1456" y="574"/>
                    <a:pt x="1449" y="570"/>
                    <a:pt x="1442" y="567"/>
                  </a:cubicBezTo>
                  <a:lnTo>
                    <a:pt x="1442" y="567"/>
                  </a:lnTo>
                  <a:cubicBezTo>
                    <a:pt x="1422" y="555"/>
                    <a:pt x="1404" y="543"/>
                    <a:pt x="1395" y="520"/>
                  </a:cubicBezTo>
                  <a:lnTo>
                    <a:pt x="1395" y="520"/>
                  </a:lnTo>
                  <a:cubicBezTo>
                    <a:pt x="1389" y="506"/>
                    <a:pt x="1377" y="497"/>
                    <a:pt x="1361" y="496"/>
                  </a:cubicBezTo>
                  <a:lnTo>
                    <a:pt x="1361" y="496"/>
                  </a:lnTo>
                  <a:cubicBezTo>
                    <a:pt x="1350" y="496"/>
                    <a:pt x="1340" y="497"/>
                    <a:pt x="1329" y="497"/>
                  </a:cubicBezTo>
                  <a:lnTo>
                    <a:pt x="1329" y="497"/>
                  </a:lnTo>
                  <a:cubicBezTo>
                    <a:pt x="1325" y="497"/>
                    <a:pt x="1321" y="498"/>
                    <a:pt x="1319" y="502"/>
                  </a:cubicBezTo>
                  <a:lnTo>
                    <a:pt x="1319" y="502"/>
                  </a:lnTo>
                  <a:cubicBezTo>
                    <a:pt x="1316" y="508"/>
                    <a:pt x="1322" y="511"/>
                    <a:pt x="1325" y="514"/>
                  </a:cubicBezTo>
                  <a:lnTo>
                    <a:pt x="1325" y="514"/>
                  </a:lnTo>
                  <a:cubicBezTo>
                    <a:pt x="1341" y="527"/>
                    <a:pt x="1355" y="543"/>
                    <a:pt x="1374" y="553"/>
                  </a:cubicBezTo>
                  <a:lnTo>
                    <a:pt x="1374" y="553"/>
                  </a:lnTo>
                  <a:cubicBezTo>
                    <a:pt x="1393" y="562"/>
                    <a:pt x="1406" y="576"/>
                    <a:pt x="1402" y="601"/>
                  </a:cubicBezTo>
                  <a:lnTo>
                    <a:pt x="1402" y="601"/>
                  </a:lnTo>
                  <a:cubicBezTo>
                    <a:pt x="1397" y="636"/>
                    <a:pt x="1385" y="664"/>
                    <a:pt x="1347" y="674"/>
                  </a:cubicBezTo>
                  <a:lnTo>
                    <a:pt x="1347" y="674"/>
                  </a:lnTo>
                  <a:cubicBezTo>
                    <a:pt x="1346" y="674"/>
                    <a:pt x="1344" y="675"/>
                    <a:pt x="1343" y="675"/>
                  </a:cubicBezTo>
                  <a:lnTo>
                    <a:pt x="1343" y="675"/>
                  </a:lnTo>
                  <a:cubicBezTo>
                    <a:pt x="1328" y="681"/>
                    <a:pt x="1320" y="693"/>
                    <a:pt x="1321" y="707"/>
                  </a:cubicBezTo>
                  <a:lnTo>
                    <a:pt x="1321" y="707"/>
                  </a:lnTo>
                  <a:cubicBezTo>
                    <a:pt x="1322" y="724"/>
                    <a:pt x="1329" y="735"/>
                    <a:pt x="1347" y="737"/>
                  </a:cubicBezTo>
                  <a:lnTo>
                    <a:pt x="1347" y="737"/>
                  </a:lnTo>
                  <a:cubicBezTo>
                    <a:pt x="1370" y="740"/>
                    <a:pt x="1381" y="753"/>
                    <a:pt x="1385" y="774"/>
                  </a:cubicBezTo>
                  <a:lnTo>
                    <a:pt x="1385" y="774"/>
                  </a:lnTo>
                  <a:cubicBezTo>
                    <a:pt x="1386" y="780"/>
                    <a:pt x="1387" y="785"/>
                    <a:pt x="1388" y="791"/>
                  </a:cubicBezTo>
                  <a:lnTo>
                    <a:pt x="1388" y="791"/>
                  </a:lnTo>
                  <a:cubicBezTo>
                    <a:pt x="1395" y="822"/>
                    <a:pt x="1413" y="838"/>
                    <a:pt x="1441" y="835"/>
                  </a:cubicBezTo>
                  <a:lnTo>
                    <a:pt x="1441" y="835"/>
                  </a:lnTo>
                  <a:cubicBezTo>
                    <a:pt x="1449" y="834"/>
                    <a:pt x="1457" y="837"/>
                    <a:pt x="1465" y="837"/>
                  </a:cubicBezTo>
                  <a:lnTo>
                    <a:pt x="1465" y="837"/>
                  </a:lnTo>
                  <a:cubicBezTo>
                    <a:pt x="1493" y="840"/>
                    <a:pt x="1517" y="853"/>
                    <a:pt x="1544" y="860"/>
                  </a:cubicBezTo>
                  <a:lnTo>
                    <a:pt x="1544" y="860"/>
                  </a:lnTo>
                  <a:cubicBezTo>
                    <a:pt x="1551" y="863"/>
                    <a:pt x="1557" y="866"/>
                    <a:pt x="1563" y="858"/>
                  </a:cubicBezTo>
                  <a:lnTo>
                    <a:pt x="1563" y="858"/>
                  </a:lnTo>
                  <a:cubicBezTo>
                    <a:pt x="1578" y="837"/>
                    <a:pt x="1597" y="837"/>
                    <a:pt x="1618" y="849"/>
                  </a:cubicBezTo>
                  <a:lnTo>
                    <a:pt x="1618" y="849"/>
                  </a:lnTo>
                  <a:cubicBezTo>
                    <a:pt x="1626" y="853"/>
                    <a:pt x="1634" y="855"/>
                    <a:pt x="1643" y="850"/>
                  </a:cubicBezTo>
                  <a:lnTo>
                    <a:pt x="1643" y="850"/>
                  </a:lnTo>
                  <a:cubicBezTo>
                    <a:pt x="1664" y="840"/>
                    <a:pt x="1670" y="831"/>
                    <a:pt x="1663" y="808"/>
                  </a:cubicBezTo>
                  <a:lnTo>
                    <a:pt x="1663" y="808"/>
                  </a:lnTo>
                  <a:cubicBezTo>
                    <a:pt x="1658" y="793"/>
                    <a:pt x="1658" y="778"/>
                    <a:pt x="1660" y="763"/>
                  </a:cubicBezTo>
                  <a:lnTo>
                    <a:pt x="1660" y="763"/>
                  </a:lnTo>
                  <a:cubicBezTo>
                    <a:pt x="1661" y="755"/>
                    <a:pt x="1666" y="748"/>
                    <a:pt x="1676" y="749"/>
                  </a:cubicBezTo>
                  <a:lnTo>
                    <a:pt x="1676" y="749"/>
                  </a:lnTo>
                  <a:cubicBezTo>
                    <a:pt x="1692" y="750"/>
                    <a:pt x="1711" y="767"/>
                    <a:pt x="1717" y="782"/>
                  </a:cubicBezTo>
                  <a:lnTo>
                    <a:pt x="1717" y="782"/>
                  </a:lnTo>
                  <a:cubicBezTo>
                    <a:pt x="1723" y="801"/>
                    <a:pt x="1724" y="820"/>
                    <a:pt x="1722" y="839"/>
                  </a:cubicBezTo>
                  <a:lnTo>
                    <a:pt x="1722" y="839"/>
                  </a:lnTo>
                  <a:cubicBezTo>
                    <a:pt x="1720" y="852"/>
                    <a:pt x="1725" y="860"/>
                    <a:pt x="1737" y="865"/>
                  </a:cubicBezTo>
                  <a:lnTo>
                    <a:pt x="1737" y="865"/>
                  </a:lnTo>
                  <a:cubicBezTo>
                    <a:pt x="1749" y="870"/>
                    <a:pt x="1760" y="877"/>
                    <a:pt x="1772" y="881"/>
                  </a:cubicBezTo>
                  <a:lnTo>
                    <a:pt x="1772" y="881"/>
                  </a:lnTo>
                  <a:cubicBezTo>
                    <a:pt x="1791" y="888"/>
                    <a:pt x="1808" y="899"/>
                    <a:pt x="1818" y="915"/>
                  </a:cubicBezTo>
                  <a:lnTo>
                    <a:pt x="1818" y="915"/>
                  </a:lnTo>
                  <a:cubicBezTo>
                    <a:pt x="1832" y="937"/>
                    <a:pt x="1854" y="947"/>
                    <a:pt x="1875" y="959"/>
                  </a:cubicBezTo>
                  <a:lnTo>
                    <a:pt x="1875" y="959"/>
                  </a:lnTo>
                  <a:cubicBezTo>
                    <a:pt x="1885" y="965"/>
                    <a:pt x="1894" y="970"/>
                    <a:pt x="1898" y="982"/>
                  </a:cubicBezTo>
                  <a:lnTo>
                    <a:pt x="1898" y="982"/>
                  </a:lnTo>
                  <a:cubicBezTo>
                    <a:pt x="1905" y="1000"/>
                    <a:pt x="1926" y="999"/>
                    <a:pt x="1939" y="1009"/>
                  </a:cubicBezTo>
                  <a:lnTo>
                    <a:pt x="1939" y="1009"/>
                  </a:lnTo>
                  <a:cubicBezTo>
                    <a:pt x="1946" y="1015"/>
                    <a:pt x="1954" y="1009"/>
                    <a:pt x="1962" y="1007"/>
                  </a:cubicBezTo>
                  <a:lnTo>
                    <a:pt x="1962" y="1007"/>
                  </a:lnTo>
                  <a:cubicBezTo>
                    <a:pt x="1973" y="1003"/>
                    <a:pt x="1986" y="1002"/>
                    <a:pt x="1992" y="1013"/>
                  </a:cubicBezTo>
                  <a:lnTo>
                    <a:pt x="1992" y="1013"/>
                  </a:lnTo>
                  <a:cubicBezTo>
                    <a:pt x="2002" y="1031"/>
                    <a:pt x="2017" y="1034"/>
                    <a:pt x="2035" y="1034"/>
                  </a:cubicBezTo>
                  <a:lnTo>
                    <a:pt x="2035" y="1034"/>
                  </a:lnTo>
                  <a:cubicBezTo>
                    <a:pt x="2046" y="1034"/>
                    <a:pt x="2057" y="1035"/>
                    <a:pt x="2068" y="1039"/>
                  </a:cubicBezTo>
                  <a:lnTo>
                    <a:pt x="2068" y="1039"/>
                  </a:lnTo>
                  <a:cubicBezTo>
                    <a:pt x="2073" y="1041"/>
                    <a:pt x="2077" y="1043"/>
                    <a:pt x="2077" y="1049"/>
                  </a:cubicBezTo>
                  <a:lnTo>
                    <a:pt x="2077" y="1049"/>
                  </a:lnTo>
                  <a:cubicBezTo>
                    <a:pt x="2078" y="1058"/>
                    <a:pt x="2064" y="1076"/>
                    <a:pt x="2055" y="1077"/>
                  </a:cubicBezTo>
                  <a:lnTo>
                    <a:pt x="2055" y="1077"/>
                  </a:lnTo>
                  <a:cubicBezTo>
                    <a:pt x="2022" y="1079"/>
                    <a:pt x="2006" y="1102"/>
                    <a:pt x="1989" y="1125"/>
                  </a:cubicBezTo>
                  <a:lnTo>
                    <a:pt x="1989" y="1125"/>
                  </a:lnTo>
                  <a:cubicBezTo>
                    <a:pt x="1979" y="1139"/>
                    <a:pt x="1976" y="1156"/>
                    <a:pt x="1983" y="1173"/>
                  </a:cubicBezTo>
                  <a:lnTo>
                    <a:pt x="1983" y="1173"/>
                  </a:lnTo>
                  <a:cubicBezTo>
                    <a:pt x="1986" y="1181"/>
                    <a:pt x="1987" y="1190"/>
                    <a:pt x="1989" y="1199"/>
                  </a:cubicBezTo>
                  <a:lnTo>
                    <a:pt x="1989" y="1199"/>
                  </a:lnTo>
                  <a:cubicBezTo>
                    <a:pt x="1992" y="1220"/>
                    <a:pt x="1996" y="1223"/>
                    <a:pt x="2017" y="1223"/>
                  </a:cubicBezTo>
                  <a:lnTo>
                    <a:pt x="2017" y="1223"/>
                  </a:lnTo>
                  <a:cubicBezTo>
                    <a:pt x="2022" y="1223"/>
                    <a:pt x="2028" y="1223"/>
                    <a:pt x="2034" y="1222"/>
                  </a:cubicBezTo>
                  <a:lnTo>
                    <a:pt x="2034" y="1222"/>
                  </a:lnTo>
                  <a:cubicBezTo>
                    <a:pt x="2076" y="1215"/>
                    <a:pt x="2120" y="1217"/>
                    <a:pt x="2163" y="1213"/>
                  </a:cubicBezTo>
                  <a:lnTo>
                    <a:pt x="2163" y="1213"/>
                  </a:lnTo>
                  <a:cubicBezTo>
                    <a:pt x="2168" y="1213"/>
                    <a:pt x="2172" y="1213"/>
                    <a:pt x="2177" y="1216"/>
                  </a:cubicBezTo>
                  <a:lnTo>
                    <a:pt x="2177" y="1216"/>
                  </a:lnTo>
                  <a:cubicBezTo>
                    <a:pt x="2192" y="1227"/>
                    <a:pt x="2216" y="1233"/>
                    <a:pt x="2205" y="1262"/>
                  </a:cubicBezTo>
                  <a:lnTo>
                    <a:pt x="2205" y="1262"/>
                  </a:lnTo>
                  <a:cubicBezTo>
                    <a:pt x="2202" y="1273"/>
                    <a:pt x="2211" y="1286"/>
                    <a:pt x="2208" y="1298"/>
                  </a:cubicBezTo>
                  <a:lnTo>
                    <a:pt x="2208" y="1298"/>
                  </a:lnTo>
                  <a:cubicBezTo>
                    <a:pt x="2203" y="1312"/>
                    <a:pt x="2207" y="1325"/>
                    <a:pt x="2212" y="1338"/>
                  </a:cubicBezTo>
                  <a:lnTo>
                    <a:pt x="2212" y="1338"/>
                  </a:lnTo>
                  <a:cubicBezTo>
                    <a:pt x="2216" y="1350"/>
                    <a:pt x="2223" y="1359"/>
                    <a:pt x="2228" y="1370"/>
                  </a:cubicBezTo>
                  <a:lnTo>
                    <a:pt x="2228" y="1370"/>
                  </a:lnTo>
                  <a:cubicBezTo>
                    <a:pt x="2230" y="1376"/>
                    <a:pt x="2235" y="1383"/>
                    <a:pt x="2230" y="1388"/>
                  </a:cubicBezTo>
                  <a:lnTo>
                    <a:pt x="2230" y="1388"/>
                  </a:lnTo>
                  <a:cubicBezTo>
                    <a:pt x="2217" y="1402"/>
                    <a:pt x="2220" y="1418"/>
                    <a:pt x="2219" y="1434"/>
                  </a:cubicBezTo>
                  <a:lnTo>
                    <a:pt x="2219" y="1434"/>
                  </a:lnTo>
                  <a:cubicBezTo>
                    <a:pt x="2219" y="1446"/>
                    <a:pt x="2213" y="1451"/>
                    <a:pt x="2201" y="1451"/>
                  </a:cubicBezTo>
                  <a:lnTo>
                    <a:pt x="2201" y="1451"/>
                  </a:lnTo>
                  <a:cubicBezTo>
                    <a:pt x="2197" y="1451"/>
                    <a:pt x="2193" y="1452"/>
                    <a:pt x="2189" y="1451"/>
                  </a:cubicBezTo>
                  <a:lnTo>
                    <a:pt x="2189" y="1451"/>
                  </a:lnTo>
                  <a:cubicBezTo>
                    <a:pt x="2169" y="1448"/>
                    <a:pt x="2152" y="1454"/>
                    <a:pt x="2136" y="1468"/>
                  </a:cubicBezTo>
                  <a:lnTo>
                    <a:pt x="2136" y="1468"/>
                  </a:lnTo>
                  <a:cubicBezTo>
                    <a:pt x="2123" y="1478"/>
                    <a:pt x="2106" y="1484"/>
                    <a:pt x="2091" y="1476"/>
                  </a:cubicBezTo>
                  <a:lnTo>
                    <a:pt x="2091" y="1476"/>
                  </a:lnTo>
                  <a:cubicBezTo>
                    <a:pt x="2078" y="1471"/>
                    <a:pt x="2066" y="1468"/>
                    <a:pt x="2054" y="1470"/>
                  </a:cubicBezTo>
                  <a:lnTo>
                    <a:pt x="2054" y="1470"/>
                  </a:lnTo>
                  <a:cubicBezTo>
                    <a:pt x="2020" y="1474"/>
                    <a:pt x="1999" y="1452"/>
                    <a:pt x="1978" y="1433"/>
                  </a:cubicBezTo>
                  <a:lnTo>
                    <a:pt x="1978" y="1433"/>
                  </a:lnTo>
                  <a:cubicBezTo>
                    <a:pt x="1968" y="1424"/>
                    <a:pt x="1964" y="1407"/>
                    <a:pt x="1954" y="1396"/>
                  </a:cubicBezTo>
                  <a:lnTo>
                    <a:pt x="1954" y="1396"/>
                  </a:lnTo>
                  <a:cubicBezTo>
                    <a:pt x="1952" y="1393"/>
                    <a:pt x="1952" y="1387"/>
                    <a:pt x="1954" y="1384"/>
                  </a:cubicBezTo>
                  <a:lnTo>
                    <a:pt x="1954" y="1384"/>
                  </a:lnTo>
                  <a:cubicBezTo>
                    <a:pt x="1960" y="1373"/>
                    <a:pt x="1954" y="1366"/>
                    <a:pt x="1948" y="1358"/>
                  </a:cubicBezTo>
                  <a:lnTo>
                    <a:pt x="1948" y="1358"/>
                  </a:lnTo>
                  <a:cubicBezTo>
                    <a:pt x="1942" y="1350"/>
                    <a:pt x="1935" y="1341"/>
                    <a:pt x="1929" y="1333"/>
                  </a:cubicBezTo>
                  <a:lnTo>
                    <a:pt x="1929" y="1333"/>
                  </a:lnTo>
                  <a:cubicBezTo>
                    <a:pt x="1923" y="1322"/>
                    <a:pt x="1916" y="1316"/>
                    <a:pt x="1903" y="1314"/>
                  </a:cubicBezTo>
                  <a:lnTo>
                    <a:pt x="1903" y="1314"/>
                  </a:lnTo>
                  <a:cubicBezTo>
                    <a:pt x="1886" y="1312"/>
                    <a:pt x="1874" y="1298"/>
                    <a:pt x="1861" y="1287"/>
                  </a:cubicBezTo>
                  <a:lnTo>
                    <a:pt x="1861" y="1287"/>
                  </a:lnTo>
                  <a:cubicBezTo>
                    <a:pt x="1852" y="1279"/>
                    <a:pt x="1856" y="1267"/>
                    <a:pt x="1855" y="1257"/>
                  </a:cubicBezTo>
                  <a:lnTo>
                    <a:pt x="1855" y="1257"/>
                  </a:lnTo>
                  <a:cubicBezTo>
                    <a:pt x="1854" y="1238"/>
                    <a:pt x="1842" y="1227"/>
                    <a:pt x="1821" y="1229"/>
                  </a:cubicBezTo>
                  <a:lnTo>
                    <a:pt x="1821" y="1229"/>
                  </a:lnTo>
                  <a:cubicBezTo>
                    <a:pt x="1809" y="1230"/>
                    <a:pt x="1798" y="1234"/>
                    <a:pt x="1786" y="1236"/>
                  </a:cubicBezTo>
                  <a:lnTo>
                    <a:pt x="1786" y="1236"/>
                  </a:lnTo>
                  <a:cubicBezTo>
                    <a:pt x="1778" y="1238"/>
                    <a:pt x="1769" y="1243"/>
                    <a:pt x="1763" y="1239"/>
                  </a:cubicBezTo>
                  <a:lnTo>
                    <a:pt x="1763" y="1239"/>
                  </a:lnTo>
                  <a:cubicBezTo>
                    <a:pt x="1747" y="1228"/>
                    <a:pt x="1729" y="1221"/>
                    <a:pt x="1713" y="1211"/>
                  </a:cubicBezTo>
                  <a:lnTo>
                    <a:pt x="1713" y="1211"/>
                  </a:lnTo>
                  <a:cubicBezTo>
                    <a:pt x="1693" y="1198"/>
                    <a:pt x="1691" y="1197"/>
                    <a:pt x="1674" y="1211"/>
                  </a:cubicBezTo>
                  <a:lnTo>
                    <a:pt x="1674" y="1211"/>
                  </a:lnTo>
                  <a:cubicBezTo>
                    <a:pt x="1667" y="1217"/>
                    <a:pt x="1662" y="1223"/>
                    <a:pt x="1659" y="1230"/>
                  </a:cubicBezTo>
                  <a:lnTo>
                    <a:pt x="1659" y="1230"/>
                  </a:lnTo>
                  <a:cubicBezTo>
                    <a:pt x="1653" y="1244"/>
                    <a:pt x="1643" y="1255"/>
                    <a:pt x="1633" y="1264"/>
                  </a:cubicBezTo>
                  <a:lnTo>
                    <a:pt x="1633" y="1264"/>
                  </a:lnTo>
                  <a:cubicBezTo>
                    <a:pt x="1609" y="1286"/>
                    <a:pt x="1584" y="1304"/>
                    <a:pt x="1555" y="1316"/>
                  </a:cubicBezTo>
                  <a:lnTo>
                    <a:pt x="1555" y="1316"/>
                  </a:lnTo>
                  <a:cubicBezTo>
                    <a:pt x="1533" y="1325"/>
                    <a:pt x="1519" y="1343"/>
                    <a:pt x="1504" y="1360"/>
                  </a:cubicBezTo>
                  <a:lnTo>
                    <a:pt x="1504" y="1360"/>
                  </a:lnTo>
                  <a:cubicBezTo>
                    <a:pt x="1491" y="1375"/>
                    <a:pt x="1501" y="1397"/>
                    <a:pt x="1521" y="1402"/>
                  </a:cubicBezTo>
                  <a:lnTo>
                    <a:pt x="1521" y="1402"/>
                  </a:lnTo>
                  <a:cubicBezTo>
                    <a:pt x="1541" y="1408"/>
                    <a:pt x="1561" y="1407"/>
                    <a:pt x="1581" y="1407"/>
                  </a:cubicBezTo>
                  <a:lnTo>
                    <a:pt x="1581" y="1407"/>
                  </a:lnTo>
                  <a:cubicBezTo>
                    <a:pt x="1587" y="1407"/>
                    <a:pt x="1594" y="1408"/>
                    <a:pt x="1597" y="1415"/>
                  </a:cubicBezTo>
                  <a:lnTo>
                    <a:pt x="1597" y="1415"/>
                  </a:lnTo>
                  <a:cubicBezTo>
                    <a:pt x="1599" y="1422"/>
                    <a:pt x="1593" y="1427"/>
                    <a:pt x="1587" y="1430"/>
                  </a:cubicBezTo>
                  <a:lnTo>
                    <a:pt x="1587" y="1430"/>
                  </a:lnTo>
                  <a:cubicBezTo>
                    <a:pt x="1570" y="1440"/>
                    <a:pt x="1551" y="1447"/>
                    <a:pt x="1534" y="1458"/>
                  </a:cubicBezTo>
                  <a:lnTo>
                    <a:pt x="1534" y="1458"/>
                  </a:lnTo>
                  <a:cubicBezTo>
                    <a:pt x="1523" y="1465"/>
                    <a:pt x="1512" y="1458"/>
                    <a:pt x="1512" y="1445"/>
                  </a:cubicBezTo>
                  <a:lnTo>
                    <a:pt x="1512" y="1445"/>
                  </a:lnTo>
                  <a:cubicBezTo>
                    <a:pt x="1512" y="1429"/>
                    <a:pt x="1505" y="1422"/>
                    <a:pt x="1491" y="1418"/>
                  </a:cubicBezTo>
                  <a:lnTo>
                    <a:pt x="1491" y="1418"/>
                  </a:lnTo>
                  <a:cubicBezTo>
                    <a:pt x="1474" y="1413"/>
                    <a:pt x="1471" y="1397"/>
                    <a:pt x="1464" y="1383"/>
                  </a:cubicBezTo>
                  <a:lnTo>
                    <a:pt x="1464" y="1383"/>
                  </a:lnTo>
                  <a:cubicBezTo>
                    <a:pt x="1459" y="1373"/>
                    <a:pt x="1462" y="1366"/>
                    <a:pt x="1466" y="1356"/>
                  </a:cubicBezTo>
                  <a:lnTo>
                    <a:pt x="1466" y="1356"/>
                  </a:lnTo>
                  <a:cubicBezTo>
                    <a:pt x="1471" y="1346"/>
                    <a:pt x="1465" y="1340"/>
                    <a:pt x="1454" y="1340"/>
                  </a:cubicBezTo>
                  <a:lnTo>
                    <a:pt x="1454" y="1340"/>
                  </a:lnTo>
                  <a:cubicBezTo>
                    <a:pt x="1446" y="1341"/>
                    <a:pt x="1441" y="1347"/>
                    <a:pt x="1434" y="1350"/>
                  </a:cubicBezTo>
                  <a:lnTo>
                    <a:pt x="1434" y="1350"/>
                  </a:lnTo>
                  <a:cubicBezTo>
                    <a:pt x="1426" y="1353"/>
                    <a:pt x="1420" y="1349"/>
                    <a:pt x="1420" y="1340"/>
                  </a:cubicBezTo>
                  <a:lnTo>
                    <a:pt x="1420" y="1340"/>
                  </a:lnTo>
                  <a:cubicBezTo>
                    <a:pt x="1420" y="1330"/>
                    <a:pt x="1427" y="1324"/>
                    <a:pt x="1434" y="1319"/>
                  </a:cubicBezTo>
                  <a:lnTo>
                    <a:pt x="1434" y="1319"/>
                  </a:lnTo>
                  <a:cubicBezTo>
                    <a:pt x="1451" y="1307"/>
                    <a:pt x="1469" y="1296"/>
                    <a:pt x="1486" y="1284"/>
                  </a:cubicBezTo>
                  <a:lnTo>
                    <a:pt x="1486" y="1284"/>
                  </a:lnTo>
                  <a:cubicBezTo>
                    <a:pt x="1494" y="1278"/>
                    <a:pt x="1501" y="1274"/>
                    <a:pt x="1511" y="1271"/>
                  </a:cubicBezTo>
                  <a:lnTo>
                    <a:pt x="1511" y="1271"/>
                  </a:lnTo>
                  <a:cubicBezTo>
                    <a:pt x="1528" y="1266"/>
                    <a:pt x="1545" y="1258"/>
                    <a:pt x="1552" y="1241"/>
                  </a:cubicBezTo>
                  <a:lnTo>
                    <a:pt x="1552" y="1241"/>
                  </a:lnTo>
                  <a:cubicBezTo>
                    <a:pt x="1558" y="1227"/>
                    <a:pt x="1566" y="1217"/>
                    <a:pt x="1577" y="1209"/>
                  </a:cubicBezTo>
                  <a:lnTo>
                    <a:pt x="1577" y="1209"/>
                  </a:lnTo>
                  <a:cubicBezTo>
                    <a:pt x="1581" y="1206"/>
                    <a:pt x="1584" y="1202"/>
                    <a:pt x="1586" y="1198"/>
                  </a:cubicBezTo>
                  <a:lnTo>
                    <a:pt x="1586" y="1198"/>
                  </a:lnTo>
                  <a:cubicBezTo>
                    <a:pt x="1592" y="1189"/>
                    <a:pt x="1591" y="1173"/>
                    <a:pt x="1584" y="1167"/>
                  </a:cubicBezTo>
                  <a:lnTo>
                    <a:pt x="1584" y="1167"/>
                  </a:lnTo>
                  <a:cubicBezTo>
                    <a:pt x="1576" y="1160"/>
                    <a:pt x="1566" y="1156"/>
                    <a:pt x="1558" y="1164"/>
                  </a:cubicBezTo>
                  <a:lnTo>
                    <a:pt x="1558" y="1164"/>
                  </a:lnTo>
                  <a:cubicBezTo>
                    <a:pt x="1542" y="1176"/>
                    <a:pt x="1523" y="1185"/>
                    <a:pt x="1513" y="1203"/>
                  </a:cubicBezTo>
                  <a:lnTo>
                    <a:pt x="1513" y="1203"/>
                  </a:lnTo>
                  <a:cubicBezTo>
                    <a:pt x="1505" y="1216"/>
                    <a:pt x="1492" y="1224"/>
                    <a:pt x="1478" y="1227"/>
                  </a:cubicBezTo>
                  <a:lnTo>
                    <a:pt x="1478" y="1227"/>
                  </a:lnTo>
                  <a:cubicBezTo>
                    <a:pt x="1468" y="1230"/>
                    <a:pt x="1460" y="1234"/>
                    <a:pt x="1453" y="1242"/>
                  </a:cubicBezTo>
                  <a:lnTo>
                    <a:pt x="1453" y="1242"/>
                  </a:lnTo>
                  <a:cubicBezTo>
                    <a:pt x="1448" y="1247"/>
                    <a:pt x="1443" y="1251"/>
                    <a:pt x="1436" y="1255"/>
                  </a:cubicBezTo>
                  <a:lnTo>
                    <a:pt x="1436" y="1255"/>
                  </a:lnTo>
                  <a:cubicBezTo>
                    <a:pt x="1409" y="1269"/>
                    <a:pt x="1398" y="1292"/>
                    <a:pt x="1397" y="1322"/>
                  </a:cubicBezTo>
                  <a:lnTo>
                    <a:pt x="1397" y="1322"/>
                  </a:lnTo>
                  <a:cubicBezTo>
                    <a:pt x="1397" y="1329"/>
                    <a:pt x="1398" y="1337"/>
                    <a:pt x="1393" y="1343"/>
                  </a:cubicBezTo>
                  <a:lnTo>
                    <a:pt x="1393" y="1343"/>
                  </a:lnTo>
                  <a:cubicBezTo>
                    <a:pt x="1375" y="1364"/>
                    <a:pt x="1367" y="1393"/>
                    <a:pt x="1346" y="1412"/>
                  </a:cubicBezTo>
                  <a:lnTo>
                    <a:pt x="1346" y="1412"/>
                  </a:lnTo>
                  <a:cubicBezTo>
                    <a:pt x="1339" y="1418"/>
                    <a:pt x="1335" y="1427"/>
                    <a:pt x="1335" y="1436"/>
                  </a:cubicBezTo>
                  <a:lnTo>
                    <a:pt x="1335" y="1436"/>
                  </a:lnTo>
                  <a:cubicBezTo>
                    <a:pt x="1335" y="1460"/>
                    <a:pt x="1318" y="1464"/>
                    <a:pt x="1300" y="1469"/>
                  </a:cubicBezTo>
                  <a:lnTo>
                    <a:pt x="1300" y="1469"/>
                  </a:lnTo>
                  <a:cubicBezTo>
                    <a:pt x="1286" y="1472"/>
                    <a:pt x="1282" y="1469"/>
                    <a:pt x="1277" y="1456"/>
                  </a:cubicBezTo>
                  <a:lnTo>
                    <a:pt x="1277" y="1456"/>
                  </a:lnTo>
                  <a:cubicBezTo>
                    <a:pt x="1266" y="1426"/>
                    <a:pt x="1254" y="1396"/>
                    <a:pt x="1269" y="1364"/>
                  </a:cubicBezTo>
                  <a:lnTo>
                    <a:pt x="1269" y="1364"/>
                  </a:lnTo>
                  <a:cubicBezTo>
                    <a:pt x="1270" y="1362"/>
                    <a:pt x="1270" y="1360"/>
                    <a:pt x="1270" y="1359"/>
                  </a:cubicBezTo>
                  <a:lnTo>
                    <a:pt x="1270" y="1359"/>
                  </a:lnTo>
                  <a:cubicBezTo>
                    <a:pt x="1272" y="1345"/>
                    <a:pt x="1258" y="1322"/>
                    <a:pt x="1247" y="1321"/>
                  </a:cubicBezTo>
                  <a:lnTo>
                    <a:pt x="1247" y="1321"/>
                  </a:lnTo>
                  <a:cubicBezTo>
                    <a:pt x="1226" y="1318"/>
                    <a:pt x="1205" y="1333"/>
                    <a:pt x="1203" y="1352"/>
                  </a:cubicBezTo>
                  <a:lnTo>
                    <a:pt x="1203" y="1352"/>
                  </a:lnTo>
                  <a:cubicBezTo>
                    <a:pt x="1203" y="1362"/>
                    <a:pt x="1202" y="1371"/>
                    <a:pt x="1203" y="1381"/>
                  </a:cubicBezTo>
                  <a:lnTo>
                    <a:pt x="1203" y="1381"/>
                  </a:lnTo>
                  <a:cubicBezTo>
                    <a:pt x="1204" y="1401"/>
                    <a:pt x="1197" y="1420"/>
                    <a:pt x="1186" y="1436"/>
                  </a:cubicBezTo>
                  <a:lnTo>
                    <a:pt x="1186" y="1436"/>
                  </a:lnTo>
                  <a:cubicBezTo>
                    <a:pt x="1177" y="1450"/>
                    <a:pt x="1165" y="1462"/>
                    <a:pt x="1145" y="1461"/>
                  </a:cubicBezTo>
                  <a:lnTo>
                    <a:pt x="1145" y="1461"/>
                  </a:lnTo>
                  <a:cubicBezTo>
                    <a:pt x="1130" y="1461"/>
                    <a:pt x="1115" y="1467"/>
                    <a:pt x="1101" y="1474"/>
                  </a:cubicBezTo>
                  <a:lnTo>
                    <a:pt x="1101" y="1474"/>
                  </a:lnTo>
                  <a:cubicBezTo>
                    <a:pt x="1090" y="1479"/>
                    <a:pt x="1080" y="1481"/>
                    <a:pt x="1071" y="1472"/>
                  </a:cubicBezTo>
                  <a:lnTo>
                    <a:pt x="1071" y="1472"/>
                  </a:lnTo>
                  <a:cubicBezTo>
                    <a:pt x="1064" y="1466"/>
                    <a:pt x="1057" y="1466"/>
                    <a:pt x="1048" y="1469"/>
                  </a:cubicBezTo>
                  <a:lnTo>
                    <a:pt x="1048" y="1469"/>
                  </a:lnTo>
                  <a:cubicBezTo>
                    <a:pt x="1037" y="1472"/>
                    <a:pt x="1025" y="1475"/>
                    <a:pt x="1014" y="1481"/>
                  </a:cubicBezTo>
                  <a:lnTo>
                    <a:pt x="1014" y="1481"/>
                  </a:lnTo>
                  <a:cubicBezTo>
                    <a:pt x="999" y="1489"/>
                    <a:pt x="982" y="1490"/>
                    <a:pt x="967" y="1479"/>
                  </a:cubicBezTo>
                  <a:lnTo>
                    <a:pt x="967" y="1479"/>
                  </a:lnTo>
                  <a:cubicBezTo>
                    <a:pt x="962" y="1475"/>
                    <a:pt x="955" y="1472"/>
                    <a:pt x="949" y="1471"/>
                  </a:cubicBezTo>
                  <a:lnTo>
                    <a:pt x="949" y="1471"/>
                  </a:lnTo>
                  <a:cubicBezTo>
                    <a:pt x="933" y="1467"/>
                    <a:pt x="915" y="1476"/>
                    <a:pt x="914" y="1491"/>
                  </a:cubicBezTo>
                  <a:lnTo>
                    <a:pt x="914" y="1491"/>
                  </a:lnTo>
                  <a:cubicBezTo>
                    <a:pt x="912" y="1510"/>
                    <a:pt x="908" y="1529"/>
                    <a:pt x="915" y="1546"/>
                  </a:cubicBezTo>
                  <a:lnTo>
                    <a:pt x="915" y="1546"/>
                  </a:lnTo>
                  <a:cubicBezTo>
                    <a:pt x="922" y="1563"/>
                    <a:pt x="927" y="1579"/>
                    <a:pt x="931" y="1597"/>
                  </a:cubicBezTo>
                  <a:lnTo>
                    <a:pt x="931" y="1597"/>
                  </a:lnTo>
                  <a:cubicBezTo>
                    <a:pt x="934" y="1611"/>
                    <a:pt x="937" y="1625"/>
                    <a:pt x="944" y="1638"/>
                  </a:cubicBezTo>
                  <a:lnTo>
                    <a:pt x="944" y="1638"/>
                  </a:lnTo>
                  <a:cubicBezTo>
                    <a:pt x="952" y="1654"/>
                    <a:pt x="952" y="1670"/>
                    <a:pt x="947" y="1687"/>
                  </a:cubicBezTo>
                  <a:lnTo>
                    <a:pt x="947" y="1687"/>
                  </a:lnTo>
                  <a:cubicBezTo>
                    <a:pt x="941" y="1708"/>
                    <a:pt x="931" y="1727"/>
                    <a:pt x="923" y="1747"/>
                  </a:cubicBezTo>
                  <a:lnTo>
                    <a:pt x="923" y="1747"/>
                  </a:lnTo>
                  <a:cubicBezTo>
                    <a:pt x="909" y="1781"/>
                    <a:pt x="891" y="1812"/>
                    <a:pt x="869" y="1840"/>
                  </a:cubicBezTo>
                  <a:lnTo>
                    <a:pt x="869" y="1840"/>
                  </a:lnTo>
                  <a:cubicBezTo>
                    <a:pt x="859" y="1853"/>
                    <a:pt x="850" y="1867"/>
                    <a:pt x="845" y="1882"/>
                  </a:cubicBezTo>
                  <a:lnTo>
                    <a:pt x="845" y="1882"/>
                  </a:lnTo>
                  <a:cubicBezTo>
                    <a:pt x="842" y="1891"/>
                    <a:pt x="837" y="1898"/>
                    <a:pt x="829" y="1903"/>
                  </a:cubicBezTo>
                  <a:lnTo>
                    <a:pt x="829" y="1903"/>
                  </a:lnTo>
                  <a:cubicBezTo>
                    <a:pt x="814" y="1913"/>
                    <a:pt x="805" y="1928"/>
                    <a:pt x="796" y="1944"/>
                  </a:cubicBezTo>
                  <a:lnTo>
                    <a:pt x="796" y="1944"/>
                  </a:lnTo>
                  <a:cubicBezTo>
                    <a:pt x="787" y="1960"/>
                    <a:pt x="786" y="1978"/>
                    <a:pt x="782" y="1995"/>
                  </a:cubicBezTo>
                  <a:lnTo>
                    <a:pt x="782" y="1995"/>
                  </a:lnTo>
                  <a:cubicBezTo>
                    <a:pt x="777" y="2018"/>
                    <a:pt x="769" y="2037"/>
                    <a:pt x="746" y="2049"/>
                  </a:cubicBezTo>
                  <a:lnTo>
                    <a:pt x="746" y="2049"/>
                  </a:lnTo>
                  <a:cubicBezTo>
                    <a:pt x="740" y="2052"/>
                    <a:pt x="734" y="2058"/>
                    <a:pt x="730" y="2063"/>
                  </a:cubicBezTo>
                  <a:lnTo>
                    <a:pt x="730" y="2063"/>
                  </a:lnTo>
                  <a:cubicBezTo>
                    <a:pt x="709" y="2094"/>
                    <a:pt x="689" y="2127"/>
                    <a:pt x="677" y="2162"/>
                  </a:cubicBezTo>
                  <a:lnTo>
                    <a:pt x="677" y="2162"/>
                  </a:lnTo>
                  <a:cubicBezTo>
                    <a:pt x="663" y="2200"/>
                    <a:pt x="643" y="2234"/>
                    <a:pt x="629" y="2272"/>
                  </a:cubicBezTo>
                  <a:lnTo>
                    <a:pt x="629" y="2272"/>
                  </a:lnTo>
                  <a:cubicBezTo>
                    <a:pt x="624" y="2286"/>
                    <a:pt x="613" y="2296"/>
                    <a:pt x="599" y="2302"/>
                  </a:cubicBezTo>
                  <a:lnTo>
                    <a:pt x="599" y="2302"/>
                  </a:lnTo>
                  <a:cubicBezTo>
                    <a:pt x="586" y="2308"/>
                    <a:pt x="578" y="2299"/>
                    <a:pt x="568" y="2293"/>
                  </a:cubicBezTo>
                  <a:lnTo>
                    <a:pt x="568" y="2293"/>
                  </a:lnTo>
                  <a:cubicBezTo>
                    <a:pt x="566" y="2292"/>
                    <a:pt x="564" y="2292"/>
                    <a:pt x="561" y="2291"/>
                  </a:cubicBezTo>
                  <a:lnTo>
                    <a:pt x="561" y="2291"/>
                  </a:lnTo>
                  <a:cubicBezTo>
                    <a:pt x="518" y="2275"/>
                    <a:pt x="474" y="2260"/>
                    <a:pt x="433" y="2236"/>
                  </a:cubicBezTo>
                  <a:lnTo>
                    <a:pt x="433" y="2236"/>
                  </a:lnTo>
                  <a:cubicBezTo>
                    <a:pt x="425" y="2232"/>
                    <a:pt x="417" y="2231"/>
                    <a:pt x="408" y="2229"/>
                  </a:cubicBezTo>
                  <a:lnTo>
                    <a:pt x="408" y="2229"/>
                  </a:lnTo>
                  <a:cubicBezTo>
                    <a:pt x="390" y="2225"/>
                    <a:pt x="375" y="2217"/>
                    <a:pt x="366" y="2200"/>
                  </a:cubicBezTo>
                  <a:lnTo>
                    <a:pt x="366" y="2200"/>
                  </a:lnTo>
                  <a:cubicBezTo>
                    <a:pt x="360" y="2190"/>
                    <a:pt x="351" y="2182"/>
                    <a:pt x="342" y="2177"/>
                  </a:cubicBezTo>
                  <a:lnTo>
                    <a:pt x="342" y="2177"/>
                  </a:lnTo>
                  <a:cubicBezTo>
                    <a:pt x="314" y="2163"/>
                    <a:pt x="287" y="2151"/>
                    <a:pt x="262" y="2133"/>
                  </a:cubicBezTo>
                  <a:lnTo>
                    <a:pt x="262" y="2133"/>
                  </a:lnTo>
                  <a:cubicBezTo>
                    <a:pt x="233" y="2113"/>
                    <a:pt x="203" y="2097"/>
                    <a:pt x="196" y="2059"/>
                  </a:cubicBezTo>
                  <a:lnTo>
                    <a:pt x="196" y="2059"/>
                  </a:lnTo>
                  <a:cubicBezTo>
                    <a:pt x="195" y="2051"/>
                    <a:pt x="189" y="2044"/>
                    <a:pt x="185" y="2037"/>
                  </a:cubicBezTo>
                  <a:lnTo>
                    <a:pt x="185" y="2037"/>
                  </a:lnTo>
                  <a:cubicBezTo>
                    <a:pt x="173" y="2019"/>
                    <a:pt x="161" y="2001"/>
                    <a:pt x="155" y="1980"/>
                  </a:cubicBezTo>
                  <a:lnTo>
                    <a:pt x="155" y="1980"/>
                  </a:lnTo>
                  <a:cubicBezTo>
                    <a:pt x="153" y="1971"/>
                    <a:pt x="151" y="1964"/>
                    <a:pt x="157" y="1957"/>
                  </a:cubicBezTo>
                  <a:lnTo>
                    <a:pt x="157" y="1957"/>
                  </a:lnTo>
                  <a:cubicBezTo>
                    <a:pt x="166" y="1946"/>
                    <a:pt x="175" y="1934"/>
                    <a:pt x="184" y="1923"/>
                  </a:cubicBezTo>
                  <a:lnTo>
                    <a:pt x="184" y="1923"/>
                  </a:lnTo>
                  <a:cubicBezTo>
                    <a:pt x="191" y="1915"/>
                    <a:pt x="200" y="1908"/>
                    <a:pt x="211" y="1910"/>
                  </a:cubicBezTo>
                  <a:lnTo>
                    <a:pt x="211" y="1910"/>
                  </a:lnTo>
                  <a:cubicBezTo>
                    <a:pt x="226" y="1912"/>
                    <a:pt x="234" y="1904"/>
                    <a:pt x="241" y="1894"/>
                  </a:cubicBezTo>
                  <a:lnTo>
                    <a:pt x="241" y="1894"/>
                  </a:lnTo>
                  <a:cubicBezTo>
                    <a:pt x="244" y="1888"/>
                    <a:pt x="248" y="1883"/>
                    <a:pt x="252" y="1878"/>
                  </a:cubicBezTo>
                  <a:lnTo>
                    <a:pt x="252" y="1878"/>
                  </a:lnTo>
                  <a:cubicBezTo>
                    <a:pt x="272" y="1848"/>
                    <a:pt x="293" y="1847"/>
                    <a:pt x="314" y="1874"/>
                  </a:cubicBezTo>
                  <a:lnTo>
                    <a:pt x="314" y="1874"/>
                  </a:lnTo>
                  <a:cubicBezTo>
                    <a:pt x="321" y="1883"/>
                    <a:pt x="328" y="1891"/>
                    <a:pt x="339" y="1893"/>
                  </a:cubicBezTo>
                  <a:lnTo>
                    <a:pt x="339" y="1893"/>
                  </a:lnTo>
                  <a:cubicBezTo>
                    <a:pt x="358" y="1898"/>
                    <a:pt x="377" y="1896"/>
                    <a:pt x="396" y="1894"/>
                  </a:cubicBezTo>
                  <a:lnTo>
                    <a:pt x="396" y="1894"/>
                  </a:lnTo>
                  <a:cubicBezTo>
                    <a:pt x="403" y="1893"/>
                    <a:pt x="408" y="1889"/>
                    <a:pt x="406" y="1881"/>
                  </a:cubicBezTo>
                  <a:lnTo>
                    <a:pt x="406" y="1881"/>
                  </a:lnTo>
                  <a:cubicBezTo>
                    <a:pt x="396" y="1842"/>
                    <a:pt x="418" y="1821"/>
                    <a:pt x="449" y="1804"/>
                  </a:cubicBezTo>
                  <a:lnTo>
                    <a:pt x="449" y="1804"/>
                  </a:lnTo>
                  <a:cubicBezTo>
                    <a:pt x="481" y="1787"/>
                    <a:pt x="503" y="1762"/>
                    <a:pt x="516" y="1728"/>
                  </a:cubicBezTo>
                  <a:lnTo>
                    <a:pt x="516" y="1728"/>
                  </a:lnTo>
                  <a:cubicBezTo>
                    <a:pt x="522" y="1709"/>
                    <a:pt x="506" y="1692"/>
                    <a:pt x="486" y="1695"/>
                  </a:cubicBezTo>
                  <a:lnTo>
                    <a:pt x="486" y="1695"/>
                  </a:lnTo>
                  <a:cubicBezTo>
                    <a:pt x="458" y="1698"/>
                    <a:pt x="447" y="1720"/>
                    <a:pt x="438" y="1743"/>
                  </a:cubicBezTo>
                  <a:lnTo>
                    <a:pt x="438" y="1743"/>
                  </a:lnTo>
                  <a:cubicBezTo>
                    <a:pt x="435" y="1754"/>
                    <a:pt x="433" y="1767"/>
                    <a:pt x="422" y="1771"/>
                  </a:cubicBezTo>
                  <a:lnTo>
                    <a:pt x="422" y="1771"/>
                  </a:lnTo>
                  <a:cubicBezTo>
                    <a:pt x="393" y="1784"/>
                    <a:pt x="371" y="1806"/>
                    <a:pt x="339" y="1815"/>
                  </a:cubicBezTo>
                  <a:lnTo>
                    <a:pt x="339" y="1815"/>
                  </a:lnTo>
                  <a:cubicBezTo>
                    <a:pt x="323" y="1819"/>
                    <a:pt x="309" y="1823"/>
                    <a:pt x="293" y="1816"/>
                  </a:cubicBezTo>
                  <a:lnTo>
                    <a:pt x="293" y="1816"/>
                  </a:lnTo>
                  <a:cubicBezTo>
                    <a:pt x="287" y="1813"/>
                    <a:pt x="281" y="1812"/>
                    <a:pt x="275" y="1809"/>
                  </a:cubicBezTo>
                  <a:lnTo>
                    <a:pt x="275" y="1809"/>
                  </a:lnTo>
                  <a:cubicBezTo>
                    <a:pt x="263" y="1802"/>
                    <a:pt x="259" y="1804"/>
                    <a:pt x="253" y="1816"/>
                  </a:cubicBezTo>
                  <a:lnTo>
                    <a:pt x="253" y="1816"/>
                  </a:lnTo>
                  <a:cubicBezTo>
                    <a:pt x="251" y="1820"/>
                    <a:pt x="249" y="1823"/>
                    <a:pt x="248" y="1827"/>
                  </a:cubicBezTo>
                  <a:lnTo>
                    <a:pt x="248" y="1827"/>
                  </a:lnTo>
                  <a:cubicBezTo>
                    <a:pt x="243" y="1842"/>
                    <a:pt x="234" y="1850"/>
                    <a:pt x="218" y="1852"/>
                  </a:cubicBezTo>
                  <a:lnTo>
                    <a:pt x="218" y="1852"/>
                  </a:lnTo>
                  <a:cubicBezTo>
                    <a:pt x="198" y="1855"/>
                    <a:pt x="178" y="1861"/>
                    <a:pt x="157" y="1865"/>
                  </a:cubicBezTo>
                  <a:lnTo>
                    <a:pt x="157" y="1865"/>
                  </a:lnTo>
                  <a:cubicBezTo>
                    <a:pt x="114" y="1872"/>
                    <a:pt x="71" y="1876"/>
                    <a:pt x="28" y="1866"/>
                  </a:cubicBezTo>
                  <a:lnTo>
                    <a:pt x="28" y="1866"/>
                  </a:lnTo>
                  <a:cubicBezTo>
                    <a:pt x="19" y="1864"/>
                    <a:pt x="10" y="1863"/>
                    <a:pt x="0" y="1862"/>
                  </a:cubicBezTo>
                  <a:lnTo>
                    <a:pt x="0" y="1862"/>
                  </a:lnTo>
                  <a:cubicBezTo>
                    <a:pt x="101" y="1300"/>
                    <a:pt x="377" y="798"/>
                    <a:pt x="769" y="415"/>
                  </a:cubicBezTo>
                  <a:lnTo>
                    <a:pt x="778" y="417"/>
                  </a:lnTo>
                  <a:lnTo>
                    <a:pt x="778" y="417"/>
                  </a:lnTo>
                  <a:cubicBezTo>
                    <a:pt x="799" y="419"/>
                    <a:pt x="815" y="417"/>
                    <a:pt x="831" y="404"/>
                  </a:cubicBezTo>
                  <a:close/>
                  <a:moveTo>
                    <a:pt x="392" y="2336"/>
                  </a:moveTo>
                  <a:lnTo>
                    <a:pt x="392" y="2336"/>
                  </a:lnTo>
                  <a:cubicBezTo>
                    <a:pt x="397" y="2358"/>
                    <a:pt x="388" y="2381"/>
                    <a:pt x="395" y="2403"/>
                  </a:cubicBezTo>
                  <a:lnTo>
                    <a:pt x="395" y="2403"/>
                  </a:lnTo>
                  <a:cubicBezTo>
                    <a:pt x="397" y="2409"/>
                    <a:pt x="397" y="2415"/>
                    <a:pt x="399" y="2420"/>
                  </a:cubicBezTo>
                  <a:lnTo>
                    <a:pt x="399" y="2420"/>
                  </a:lnTo>
                  <a:cubicBezTo>
                    <a:pt x="424" y="2472"/>
                    <a:pt x="446" y="2526"/>
                    <a:pt x="473" y="2577"/>
                  </a:cubicBezTo>
                  <a:lnTo>
                    <a:pt x="473" y="2577"/>
                  </a:lnTo>
                  <a:cubicBezTo>
                    <a:pt x="497" y="2623"/>
                    <a:pt x="528" y="2663"/>
                    <a:pt x="578" y="2687"/>
                  </a:cubicBezTo>
                  <a:lnTo>
                    <a:pt x="578" y="2687"/>
                  </a:lnTo>
                  <a:cubicBezTo>
                    <a:pt x="598" y="2697"/>
                    <a:pt x="612" y="2716"/>
                    <a:pt x="626" y="2733"/>
                  </a:cubicBezTo>
                  <a:lnTo>
                    <a:pt x="626" y="2733"/>
                  </a:lnTo>
                  <a:cubicBezTo>
                    <a:pt x="643" y="2752"/>
                    <a:pt x="656" y="2773"/>
                    <a:pt x="671" y="2793"/>
                  </a:cubicBezTo>
                  <a:lnTo>
                    <a:pt x="671" y="2793"/>
                  </a:lnTo>
                  <a:cubicBezTo>
                    <a:pt x="675" y="2799"/>
                    <a:pt x="678" y="2804"/>
                    <a:pt x="684" y="2808"/>
                  </a:cubicBezTo>
                  <a:lnTo>
                    <a:pt x="684" y="2808"/>
                  </a:lnTo>
                  <a:cubicBezTo>
                    <a:pt x="712" y="2829"/>
                    <a:pt x="726" y="2860"/>
                    <a:pt x="739" y="2891"/>
                  </a:cubicBezTo>
                  <a:lnTo>
                    <a:pt x="739" y="2891"/>
                  </a:lnTo>
                  <a:cubicBezTo>
                    <a:pt x="742" y="2899"/>
                    <a:pt x="745" y="2908"/>
                    <a:pt x="751" y="2915"/>
                  </a:cubicBezTo>
                  <a:lnTo>
                    <a:pt x="751" y="2915"/>
                  </a:lnTo>
                  <a:cubicBezTo>
                    <a:pt x="759" y="2926"/>
                    <a:pt x="761" y="2939"/>
                    <a:pt x="758" y="2952"/>
                  </a:cubicBezTo>
                  <a:lnTo>
                    <a:pt x="758" y="2952"/>
                  </a:lnTo>
                  <a:cubicBezTo>
                    <a:pt x="751" y="2983"/>
                    <a:pt x="746" y="3014"/>
                    <a:pt x="747" y="3047"/>
                  </a:cubicBezTo>
                  <a:lnTo>
                    <a:pt x="747" y="3047"/>
                  </a:lnTo>
                  <a:cubicBezTo>
                    <a:pt x="748" y="3067"/>
                    <a:pt x="739" y="3085"/>
                    <a:pt x="727" y="3100"/>
                  </a:cubicBezTo>
                  <a:lnTo>
                    <a:pt x="727" y="3100"/>
                  </a:lnTo>
                  <a:cubicBezTo>
                    <a:pt x="710" y="3124"/>
                    <a:pt x="710" y="3149"/>
                    <a:pt x="715" y="3174"/>
                  </a:cubicBezTo>
                  <a:lnTo>
                    <a:pt x="715" y="3174"/>
                  </a:lnTo>
                  <a:cubicBezTo>
                    <a:pt x="719" y="3197"/>
                    <a:pt x="720" y="3219"/>
                    <a:pt x="717" y="3241"/>
                  </a:cubicBezTo>
                  <a:lnTo>
                    <a:pt x="717" y="3241"/>
                  </a:lnTo>
                  <a:cubicBezTo>
                    <a:pt x="713" y="3272"/>
                    <a:pt x="724" y="3296"/>
                    <a:pt x="743" y="3319"/>
                  </a:cubicBezTo>
                  <a:lnTo>
                    <a:pt x="743" y="3319"/>
                  </a:lnTo>
                  <a:cubicBezTo>
                    <a:pt x="762" y="3342"/>
                    <a:pt x="787" y="3359"/>
                    <a:pt x="815" y="3370"/>
                  </a:cubicBezTo>
                  <a:lnTo>
                    <a:pt x="815" y="3370"/>
                  </a:lnTo>
                  <a:cubicBezTo>
                    <a:pt x="826" y="3375"/>
                    <a:pt x="835" y="3382"/>
                    <a:pt x="843" y="3392"/>
                  </a:cubicBezTo>
                  <a:lnTo>
                    <a:pt x="843" y="3392"/>
                  </a:lnTo>
                  <a:cubicBezTo>
                    <a:pt x="850" y="3402"/>
                    <a:pt x="857" y="3411"/>
                    <a:pt x="868" y="3418"/>
                  </a:cubicBezTo>
                  <a:lnTo>
                    <a:pt x="868" y="3418"/>
                  </a:lnTo>
                  <a:cubicBezTo>
                    <a:pt x="891" y="3435"/>
                    <a:pt x="901" y="3459"/>
                    <a:pt x="895" y="3488"/>
                  </a:cubicBezTo>
                  <a:lnTo>
                    <a:pt x="895" y="3488"/>
                  </a:lnTo>
                  <a:cubicBezTo>
                    <a:pt x="894" y="3494"/>
                    <a:pt x="892" y="3500"/>
                    <a:pt x="890" y="3506"/>
                  </a:cubicBezTo>
                  <a:lnTo>
                    <a:pt x="890" y="3506"/>
                  </a:lnTo>
                  <a:cubicBezTo>
                    <a:pt x="877" y="3540"/>
                    <a:pt x="886" y="3573"/>
                    <a:pt x="898" y="3605"/>
                  </a:cubicBezTo>
                  <a:lnTo>
                    <a:pt x="898" y="3605"/>
                  </a:lnTo>
                  <a:cubicBezTo>
                    <a:pt x="902" y="3617"/>
                    <a:pt x="912" y="3625"/>
                    <a:pt x="923" y="3630"/>
                  </a:cubicBezTo>
                  <a:lnTo>
                    <a:pt x="923" y="3630"/>
                  </a:lnTo>
                  <a:cubicBezTo>
                    <a:pt x="950" y="3645"/>
                    <a:pt x="968" y="3665"/>
                    <a:pt x="973" y="3697"/>
                  </a:cubicBezTo>
                  <a:lnTo>
                    <a:pt x="973" y="3697"/>
                  </a:lnTo>
                  <a:cubicBezTo>
                    <a:pt x="974" y="3705"/>
                    <a:pt x="977" y="3714"/>
                    <a:pt x="980" y="3722"/>
                  </a:cubicBezTo>
                  <a:lnTo>
                    <a:pt x="980" y="3722"/>
                  </a:lnTo>
                  <a:cubicBezTo>
                    <a:pt x="986" y="3742"/>
                    <a:pt x="995" y="3759"/>
                    <a:pt x="1012" y="3772"/>
                  </a:cubicBezTo>
                  <a:lnTo>
                    <a:pt x="1012" y="3772"/>
                  </a:lnTo>
                  <a:cubicBezTo>
                    <a:pt x="1026" y="3783"/>
                    <a:pt x="1036" y="3800"/>
                    <a:pt x="1045" y="3816"/>
                  </a:cubicBezTo>
                  <a:lnTo>
                    <a:pt x="1045" y="3816"/>
                  </a:lnTo>
                  <a:cubicBezTo>
                    <a:pt x="1053" y="3833"/>
                    <a:pt x="1063" y="3848"/>
                    <a:pt x="1078" y="3860"/>
                  </a:cubicBezTo>
                  <a:lnTo>
                    <a:pt x="1078" y="3860"/>
                  </a:lnTo>
                  <a:cubicBezTo>
                    <a:pt x="1087" y="3867"/>
                    <a:pt x="1094" y="3876"/>
                    <a:pt x="1102" y="3885"/>
                  </a:cubicBezTo>
                  <a:lnTo>
                    <a:pt x="1102" y="3885"/>
                  </a:lnTo>
                  <a:cubicBezTo>
                    <a:pt x="1121" y="3908"/>
                    <a:pt x="1144" y="3924"/>
                    <a:pt x="1174" y="3934"/>
                  </a:cubicBezTo>
                  <a:lnTo>
                    <a:pt x="1174" y="3934"/>
                  </a:lnTo>
                  <a:cubicBezTo>
                    <a:pt x="1203" y="3943"/>
                    <a:pt x="1232" y="3952"/>
                    <a:pt x="1263" y="3951"/>
                  </a:cubicBezTo>
                  <a:lnTo>
                    <a:pt x="1263" y="3951"/>
                  </a:lnTo>
                  <a:cubicBezTo>
                    <a:pt x="1267" y="3951"/>
                    <a:pt x="1271" y="3951"/>
                    <a:pt x="1275" y="3953"/>
                  </a:cubicBezTo>
                  <a:lnTo>
                    <a:pt x="1275" y="3953"/>
                  </a:lnTo>
                  <a:cubicBezTo>
                    <a:pt x="1304" y="3965"/>
                    <a:pt x="1336" y="3964"/>
                    <a:pt x="1367" y="3969"/>
                  </a:cubicBezTo>
                  <a:lnTo>
                    <a:pt x="1367" y="3969"/>
                  </a:lnTo>
                  <a:cubicBezTo>
                    <a:pt x="1387" y="3972"/>
                    <a:pt x="1402" y="3960"/>
                    <a:pt x="1418" y="3951"/>
                  </a:cubicBezTo>
                  <a:lnTo>
                    <a:pt x="1418" y="3951"/>
                  </a:lnTo>
                  <a:cubicBezTo>
                    <a:pt x="1421" y="3951"/>
                    <a:pt x="1423" y="3946"/>
                    <a:pt x="1423" y="3943"/>
                  </a:cubicBezTo>
                  <a:lnTo>
                    <a:pt x="1423" y="3943"/>
                  </a:lnTo>
                  <a:cubicBezTo>
                    <a:pt x="1426" y="3923"/>
                    <a:pt x="1440" y="3905"/>
                    <a:pt x="1434" y="3888"/>
                  </a:cubicBezTo>
                  <a:lnTo>
                    <a:pt x="1434" y="3888"/>
                  </a:lnTo>
                  <a:cubicBezTo>
                    <a:pt x="1432" y="3866"/>
                    <a:pt x="1435" y="3850"/>
                    <a:pt x="1443" y="3836"/>
                  </a:cubicBezTo>
                  <a:lnTo>
                    <a:pt x="1443" y="3836"/>
                  </a:lnTo>
                  <a:cubicBezTo>
                    <a:pt x="1443" y="3835"/>
                    <a:pt x="1444" y="3834"/>
                    <a:pt x="1444" y="3833"/>
                  </a:cubicBezTo>
                  <a:lnTo>
                    <a:pt x="1444" y="3833"/>
                  </a:lnTo>
                  <a:cubicBezTo>
                    <a:pt x="1451" y="3794"/>
                    <a:pt x="1467" y="3759"/>
                    <a:pt x="1498" y="3730"/>
                  </a:cubicBezTo>
                  <a:lnTo>
                    <a:pt x="1498" y="3730"/>
                  </a:lnTo>
                  <a:cubicBezTo>
                    <a:pt x="1515" y="3713"/>
                    <a:pt x="1520" y="3686"/>
                    <a:pt x="1521" y="3660"/>
                  </a:cubicBezTo>
                  <a:lnTo>
                    <a:pt x="1521" y="3660"/>
                  </a:lnTo>
                  <a:cubicBezTo>
                    <a:pt x="1522" y="3644"/>
                    <a:pt x="1524" y="3628"/>
                    <a:pt x="1529" y="3613"/>
                  </a:cubicBezTo>
                  <a:lnTo>
                    <a:pt x="1529" y="3613"/>
                  </a:lnTo>
                  <a:cubicBezTo>
                    <a:pt x="1534" y="3598"/>
                    <a:pt x="1532" y="3582"/>
                    <a:pt x="1531" y="3567"/>
                  </a:cubicBezTo>
                  <a:lnTo>
                    <a:pt x="1531" y="3567"/>
                  </a:lnTo>
                  <a:cubicBezTo>
                    <a:pt x="1530" y="3545"/>
                    <a:pt x="1533" y="3526"/>
                    <a:pt x="1549" y="3509"/>
                  </a:cubicBezTo>
                  <a:lnTo>
                    <a:pt x="1549" y="3509"/>
                  </a:lnTo>
                  <a:cubicBezTo>
                    <a:pt x="1567" y="3491"/>
                    <a:pt x="1574" y="3466"/>
                    <a:pt x="1584" y="3443"/>
                  </a:cubicBezTo>
                  <a:lnTo>
                    <a:pt x="1584" y="3443"/>
                  </a:lnTo>
                  <a:cubicBezTo>
                    <a:pt x="1591" y="3426"/>
                    <a:pt x="1598" y="3409"/>
                    <a:pt x="1609" y="3394"/>
                  </a:cubicBezTo>
                  <a:lnTo>
                    <a:pt x="1609" y="3394"/>
                  </a:lnTo>
                  <a:cubicBezTo>
                    <a:pt x="1613" y="3387"/>
                    <a:pt x="1618" y="3380"/>
                    <a:pt x="1617" y="3372"/>
                  </a:cubicBezTo>
                  <a:lnTo>
                    <a:pt x="1617" y="3372"/>
                  </a:lnTo>
                  <a:cubicBezTo>
                    <a:pt x="1616" y="3349"/>
                    <a:pt x="1616" y="3325"/>
                    <a:pt x="1610" y="3302"/>
                  </a:cubicBezTo>
                  <a:lnTo>
                    <a:pt x="1610" y="3302"/>
                  </a:lnTo>
                  <a:cubicBezTo>
                    <a:pt x="1604" y="3279"/>
                    <a:pt x="1595" y="3257"/>
                    <a:pt x="1591" y="3233"/>
                  </a:cubicBezTo>
                  <a:lnTo>
                    <a:pt x="1591" y="3233"/>
                  </a:lnTo>
                  <a:cubicBezTo>
                    <a:pt x="1589" y="3218"/>
                    <a:pt x="1583" y="3205"/>
                    <a:pt x="1572" y="3195"/>
                  </a:cubicBezTo>
                  <a:lnTo>
                    <a:pt x="1572" y="3195"/>
                  </a:lnTo>
                  <a:cubicBezTo>
                    <a:pt x="1546" y="3171"/>
                    <a:pt x="1544" y="3142"/>
                    <a:pt x="1558" y="3111"/>
                  </a:cubicBezTo>
                  <a:lnTo>
                    <a:pt x="1558" y="3111"/>
                  </a:lnTo>
                  <a:cubicBezTo>
                    <a:pt x="1569" y="3085"/>
                    <a:pt x="1576" y="3058"/>
                    <a:pt x="1574" y="3029"/>
                  </a:cubicBezTo>
                  <a:lnTo>
                    <a:pt x="1574" y="3029"/>
                  </a:lnTo>
                  <a:cubicBezTo>
                    <a:pt x="1573" y="3012"/>
                    <a:pt x="1579" y="2997"/>
                    <a:pt x="1588" y="2983"/>
                  </a:cubicBezTo>
                  <a:lnTo>
                    <a:pt x="1588" y="2983"/>
                  </a:lnTo>
                  <a:cubicBezTo>
                    <a:pt x="1596" y="2971"/>
                    <a:pt x="1602" y="2958"/>
                    <a:pt x="1603" y="2943"/>
                  </a:cubicBezTo>
                  <a:lnTo>
                    <a:pt x="1603" y="2943"/>
                  </a:lnTo>
                  <a:cubicBezTo>
                    <a:pt x="1606" y="2921"/>
                    <a:pt x="1617" y="2903"/>
                    <a:pt x="1631" y="2886"/>
                  </a:cubicBezTo>
                  <a:lnTo>
                    <a:pt x="1631" y="2886"/>
                  </a:lnTo>
                  <a:cubicBezTo>
                    <a:pt x="1648" y="2865"/>
                    <a:pt x="1664" y="2844"/>
                    <a:pt x="1681" y="2823"/>
                  </a:cubicBezTo>
                  <a:lnTo>
                    <a:pt x="1681" y="2823"/>
                  </a:lnTo>
                  <a:cubicBezTo>
                    <a:pt x="1690" y="2813"/>
                    <a:pt x="1693" y="2799"/>
                    <a:pt x="1699" y="2787"/>
                  </a:cubicBezTo>
                  <a:lnTo>
                    <a:pt x="1699" y="2787"/>
                  </a:lnTo>
                  <a:cubicBezTo>
                    <a:pt x="1703" y="2779"/>
                    <a:pt x="1700" y="2771"/>
                    <a:pt x="1697" y="2764"/>
                  </a:cubicBezTo>
                  <a:lnTo>
                    <a:pt x="1697" y="2764"/>
                  </a:lnTo>
                  <a:cubicBezTo>
                    <a:pt x="1689" y="2745"/>
                    <a:pt x="1685" y="2726"/>
                    <a:pt x="1686" y="2705"/>
                  </a:cubicBezTo>
                  <a:lnTo>
                    <a:pt x="1686" y="2705"/>
                  </a:lnTo>
                  <a:cubicBezTo>
                    <a:pt x="1687" y="2689"/>
                    <a:pt x="1678" y="2676"/>
                    <a:pt x="1675" y="2660"/>
                  </a:cubicBezTo>
                  <a:lnTo>
                    <a:pt x="1675" y="2660"/>
                  </a:lnTo>
                  <a:cubicBezTo>
                    <a:pt x="1671" y="2631"/>
                    <a:pt x="1675" y="2622"/>
                    <a:pt x="1700" y="2608"/>
                  </a:cubicBezTo>
                  <a:lnTo>
                    <a:pt x="1700" y="2608"/>
                  </a:lnTo>
                  <a:cubicBezTo>
                    <a:pt x="1720" y="2597"/>
                    <a:pt x="1741" y="2595"/>
                    <a:pt x="1763" y="2598"/>
                  </a:cubicBezTo>
                  <a:lnTo>
                    <a:pt x="1763" y="2598"/>
                  </a:lnTo>
                  <a:cubicBezTo>
                    <a:pt x="1793" y="2603"/>
                    <a:pt x="1799" y="2599"/>
                    <a:pt x="1809" y="2571"/>
                  </a:cubicBezTo>
                  <a:lnTo>
                    <a:pt x="1809" y="2571"/>
                  </a:lnTo>
                  <a:cubicBezTo>
                    <a:pt x="1819" y="2542"/>
                    <a:pt x="1837" y="2529"/>
                    <a:pt x="1869" y="2529"/>
                  </a:cubicBezTo>
                  <a:lnTo>
                    <a:pt x="1869" y="2529"/>
                  </a:lnTo>
                  <a:cubicBezTo>
                    <a:pt x="1896" y="2529"/>
                    <a:pt x="1920" y="2533"/>
                    <a:pt x="1945" y="2545"/>
                  </a:cubicBezTo>
                  <a:lnTo>
                    <a:pt x="1945" y="2545"/>
                  </a:lnTo>
                  <a:cubicBezTo>
                    <a:pt x="1971" y="2557"/>
                    <a:pt x="1997" y="2567"/>
                    <a:pt x="2023" y="2578"/>
                  </a:cubicBezTo>
                  <a:lnTo>
                    <a:pt x="2023" y="2578"/>
                  </a:lnTo>
                  <a:cubicBezTo>
                    <a:pt x="2044" y="2587"/>
                    <a:pt x="2064" y="2580"/>
                    <a:pt x="2081" y="2574"/>
                  </a:cubicBezTo>
                  <a:lnTo>
                    <a:pt x="2081" y="2574"/>
                  </a:lnTo>
                  <a:cubicBezTo>
                    <a:pt x="2110" y="2565"/>
                    <a:pt x="2135" y="2572"/>
                    <a:pt x="2161" y="2580"/>
                  </a:cubicBezTo>
                  <a:lnTo>
                    <a:pt x="2161" y="2580"/>
                  </a:lnTo>
                  <a:cubicBezTo>
                    <a:pt x="2168" y="2582"/>
                    <a:pt x="2175" y="2585"/>
                    <a:pt x="2181" y="2588"/>
                  </a:cubicBezTo>
                  <a:lnTo>
                    <a:pt x="2181" y="2588"/>
                  </a:lnTo>
                  <a:cubicBezTo>
                    <a:pt x="2207" y="2603"/>
                    <a:pt x="2229" y="2597"/>
                    <a:pt x="2250" y="2579"/>
                  </a:cubicBezTo>
                  <a:lnTo>
                    <a:pt x="2250" y="2579"/>
                  </a:lnTo>
                  <a:cubicBezTo>
                    <a:pt x="2270" y="2561"/>
                    <a:pt x="2292" y="2545"/>
                    <a:pt x="2316" y="2531"/>
                  </a:cubicBezTo>
                  <a:lnTo>
                    <a:pt x="2316" y="2531"/>
                  </a:lnTo>
                  <a:cubicBezTo>
                    <a:pt x="2356" y="2506"/>
                    <a:pt x="2384" y="2471"/>
                    <a:pt x="2398" y="2425"/>
                  </a:cubicBezTo>
                  <a:lnTo>
                    <a:pt x="2398" y="2425"/>
                  </a:lnTo>
                  <a:cubicBezTo>
                    <a:pt x="2401" y="2413"/>
                    <a:pt x="2408" y="2403"/>
                    <a:pt x="2417" y="2395"/>
                  </a:cubicBezTo>
                  <a:lnTo>
                    <a:pt x="2417" y="2395"/>
                  </a:lnTo>
                  <a:cubicBezTo>
                    <a:pt x="2431" y="2383"/>
                    <a:pt x="2440" y="2366"/>
                    <a:pt x="2454" y="2353"/>
                  </a:cubicBezTo>
                  <a:lnTo>
                    <a:pt x="2454" y="2353"/>
                  </a:lnTo>
                  <a:cubicBezTo>
                    <a:pt x="2462" y="2347"/>
                    <a:pt x="2473" y="2344"/>
                    <a:pt x="2479" y="2335"/>
                  </a:cubicBezTo>
                  <a:lnTo>
                    <a:pt x="2479" y="2335"/>
                  </a:lnTo>
                  <a:cubicBezTo>
                    <a:pt x="2499" y="2305"/>
                    <a:pt x="2514" y="2274"/>
                    <a:pt x="2515" y="2237"/>
                  </a:cubicBezTo>
                  <a:lnTo>
                    <a:pt x="2515" y="2237"/>
                  </a:lnTo>
                  <a:cubicBezTo>
                    <a:pt x="2515" y="2217"/>
                    <a:pt x="2508" y="2200"/>
                    <a:pt x="2494" y="2187"/>
                  </a:cubicBezTo>
                  <a:lnTo>
                    <a:pt x="2494" y="2187"/>
                  </a:lnTo>
                  <a:cubicBezTo>
                    <a:pt x="2485" y="2178"/>
                    <a:pt x="2479" y="2168"/>
                    <a:pt x="2477" y="2156"/>
                  </a:cubicBezTo>
                  <a:lnTo>
                    <a:pt x="2477" y="2156"/>
                  </a:lnTo>
                  <a:cubicBezTo>
                    <a:pt x="2477" y="2151"/>
                    <a:pt x="2476" y="2145"/>
                    <a:pt x="2474" y="2140"/>
                  </a:cubicBezTo>
                  <a:lnTo>
                    <a:pt x="2474" y="2140"/>
                  </a:lnTo>
                  <a:cubicBezTo>
                    <a:pt x="2462" y="2105"/>
                    <a:pt x="2473" y="2073"/>
                    <a:pt x="2485" y="2042"/>
                  </a:cubicBezTo>
                  <a:lnTo>
                    <a:pt x="2485" y="2042"/>
                  </a:lnTo>
                  <a:cubicBezTo>
                    <a:pt x="2497" y="2011"/>
                    <a:pt x="2492" y="1984"/>
                    <a:pt x="2477" y="1955"/>
                  </a:cubicBezTo>
                  <a:lnTo>
                    <a:pt x="2477" y="1955"/>
                  </a:lnTo>
                  <a:cubicBezTo>
                    <a:pt x="2464" y="1926"/>
                    <a:pt x="2445" y="1902"/>
                    <a:pt x="2430" y="1875"/>
                  </a:cubicBezTo>
                  <a:lnTo>
                    <a:pt x="2430" y="1875"/>
                  </a:lnTo>
                  <a:cubicBezTo>
                    <a:pt x="2426" y="1869"/>
                    <a:pt x="2424" y="1863"/>
                    <a:pt x="2422" y="1857"/>
                  </a:cubicBezTo>
                  <a:lnTo>
                    <a:pt x="2422" y="1857"/>
                  </a:lnTo>
                  <a:cubicBezTo>
                    <a:pt x="2417" y="1838"/>
                    <a:pt x="2411" y="1821"/>
                    <a:pt x="2391" y="1811"/>
                  </a:cubicBezTo>
                  <a:lnTo>
                    <a:pt x="2391" y="1811"/>
                  </a:lnTo>
                  <a:cubicBezTo>
                    <a:pt x="2381" y="1806"/>
                    <a:pt x="2376" y="1791"/>
                    <a:pt x="2371" y="1779"/>
                  </a:cubicBezTo>
                  <a:lnTo>
                    <a:pt x="2371" y="1779"/>
                  </a:lnTo>
                  <a:cubicBezTo>
                    <a:pt x="2366" y="1770"/>
                    <a:pt x="2360" y="1763"/>
                    <a:pt x="2350" y="1760"/>
                  </a:cubicBezTo>
                  <a:lnTo>
                    <a:pt x="2350" y="1760"/>
                  </a:lnTo>
                  <a:cubicBezTo>
                    <a:pt x="2322" y="1753"/>
                    <a:pt x="2308" y="1730"/>
                    <a:pt x="2291" y="1710"/>
                  </a:cubicBezTo>
                  <a:lnTo>
                    <a:pt x="2291" y="1710"/>
                  </a:lnTo>
                  <a:cubicBezTo>
                    <a:pt x="2276" y="1692"/>
                    <a:pt x="2266" y="1671"/>
                    <a:pt x="2260" y="1648"/>
                  </a:cubicBezTo>
                  <a:lnTo>
                    <a:pt x="2260" y="1648"/>
                  </a:lnTo>
                  <a:cubicBezTo>
                    <a:pt x="2249" y="1610"/>
                    <a:pt x="2223" y="1583"/>
                    <a:pt x="2190" y="1564"/>
                  </a:cubicBezTo>
                  <a:lnTo>
                    <a:pt x="2190" y="1564"/>
                  </a:lnTo>
                  <a:cubicBezTo>
                    <a:pt x="2176" y="1556"/>
                    <a:pt x="2164" y="1548"/>
                    <a:pt x="2159" y="1532"/>
                  </a:cubicBezTo>
                  <a:lnTo>
                    <a:pt x="2159" y="1532"/>
                  </a:lnTo>
                  <a:cubicBezTo>
                    <a:pt x="2156" y="1523"/>
                    <a:pt x="2149" y="1515"/>
                    <a:pt x="2144" y="1507"/>
                  </a:cubicBezTo>
                  <a:lnTo>
                    <a:pt x="2144" y="1507"/>
                  </a:lnTo>
                  <a:cubicBezTo>
                    <a:pt x="2136" y="1494"/>
                    <a:pt x="2121" y="1488"/>
                    <a:pt x="2109" y="1498"/>
                  </a:cubicBezTo>
                  <a:lnTo>
                    <a:pt x="2109" y="1498"/>
                  </a:lnTo>
                  <a:cubicBezTo>
                    <a:pt x="2096" y="1509"/>
                    <a:pt x="2081" y="1509"/>
                    <a:pt x="2066" y="1507"/>
                  </a:cubicBezTo>
                  <a:lnTo>
                    <a:pt x="2066" y="1507"/>
                  </a:lnTo>
                  <a:cubicBezTo>
                    <a:pt x="2036" y="1504"/>
                    <a:pt x="2006" y="1501"/>
                    <a:pt x="1977" y="1489"/>
                  </a:cubicBezTo>
                  <a:lnTo>
                    <a:pt x="1977" y="1489"/>
                  </a:lnTo>
                  <a:cubicBezTo>
                    <a:pt x="1971" y="1486"/>
                    <a:pt x="1966" y="1483"/>
                    <a:pt x="1962" y="1477"/>
                  </a:cubicBezTo>
                  <a:lnTo>
                    <a:pt x="1962" y="1477"/>
                  </a:lnTo>
                  <a:cubicBezTo>
                    <a:pt x="1953" y="1466"/>
                    <a:pt x="1940" y="1459"/>
                    <a:pt x="1926" y="1460"/>
                  </a:cubicBezTo>
                  <a:lnTo>
                    <a:pt x="1926" y="1460"/>
                  </a:lnTo>
                  <a:cubicBezTo>
                    <a:pt x="1898" y="1461"/>
                    <a:pt x="1872" y="1453"/>
                    <a:pt x="1846" y="1448"/>
                  </a:cubicBezTo>
                  <a:lnTo>
                    <a:pt x="1846" y="1448"/>
                  </a:lnTo>
                  <a:cubicBezTo>
                    <a:pt x="1831" y="1446"/>
                    <a:pt x="1817" y="1443"/>
                    <a:pt x="1803" y="1450"/>
                  </a:cubicBezTo>
                  <a:lnTo>
                    <a:pt x="1803" y="1450"/>
                  </a:lnTo>
                  <a:cubicBezTo>
                    <a:pt x="1798" y="1453"/>
                    <a:pt x="1792" y="1454"/>
                    <a:pt x="1787" y="1450"/>
                  </a:cubicBezTo>
                  <a:lnTo>
                    <a:pt x="1787" y="1450"/>
                  </a:lnTo>
                  <a:cubicBezTo>
                    <a:pt x="1766" y="1435"/>
                    <a:pt x="1742" y="1442"/>
                    <a:pt x="1719" y="1442"/>
                  </a:cubicBezTo>
                  <a:lnTo>
                    <a:pt x="1719" y="1442"/>
                  </a:lnTo>
                  <a:cubicBezTo>
                    <a:pt x="1708" y="1441"/>
                    <a:pt x="1699" y="1443"/>
                    <a:pt x="1689" y="1437"/>
                  </a:cubicBezTo>
                  <a:lnTo>
                    <a:pt x="1689" y="1437"/>
                  </a:lnTo>
                  <a:cubicBezTo>
                    <a:pt x="1677" y="1432"/>
                    <a:pt x="1663" y="1434"/>
                    <a:pt x="1650" y="1436"/>
                  </a:cubicBezTo>
                  <a:lnTo>
                    <a:pt x="1650" y="1436"/>
                  </a:lnTo>
                  <a:cubicBezTo>
                    <a:pt x="1638" y="1438"/>
                    <a:pt x="1630" y="1449"/>
                    <a:pt x="1632" y="1463"/>
                  </a:cubicBezTo>
                  <a:lnTo>
                    <a:pt x="1632" y="1463"/>
                  </a:lnTo>
                  <a:cubicBezTo>
                    <a:pt x="1635" y="1476"/>
                    <a:pt x="1635" y="1489"/>
                    <a:pt x="1634" y="1501"/>
                  </a:cubicBezTo>
                  <a:lnTo>
                    <a:pt x="1634" y="1501"/>
                  </a:lnTo>
                  <a:cubicBezTo>
                    <a:pt x="1633" y="1510"/>
                    <a:pt x="1636" y="1517"/>
                    <a:pt x="1639" y="1524"/>
                  </a:cubicBezTo>
                  <a:lnTo>
                    <a:pt x="1639" y="1524"/>
                  </a:lnTo>
                  <a:cubicBezTo>
                    <a:pt x="1650" y="1544"/>
                    <a:pt x="1646" y="1562"/>
                    <a:pt x="1627" y="1573"/>
                  </a:cubicBezTo>
                  <a:lnTo>
                    <a:pt x="1627" y="1573"/>
                  </a:lnTo>
                  <a:cubicBezTo>
                    <a:pt x="1610" y="1584"/>
                    <a:pt x="1592" y="1593"/>
                    <a:pt x="1571" y="1590"/>
                  </a:cubicBezTo>
                  <a:lnTo>
                    <a:pt x="1571" y="1590"/>
                  </a:lnTo>
                  <a:cubicBezTo>
                    <a:pt x="1562" y="1589"/>
                    <a:pt x="1553" y="1589"/>
                    <a:pt x="1544" y="1590"/>
                  </a:cubicBezTo>
                  <a:lnTo>
                    <a:pt x="1544" y="1590"/>
                  </a:lnTo>
                  <a:cubicBezTo>
                    <a:pt x="1525" y="1593"/>
                    <a:pt x="1508" y="1599"/>
                    <a:pt x="1502" y="1621"/>
                  </a:cubicBezTo>
                  <a:lnTo>
                    <a:pt x="1502" y="1621"/>
                  </a:lnTo>
                  <a:cubicBezTo>
                    <a:pt x="1498" y="1636"/>
                    <a:pt x="1487" y="1642"/>
                    <a:pt x="1471" y="1642"/>
                  </a:cubicBezTo>
                  <a:lnTo>
                    <a:pt x="1471" y="1642"/>
                  </a:lnTo>
                  <a:cubicBezTo>
                    <a:pt x="1451" y="1643"/>
                    <a:pt x="1433" y="1650"/>
                    <a:pt x="1418" y="1663"/>
                  </a:cubicBezTo>
                  <a:lnTo>
                    <a:pt x="1418" y="1663"/>
                  </a:lnTo>
                  <a:cubicBezTo>
                    <a:pt x="1411" y="1669"/>
                    <a:pt x="1404" y="1673"/>
                    <a:pt x="1394" y="1672"/>
                  </a:cubicBezTo>
                  <a:lnTo>
                    <a:pt x="1394" y="1672"/>
                  </a:lnTo>
                  <a:cubicBezTo>
                    <a:pt x="1378" y="1671"/>
                    <a:pt x="1370" y="1661"/>
                    <a:pt x="1375" y="1646"/>
                  </a:cubicBezTo>
                  <a:lnTo>
                    <a:pt x="1375" y="1646"/>
                  </a:lnTo>
                  <a:cubicBezTo>
                    <a:pt x="1378" y="1637"/>
                    <a:pt x="1383" y="1628"/>
                    <a:pt x="1375" y="1619"/>
                  </a:cubicBezTo>
                  <a:lnTo>
                    <a:pt x="1375" y="1619"/>
                  </a:lnTo>
                  <a:cubicBezTo>
                    <a:pt x="1366" y="1609"/>
                    <a:pt x="1359" y="1596"/>
                    <a:pt x="1344" y="1595"/>
                  </a:cubicBezTo>
                  <a:lnTo>
                    <a:pt x="1344" y="1595"/>
                  </a:lnTo>
                  <a:cubicBezTo>
                    <a:pt x="1337" y="1595"/>
                    <a:pt x="1331" y="1592"/>
                    <a:pt x="1325" y="1590"/>
                  </a:cubicBezTo>
                  <a:lnTo>
                    <a:pt x="1325" y="1590"/>
                  </a:lnTo>
                  <a:cubicBezTo>
                    <a:pt x="1309" y="1587"/>
                    <a:pt x="1291" y="1587"/>
                    <a:pt x="1279" y="1598"/>
                  </a:cubicBezTo>
                  <a:lnTo>
                    <a:pt x="1279" y="1598"/>
                  </a:lnTo>
                  <a:cubicBezTo>
                    <a:pt x="1266" y="1608"/>
                    <a:pt x="1252" y="1611"/>
                    <a:pt x="1238" y="1617"/>
                  </a:cubicBezTo>
                  <a:lnTo>
                    <a:pt x="1238" y="1617"/>
                  </a:lnTo>
                  <a:cubicBezTo>
                    <a:pt x="1209" y="1631"/>
                    <a:pt x="1177" y="1635"/>
                    <a:pt x="1145" y="1642"/>
                  </a:cubicBezTo>
                  <a:lnTo>
                    <a:pt x="1145" y="1642"/>
                  </a:lnTo>
                  <a:cubicBezTo>
                    <a:pt x="1135" y="1645"/>
                    <a:pt x="1124" y="1646"/>
                    <a:pt x="1115" y="1651"/>
                  </a:cubicBezTo>
                  <a:lnTo>
                    <a:pt x="1115" y="1651"/>
                  </a:lnTo>
                  <a:cubicBezTo>
                    <a:pt x="1102" y="1658"/>
                    <a:pt x="1091" y="1656"/>
                    <a:pt x="1080" y="1648"/>
                  </a:cubicBezTo>
                  <a:lnTo>
                    <a:pt x="1080" y="1648"/>
                  </a:lnTo>
                  <a:cubicBezTo>
                    <a:pt x="1062" y="1634"/>
                    <a:pt x="1041" y="1628"/>
                    <a:pt x="1021" y="1639"/>
                  </a:cubicBezTo>
                  <a:lnTo>
                    <a:pt x="1021" y="1639"/>
                  </a:lnTo>
                  <a:cubicBezTo>
                    <a:pt x="996" y="1653"/>
                    <a:pt x="971" y="1669"/>
                    <a:pt x="965" y="1702"/>
                  </a:cubicBezTo>
                  <a:lnTo>
                    <a:pt x="965" y="1702"/>
                  </a:lnTo>
                  <a:cubicBezTo>
                    <a:pt x="961" y="1723"/>
                    <a:pt x="949" y="1744"/>
                    <a:pt x="951" y="1765"/>
                  </a:cubicBezTo>
                  <a:lnTo>
                    <a:pt x="951" y="1765"/>
                  </a:lnTo>
                  <a:cubicBezTo>
                    <a:pt x="955" y="1800"/>
                    <a:pt x="929" y="1822"/>
                    <a:pt x="919" y="1850"/>
                  </a:cubicBezTo>
                  <a:lnTo>
                    <a:pt x="919" y="1850"/>
                  </a:lnTo>
                  <a:cubicBezTo>
                    <a:pt x="915" y="1861"/>
                    <a:pt x="909" y="1870"/>
                    <a:pt x="905" y="1881"/>
                  </a:cubicBezTo>
                  <a:lnTo>
                    <a:pt x="905" y="1881"/>
                  </a:lnTo>
                  <a:cubicBezTo>
                    <a:pt x="896" y="1909"/>
                    <a:pt x="879" y="1932"/>
                    <a:pt x="860" y="1954"/>
                  </a:cubicBezTo>
                  <a:lnTo>
                    <a:pt x="860" y="1954"/>
                  </a:lnTo>
                  <a:cubicBezTo>
                    <a:pt x="843" y="1972"/>
                    <a:pt x="834" y="1996"/>
                    <a:pt x="832" y="2020"/>
                  </a:cubicBezTo>
                  <a:lnTo>
                    <a:pt x="832" y="2020"/>
                  </a:lnTo>
                  <a:cubicBezTo>
                    <a:pt x="829" y="2055"/>
                    <a:pt x="814" y="2082"/>
                    <a:pt x="791" y="2107"/>
                  </a:cubicBezTo>
                  <a:lnTo>
                    <a:pt x="791" y="2107"/>
                  </a:lnTo>
                  <a:cubicBezTo>
                    <a:pt x="777" y="2122"/>
                    <a:pt x="769" y="2140"/>
                    <a:pt x="768" y="2159"/>
                  </a:cubicBezTo>
                  <a:lnTo>
                    <a:pt x="768" y="2159"/>
                  </a:lnTo>
                  <a:cubicBezTo>
                    <a:pt x="766" y="2192"/>
                    <a:pt x="749" y="2212"/>
                    <a:pt x="720" y="2221"/>
                  </a:cubicBezTo>
                  <a:lnTo>
                    <a:pt x="720" y="2221"/>
                  </a:lnTo>
                  <a:cubicBezTo>
                    <a:pt x="706" y="2226"/>
                    <a:pt x="697" y="2234"/>
                    <a:pt x="689" y="2245"/>
                  </a:cubicBezTo>
                  <a:lnTo>
                    <a:pt x="689" y="2245"/>
                  </a:lnTo>
                  <a:cubicBezTo>
                    <a:pt x="679" y="2260"/>
                    <a:pt x="666" y="2272"/>
                    <a:pt x="654" y="2285"/>
                  </a:cubicBezTo>
                  <a:lnTo>
                    <a:pt x="654" y="2285"/>
                  </a:lnTo>
                  <a:cubicBezTo>
                    <a:pt x="642" y="2298"/>
                    <a:pt x="632" y="2311"/>
                    <a:pt x="631" y="2331"/>
                  </a:cubicBezTo>
                  <a:lnTo>
                    <a:pt x="631" y="2331"/>
                  </a:lnTo>
                  <a:cubicBezTo>
                    <a:pt x="630" y="2356"/>
                    <a:pt x="601" y="2372"/>
                    <a:pt x="575" y="2367"/>
                  </a:cubicBezTo>
                  <a:lnTo>
                    <a:pt x="575" y="2367"/>
                  </a:lnTo>
                  <a:cubicBezTo>
                    <a:pt x="540" y="2361"/>
                    <a:pt x="508" y="2347"/>
                    <a:pt x="474" y="2339"/>
                  </a:cubicBezTo>
                  <a:lnTo>
                    <a:pt x="474" y="2339"/>
                  </a:lnTo>
                  <a:cubicBezTo>
                    <a:pt x="453" y="2333"/>
                    <a:pt x="431" y="2334"/>
                    <a:pt x="411" y="2322"/>
                  </a:cubicBezTo>
                  <a:lnTo>
                    <a:pt x="411" y="2322"/>
                  </a:lnTo>
                  <a:cubicBezTo>
                    <a:pt x="403" y="2317"/>
                    <a:pt x="390" y="2328"/>
                    <a:pt x="392" y="2336"/>
                  </a:cubicBezTo>
                  <a:close/>
                  <a:moveTo>
                    <a:pt x="5263" y="1827"/>
                  </a:moveTo>
                  <a:lnTo>
                    <a:pt x="5263" y="1827"/>
                  </a:lnTo>
                  <a:cubicBezTo>
                    <a:pt x="5278" y="1808"/>
                    <a:pt x="5280" y="1783"/>
                    <a:pt x="5294" y="1763"/>
                  </a:cubicBezTo>
                  <a:lnTo>
                    <a:pt x="5294" y="1763"/>
                  </a:lnTo>
                  <a:cubicBezTo>
                    <a:pt x="5177" y="1227"/>
                    <a:pt x="4902" y="751"/>
                    <a:pt x="4519" y="387"/>
                  </a:cubicBezTo>
                  <a:lnTo>
                    <a:pt x="4519" y="387"/>
                  </a:lnTo>
                  <a:cubicBezTo>
                    <a:pt x="4511" y="387"/>
                    <a:pt x="4502" y="388"/>
                    <a:pt x="4495" y="394"/>
                  </a:cubicBezTo>
                  <a:lnTo>
                    <a:pt x="4495" y="394"/>
                  </a:lnTo>
                  <a:cubicBezTo>
                    <a:pt x="4460" y="423"/>
                    <a:pt x="4421" y="417"/>
                    <a:pt x="4383" y="407"/>
                  </a:cubicBezTo>
                  <a:lnTo>
                    <a:pt x="4383" y="407"/>
                  </a:lnTo>
                  <a:cubicBezTo>
                    <a:pt x="4358" y="400"/>
                    <a:pt x="4332" y="398"/>
                    <a:pt x="4307" y="393"/>
                  </a:cubicBezTo>
                  <a:lnTo>
                    <a:pt x="4307" y="393"/>
                  </a:lnTo>
                  <a:cubicBezTo>
                    <a:pt x="4293" y="390"/>
                    <a:pt x="4277" y="393"/>
                    <a:pt x="4266" y="404"/>
                  </a:cubicBezTo>
                  <a:lnTo>
                    <a:pt x="4266" y="404"/>
                  </a:lnTo>
                  <a:cubicBezTo>
                    <a:pt x="4250" y="421"/>
                    <a:pt x="4231" y="422"/>
                    <a:pt x="4211" y="419"/>
                  </a:cubicBezTo>
                  <a:lnTo>
                    <a:pt x="4211" y="419"/>
                  </a:lnTo>
                  <a:cubicBezTo>
                    <a:pt x="4196" y="417"/>
                    <a:pt x="4182" y="416"/>
                    <a:pt x="4167" y="416"/>
                  </a:cubicBezTo>
                  <a:lnTo>
                    <a:pt x="4167" y="416"/>
                  </a:lnTo>
                  <a:cubicBezTo>
                    <a:pt x="4155" y="416"/>
                    <a:pt x="4143" y="414"/>
                    <a:pt x="4130" y="409"/>
                  </a:cubicBezTo>
                  <a:lnTo>
                    <a:pt x="4130" y="409"/>
                  </a:lnTo>
                  <a:cubicBezTo>
                    <a:pt x="4114" y="403"/>
                    <a:pt x="4096" y="405"/>
                    <a:pt x="4078" y="409"/>
                  </a:cubicBezTo>
                  <a:lnTo>
                    <a:pt x="4078" y="409"/>
                  </a:lnTo>
                  <a:cubicBezTo>
                    <a:pt x="4067" y="411"/>
                    <a:pt x="4057" y="415"/>
                    <a:pt x="4045" y="408"/>
                  </a:cubicBezTo>
                  <a:lnTo>
                    <a:pt x="4045" y="408"/>
                  </a:lnTo>
                  <a:cubicBezTo>
                    <a:pt x="4031" y="399"/>
                    <a:pt x="4025" y="396"/>
                    <a:pt x="4031" y="379"/>
                  </a:cubicBezTo>
                  <a:lnTo>
                    <a:pt x="4031" y="379"/>
                  </a:lnTo>
                  <a:cubicBezTo>
                    <a:pt x="4039" y="351"/>
                    <a:pt x="4021" y="338"/>
                    <a:pt x="4003" y="324"/>
                  </a:cubicBezTo>
                  <a:lnTo>
                    <a:pt x="4003" y="324"/>
                  </a:lnTo>
                  <a:cubicBezTo>
                    <a:pt x="3986" y="313"/>
                    <a:pt x="3966" y="308"/>
                    <a:pt x="3947" y="302"/>
                  </a:cubicBezTo>
                  <a:lnTo>
                    <a:pt x="3947" y="302"/>
                  </a:lnTo>
                  <a:cubicBezTo>
                    <a:pt x="3936" y="299"/>
                    <a:pt x="3925" y="309"/>
                    <a:pt x="3923" y="323"/>
                  </a:cubicBezTo>
                  <a:lnTo>
                    <a:pt x="3923" y="323"/>
                  </a:lnTo>
                  <a:cubicBezTo>
                    <a:pt x="3921" y="340"/>
                    <a:pt x="3915" y="354"/>
                    <a:pt x="3907" y="369"/>
                  </a:cubicBezTo>
                  <a:lnTo>
                    <a:pt x="3907" y="369"/>
                  </a:lnTo>
                  <a:cubicBezTo>
                    <a:pt x="3900" y="381"/>
                    <a:pt x="3888" y="381"/>
                    <a:pt x="3876" y="381"/>
                  </a:cubicBezTo>
                  <a:lnTo>
                    <a:pt x="3876" y="381"/>
                  </a:lnTo>
                  <a:cubicBezTo>
                    <a:pt x="3862" y="380"/>
                    <a:pt x="3853" y="372"/>
                    <a:pt x="3847" y="361"/>
                  </a:cubicBezTo>
                  <a:lnTo>
                    <a:pt x="3847" y="361"/>
                  </a:lnTo>
                  <a:cubicBezTo>
                    <a:pt x="3844" y="355"/>
                    <a:pt x="3848" y="350"/>
                    <a:pt x="3850" y="345"/>
                  </a:cubicBezTo>
                  <a:lnTo>
                    <a:pt x="3850" y="345"/>
                  </a:lnTo>
                  <a:cubicBezTo>
                    <a:pt x="3858" y="321"/>
                    <a:pt x="3856" y="314"/>
                    <a:pt x="3837" y="298"/>
                  </a:cubicBezTo>
                  <a:lnTo>
                    <a:pt x="3837" y="298"/>
                  </a:lnTo>
                  <a:cubicBezTo>
                    <a:pt x="3823" y="286"/>
                    <a:pt x="3807" y="274"/>
                    <a:pt x="3792" y="263"/>
                  </a:cubicBezTo>
                  <a:lnTo>
                    <a:pt x="3792" y="263"/>
                  </a:lnTo>
                  <a:cubicBezTo>
                    <a:pt x="3779" y="253"/>
                    <a:pt x="3763" y="253"/>
                    <a:pt x="3748" y="251"/>
                  </a:cubicBezTo>
                  <a:lnTo>
                    <a:pt x="3748" y="251"/>
                  </a:lnTo>
                  <a:cubicBezTo>
                    <a:pt x="3732" y="250"/>
                    <a:pt x="3717" y="251"/>
                    <a:pt x="3702" y="251"/>
                  </a:cubicBezTo>
                  <a:lnTo>
                    <a:pt x="3702" y="251"/>
                  </a:lnTo>
                  <a:cubicBezTo>
                    <a:pt x="3679" y="251"/>
                    <a:pt x="3657" y="249"/>
                    <a:pt x="3635" y="247"/>
                  </a:cubicBezTo>
                  <a:lnTo>
                    <a:pt x="3635" y="247"/>
                  </a:lnTo>
                  <a:cubicBezTo>
                    <a:pt x="3602" y="243"/>
                    <a:pt x="3569" y="242"/>
                    <a:pt x="3536" y="250"/>
                  </a:cubicBezTo>
                  <a:lnTo>
                    <a:pt x="3536" y="250"/>
                  </a:lnTo>
                  <a:cubicBezTo>
                    <a:pt x="3523" y="253"/>
                    <a:pt x="3515" y="259"/>
                    <a:pt x="3510" y="272"/>
                  </a:cubicBezTo>
                  <a:lnTo>
                    <a:pt x="3510" y="272"/>
                  </a:lnTo>
                  <a:cubicBezTo>
                    <a:pt x="3503" y="293"/>
                    <a:pt x="3487" y="306"/>
                    <a:pt x="3464" y="310"/>
                  </a:cubicBezTo>
                  <a:lnTo>
                    <a:pt x="3464" y="310"/>
                  </a:lnTo>
                  <a:cubicBezTo>
                    <a:pt x="3444" y="314"/>
                    <a:pt x="3426" y="322"/>
                    <a:pt x="3410" y="335"/>
                  </a:cubicBezTo>
                  <a:lnTo>
                    <a:pt x="3410" y="335"/>
                  </a:lnTo>
                  <a:cubicBezTo>
                    <a:pt x="3400" y="343"/>
                    <a:pt x="3393" y="353"/>
                    <a:pt x="3395" y="366"/>
                  </a:cubicBezTo>
                  <a:lnTo>
                    <a:pt x="3395" y="366"/>
                  </a:lnTo>
                  <a:cubicBezTo>
                    <a:pt x="3398" y="394"/>
                    <a:pt x="3382" y="411"/>
                    <a:pt x="3359" y="423"/>
                  </a:cubicBezTo>
                  <a:lnTo>
                    <a:pt x="3359" y="423"/>
                  </a:lnTo>
                  <a:cubicBezTo>
                    <a:pt x="3349" y="428"/>
                    <a:pt x="3344" y="436"/>
                    <a:pt x="3340" y="446"/>
                  </a:cubicBezTo>
                  <a:lnTo>
                    <a:pt x="3340" y="446"/>
                  </a:lnTo>
                  <a:cubicBezTo>
                    <a:pt x="3333" y="465"/>
                    <a:pt x="3335" y="472"/>
                    <a:pt x="3350" y="484"/>
                  </a:cubicBezTo>
                  <a:lnTo>
                    <a:pt x="3350" y="484"/>
                  </a:lnTo>
                  <a:cubicBezTo>
                    <a:pt x="3361" y="493"/>
                    <a:pt x="3371" y="501"/>
                    <a:pt x="3382" y="510"/>
                  </a:cubicBezTo>
                  <a:lnTo>
                    <a:pt x="3382" y="510"/>
                  </a:lnTo>
                  <a:cubicBezTo>
                    <a:pt x="3397" y="521"/>
                    <a:pt x="3408" y="520"/>
                    <a:pt x="3421" y="507"/>
                  </a:cubicBezTo>
                  <a:lnTo>
                    <a:pt x="3421" y="507"/>
                  </a:lnTo>
                  <a:cubicBezTo>
                    <a:pt x="3429" y="499"/>
                    <a:pt x="3433" y="489"/>
                    <a:pt x="3443" y="482"/>
                  </a:cubicBezTo>
                  <a:lnTo>
                    <a:pt x="3443" y="482"/>
                  </a:lnTo>
                  <a:cubicBezTo>
                    <a:pt x="3448" y="478"/>
                    <a:pt x="3453" y="476"/>
                    <a:pt x="3458" y="479"/>
                  </a:cubicBezTo>
                  <a:lnTo>
                    <a:pt x="3458" y="479"/>
                  </a:lnTo>
                  <a:cubicBezTo>
                    <a:pt x="3464" y="483"/>
                    <a:pt x="3463" y="489"/>
                    <a:pt x="3461" y="494"/>
                  </a:cubicBezTo>
                  <a:lnTo>
                    <a:pt x="3461" y="494"/>
                  </a:lnTo>
                  <a:cubicBezTo>
                    <a:pt x="3458" y="502"/>
                    <a:pt x="3454" y="509"/>
                    <a:pt x="3450" y="516"/>
                  </a:cubicBezTo>
                  <a:lnTo>
                    <a:pt x="3450" y="516"/>
                  </a:lnTo>
                  <a:cubicBezTo>
                    <a:pt x="3439" y="538"/>
                    <a:pt x="3442" y="558"/>
                    <a:pt x="3463" y="571"/>
                  </a:cubicBezTo>
                  <a:lnTo>
                    <a:pt x="3463" y="571"/>
                  </a:lnTo>
                  <a:cubicBezTo>
                    <a:pt x="3479" y="580"/>
                    <a:pt x="3493" y="593"/>
                    <a:pt x="3507" y="604"/>
                  </a:cubicBezTo>
                  <a:lnTo>
                    <a:pt x="3507" y="604"/>
                  </a:lnTo>
                  <a:cubicBezTo>
                    <a:pt x="3521" y="614"/>
                    <a:pt x="3533" y="615"/>
                    <a:pt x="3548" y="609"/>
                  </a:cubicBezTo>
                  <a:lnTo>
                    <a:pt x="3548" y="609"/>
                  </a:lnTo>
                  <a:cubicBezTo>
                    <a:pt x="3563" y="603"/>
                    <a:pt x="3579" y="597"/>
                    <a:pt x="3595" y="591"/>
                  </a:cubicBezTo>
                  <a:lnTo>
                    <a:pt x="3595" y="591"/>
                  </a:lnTo>
                  <a:cubicBezTo>
                    <a:pt x="3609" y="586"/>
                    <a:pt x="3621" y="578"/>
                    <a:pt x="3625" y="562"/>
                  </a:cubicBezTo>
                  <a:lnTo>
                    <a:pt x="3625" y="562"/>
                  </a:lnTo>
                  <a:cubicBezTo>
                    <a:pt x="3627" y="556"/>
                    <a:pt x="3630" y="549"/>
                    <a:pt x="3635" y="543"/>
                  </a:cubicBezTo>
                  <a:lnTo>
                    <a:pt x="3635" y="543"/>
                  </a:lnTo>
                  <a:cubicBezTo>
                    <a:pt x="3640" y="535"/>
                    <a:pt x="3647" y="531"/>
                    <a:pt x="3657" y="534"/>
                  </a:cubicBezTo>
                  <a:lnTo>
                    <a:pt x="3657" y="534"/>
                  </a:lnTo>
                  <a:cubicBezTo>
                    <a:pt x="3684" y="540"/>
                    <a:pt x="3710" y="534"/>
                    <a:pt x="3737" y="532"/>
                  </a:cubicBezTo>
                  <a:lnTo>
                    <a:pt x="3737" y="532"/>
                  </a:lnTo>
                  <a:cubicBezTo>
                    <a:pt x="3747" y="531"/>
                    <a:pt x="3749" y="525"/>
                    <a:pt x="3746" y="516"/>
                  </a:cubicBezTo>
                  <a:lnTo>
                    <a:pt x="3746" y="516"/>
                  </a:lnTo>
                  <a:cubicBezTo>
                    <a:pt x="3739" y="496"/>
                    <a:pt x="3717" y="484"/>
                    <a:pt x="3696" y="491"/>
                  </a:cubicBezTo>
                  <a:lnTo>
                    <a:pt x="3696" y="491"/>
                  </a:lnTo>
                  <a:cubicBezTo>
                    <a:pt x="3682" y="495"/>
                    <a:pt x="3669" y="498"/>
                    <a:pt x="3655" y="497"/>
                  </a:cubicBezTo>
                  <a:lnTo>
                    <a:pt x="3655" y="497"/>
                  </a:lnTo>
                  <a:cubicBezTo>
                    <a:pt x="3643" y="495"/>
                    <a:pt x="3631" y="494"/>
                    <a:pt x="3627" y="479"/>
                  </a:cubicBezTo>
                  <a:lnTo>
                    <a:pt x="3627" y="479"/>
                  </a:lnTo>
                  <a:cubicBezTo>
                    <a:pt x="3625" y="470"/>
                    <a:pt x="3616" y="467"/>
                    <a:pt x="3609" y="463"/>
                  </a:cubicBezTo>
                  <a:lnTo>
                    <a:pt x="3609" y="463"/>
                  </a:lnTo>
                  <a:cubicBezTo>
                    <a:pt x="3597" y="457"/>
                    <a:pt x="3585" y="449"/>
                    <a:pt x="3575" y="440"/>
                  </a:cubicBezTo>
                  <a:lnTo>
                    <a:pt x="3575" y="440"/>
                  </a:lnTo>
                  <a:cubicBezTo>
                    <a:pt x="3562" y="428"/>
                    <a:pt x="3563" y="418"/>
                    <a:pt x="3579" y="410"/>
                  </a:cubicBezTo>
                  <a:lnTo>
                    <a:pt x="3579" y="410"/>
                  </a:lnTo>
                  <a:cubicBezTo>
                    <a:pt x="3589" y="404"/>
                    <a:pt x="3597" y="398"/>
                    <a:pt x="3604" y="388"/>
                  </a:cubicBezTo>
                  <a:lnTo>
                    <a:pt x="3604" y="388"/>
                  </a:lnTo>
                  <a:cubicBezTo>
                    <a:pt x="3614" y="373"/>
                    <a:pt x="3631" y="369"/>
                    <a:pt x="3648" y="369"/>
                  </a:cubicBezTo>
                  <a:lnTo>
                    <a:pt x="3648" y="369"/>
                  </a:lnTo>
                  <a:cubicBezTo>
                    <a:pt x="3660" y="369"/>
                    <a:pt x="3672" y="370"/>
                    <a:pt x="3684" y="368"/>
                  </a:cubicBezTo>
                  <a:lnTo>
                    <a:pt x="3684" y="368"/>
                  </a:lnTo>
                  <a:cubicBezTo>
                    <a:pt x="3700" y="365"/>
                    <a:pt x="3713" y="371"/>
                    <a:pt x="3720" y="386"/>
                  </a:cubicBezTo>
                  <a:lnTo>
                    <a:pt x="3720" y="386"/>
                  </a:lnTo>
                  <a:cubicBezTo>
                    <a:pt x="3724" y="394"/>
                    <a:pt x="3730" y="400"/>
                    <a:pt x="3737" y="406"/>
                  </a:cubicBezTo>
                  <a:lnTo>
                    <a:pt x="3737" y="406"/>
                  </a:lnTo>
                  <a:cubicBezTo>
                    <a:pt x="3741" y="411"/>
                    <a:pt x="3748" y="414"/>
                    <a:pt x="3750" y="420"/>
                  </a:cubicBezTo>
                  <a:lnTo>
                    <a:pt x="3750" y="420"/>
                  </a:lnTo>
                  <a:cubicBezTo>
                    <a:pt x="3760" y="442"/>
                    <a:pt x="3781" y="451"/>
                    <a:pt x="3799" y="464"/>
                  </a:cubicBezTo>
                  <a:lnTo>
                    <a:pt x="3799" y="464"/>
                  </a:lnTo>
                  <a:cubicBezTo>
                    <a:pt x="3810" y="472"/>
                    <a:pt x="3820" y="477"/>
                    <a:pt x="3834" y="478"/>
                  </a:cubicBezTo>
                  <a:lnTo>
                    <a:pt x="3834" y="478"/>
                  </a:lnTo>
                  <a:cubicBezTo>
                    <a:pt x="3854" y="479"/>
                    <a:pt x="3857" y="486"/>
                    <a:pt x="3852" y="505"/>
                  </a:cubicBezTo>
                  <a:lnTo>
                    <a:pt x="3852" y="505"/>
                  </a:lnTo>
                  <a:cubicBezTo>
                    <a:pt x="3850" y="515"/>
                    <a:pt x="3846" y="525"/>
                    <a:pt x="3837" y="531"/>
                  </a:cubicBezTo>
                  <a:lnTo>
                    <a:pt x="3837" y="531"/>
                  </a:lnTo>
                  <a:cubicBezTo>
                    <a:pt x="3832" y="535"/>
                    <a:pt x="3829" y="540"/>
                    <a:pt x="3832" y="546"/>
                  </a:cubicBezTo>
                  <a:lnTo>
                    <a:pt x="3832" y="546"/>
                  </a:lnTo>
                  <a:cubicBezTo>
                    <a:pt x="3835" y="553"/>
                    <a:pt x="3840" y="555"/>
                    <a:pt x="3847" y="556"/>
                  </a:cubicBezTo>
                  <a:lnTo>
                    <a:pt x="3847" y="556"/>
                  </a:lnTo>
                  <a:cubicBezTo>
                    <a:pt x="3857" y="556"/>
                    <a:pt x="3865" y="552"/>
                    <a:pt x="3872" y="547"/>
                  </a:cubicBezTo>
                  <a:lnTo>
                    <a:pt x="3872" y="547"/>
                  </a:lnTo>
                  <a:cubicBezTo>
                    <a:pt x="3881" y="542"/>
                    <a:pt x="3889" y="542"/>
                    <a:pt x="3897" y="547"/>
                  </a:cubicBezTo>
                  <a:lnTo>
                    <a:pt x="3897" y="547"/>
                  </a:lnTo>
                  <a:cubicBezTo>
                    <a:pt x="3909" y="553"/>
                    <a:pt x="3922" y="559"/>
                    <a:pt x="3934" y="566"/>
                  </a:cubicBezTo>
                  <a:lnTo>
                    <a:pt x="3934" y="566"/>
                  </a:lnTo>
                  <a:cubicBezTo>
                    <a:pt x="3942" y="570"/>
                    <a:pt x="3950" y="571"/>
                    <a:pt x="3958" y="563"/>
                  </a:cubicBezTo>
                  <a:lnTo>
                    <a:pt x="3958" y="563"/>
                  </a:lnTo>
                  <a:cubicBezTo>
                    <a:pt x="3974" y="548"/>
                    <a:pt x="3994" y="544"/>
                    <a:pt x="4016" y="545"/>
                  </a:cubicBezTo>
                  <a:lnTo>
                    <a:pt x="4016" y="545"/>
                  </a:lnTo>
                  <a:cubicBezTo>
                    <a:pt x="4030" y="546"/>
                    <a:pt x="4041" y="550"/>
                    <a:pt x="4051" y="560"/>
                  </a:cubicBezTo>
                  <a:lnTo>
                    <a:pt x="4051" y="560"/>
                  </a:lnTo>
                  <a:cubicBezTo>
                    <a:pt x="4066" y="573"/>
                    <a:pt x="4082" y="585"/>
                    <a:pt x="4103" y="587"/>
                  </a:cubicBezTo>
                  <a:lnTo>
                    <a:pt x="4103" y="587"/>
                  </a:lnTo>
                  <a:cubicBezTo>
                    <a:pt x="4145" y="593"/>
                    <a:pt x="4181" y="612"/>
                    <a:pt x="4214" y="638"/>
                  </a:cubicBezTo>
                  <a:lnTo>
                    <a:pt x="4214" y="638"/>
                  </a:lnTo>
                  <a:cubicBezTo>
                    <a:pt x="4226" y="647"/>
                    <a:pt x="4240" y="655"/>
                    <a:pt x="4249" y="666"/>
                  </a:cubicBezTo>
                  <a:lnTo>
                    <a:pt x="4249" y="666"/>
                  </a:lnTo>
                  <a:cubicBezTo>
                    <a:pt x="4258" y="676"/>
                    <a:pt x="4263" y="686"/>
                    <a:pt x="4254" y="699"/>
                  </a:cubicBezTo>
                  <a:lnTo>
                    <a:pt x="4254" y="699"/>
                  </a:lnTo>
                  <a:cubicBezTo>
                    <a:pt x="4248" y="707"/>
                    <a:pt x="4249" y="717"/>
                    <a:pt x="4247" y="726"/>
                  </a:cubicBezTo>
                  <a:lnTo>
                    <a:pt x="4247" y="726"/>
                  </a:lnTo>
                  <a:cubicBezTo>
                    <a:pt x="4244" y="739"/>
                    <a:pt x="4239" y="746"/>
                    <a:pt x="4226" y="749"/>
                  </a:cubicBezTo>
                  <a:lnTo>
                    <a:pt x="4226" y="749"/>
                  </a:lnTo>
                  <a:cubicBezTo>
                    <a:pt x="4203" y="755"/>
                    <a:pt x="4184" y="765"/>
                    <a:pt x="4166" y="782"/>
                  </a:cubicBezTo>
                  <a:lnTo>
                    <a:pt x="4166" y="782"/>
                  </a:lnTo>
                  <a:cubicBezTo>
                    <a:pt x="4147" y="801"/>
                    <a:pt x="4122" y="815"/>
                    <a:pt x="4093" y="815"/>
                  </a:cubicBezTo>
                  <a:lnTo>
                    <a:pt x="4093" y="815"/>
                  </a:lnTo>
                  <a:cubicBezTo>
                    <a:pt x="4079" y="815"/>
                    <a:pt x="4066" y="818"/>
                    <a:pt x="4053" y="822"/>
                  </a:cubicBezTo>
                  <a:lnTo>
                    <a:pt x="4053" y="822"/>
                  </a:lnTo>
                  <a:cubicBezTo>
                    <a:pt x="4045" y="825"/>
                    <a:pt x="4042" y="831"/>
                    <a:pt x="4048" y="837"/>
                  </a:cubicBezTo>
                  <a:lnTo>
                    <a:pt x="4048" y="837"/>
                  </a:lnTo>
                  <a:cubicBezTo>
                    <a:pt x="4061" y="852"/>
                    <a:pt x="4066" y="870"/>
                    <a:pt x="4076" y="885"/>
                  </a:cubicBezTo>
                  <a:lnTo>
                    <a:pt x="4076" y="885"/>
                  </a:lnTo>
                  <a:cubicBezTo>
                    <a:pt x="4085" y="898"/>
                    <a:pt x="4083" y="911"/>
                    <a:pt x="4078" y="924"/>
                  </a:cubicBezTo>
                  <a:lnTo>
                    <a:pt x="4078" y="924"/>
                  </a:lnTo>
                  <a:cubicBezTo>
                    <a:pt x="4071" y="941"/>
                    <a:pt x="4061" y="943"/>
                    <a:pt x="4045" y="936"/>
                  </a:cubicBezTo>
                  <a:lnTo>
                    <a:pt x="4045" y="936"/>
                  </a:lnTo>
                  <a:cubicBezTo>
                    <a:pt x="4039" y="932"/>
                    <a:pt x="4032" y="929"/>
                    <a:pt x="4026" y="926"/>
                  </a:cubicBezTo>
                  <a:lnTo>
                    <a:pt x="4026" y="926"/>
                  </a:lnTo>
                  <a:cubicBezTo>
                    <a:pt x="4019" y="922"/>
                    <a:pt x="4011" y="916"/>
                    <a:pt x="4011" y="908"/>
                  </a:cubicBezTo>
                  <a:lnTo>
                    <a:pt x="4011" y="908"/>
                  </a:lnTo>
                  <a:cubicBezTo>
                    <a:pt x="4011" y="888"/>
                    <a:pt x="3997" y="872"/>
                    <a:pt x="3998" y="852"/>
                  </a:cubicBezTo>
                  <a:lnTo>
                    <a:pt x="3998" y="852"/>
                  </a:lnTo>
                  <a:cubicBezTo>
                    <a:pt x="3999" y="840"/>
                    <a:pt x="3992" y="834"/>
                    <a:pt x="3981" y="829"/>
                  </a:cubicBezTo>
                  <a:lnTo>
                    <a:pt x="3981" y="829"/>
                  </a:lnTo>
                  <a:cubicBezTo>
                    <a:pt x="3959" y="817"/>
                    <a:pt x="3934" y="813"/>
                    <a:pt x="3912" y="799"/>
                  </a:cubicBezTo>
                  <a:lnTo>
                    <a:pt x="3912" y="799"/>
                  </a:lnTo>
                  <a:cubicBezTo>
                    <a:pt x="3898" y="790"/>
                    <a:pt x="3887" y="780"/>
                    <a:pt x="3878" y="766"/>
                  </a:cubicBezTo>
                  <a:lnTo>
                    <a:pt x="3878" y="766"/>
                  </a:lnTo>
                  <a:cubicBezTo>
                    <a:pt x="3866" y="746"/>
                    <a:pt x="3866" y="741"/>
                    <a:pt x="3880" y="721"/>
                  </a:cubicBezTo>
                  <a:lnTo>
                    <a:pt x="3880" y="721"/>
                  </a:lnTo>
                  <a:cubicBezTo>
                    <a:pt x="3889" y="709"/>
                    <a:pt x="3887" y="703"/>
                    <a:pt x="3875" y="696"/>
                  </a:cubicBezTo>
                  <a:lnTo>
                    <a:pt x="3875" y="696"/>
                  </a:lnTo>
                  <a:cubicBezTo>
                    <a:pt x="3873" y="695"/>
                    <a:pt x="3871" y="694"/>
                    <a:pt x="3868" y="693"/>
                  </a:cubicBezTo>
                  <a:lnTo>
                    <a:pt x="3868" y="693"/>
                  </a:lnTo>
                  <a:cubicBezTo>
                    <a:pt x="3844" y="685"/>
                    <a:pt x="3827" y="671"/>
                    <a:pt x="3831" y="642"/>
                  </a:cubicBezTo>
                  <a:lnTo>
                    <a:pt x="3831" y="642"/>
                  </a:lnTo>
                  <a:cubicBezTo>
                    <a:pt x="3819" y="624"/>
                    <a:pt x="3813" y="602"/>
                    <a:pt x="3796" y="586"/>
                  </a:cubicBezTo>
                  <a:lnTo>
                    <a:pt x="3796" y="586"/>
                  </a:lnTo>
                  <a:cubicBezTo>
                    <a:pt x="3790" y="580"/>
                    <a:pt x="3781" y="578"/>
                    <a:pt x="3772" y="578"/>
                  </a:cubicBezTo>
                  <a:lnTo>
                    <a:pt x="3772" y="578"/>
                  </a:lnTo>
                  <a:cubicBezTo>
                    <a:pt x="3746" y="578"/>
                    <a:pt x="3720" y="580"/>
                    <a:pt x="3695" y="583"/>
                  </a:cubicBezTo>
                  <a:lnTo>
                    <a:pt x="3695" y="583"/>
                  </a:lnTo>
                  <a:cubicBezTo>
                    <a:pt x="3682" y="585"/>
                    <a:pt x="3672" y="596"/>
                    <a:pt x="3663" y="605"/>
                  </a:cubicBezTo>
                  <a:lnTo>
                    <a:pt x="3663" y="605"/>
                  </a:lnTo>
                  <a:cubicBezTo>
                    <a:pt x="3655" y="614"/>
                    <a:pt x="3646" y="623"/>
                    <a:pt x="3635" y="630"/>
                  </a:cubicBezTo>
                  <a:lnTo>
                    <a:pt x="3635" y="630"/>
                  </a:lnTo>
                  <a:cubicBezTo>
                    <a:pt x="3622" y="636"/>
                    <a:pt x="3621" y="643"/>
                    <a:pt x="3628" y="658"/>
                  </a:cubicBezTo>
                  <a:lnTo>
                    <a:pt x="3628" y="658"/>
                  </a:lnTo>
                  <a:cubicBezTo>
                    <a:pt x="3629" y="661"/>
                    <a:pt x="3631" y="665"/>
                    <a:pt x="3633" y="669"/>
                  </a:cubicBezTo>
                  <a:lnTo>
                    <a:pt x="3633" y="669"/>
                  </a:lnTo>
                  <a:cubicBezTo>
                    <a:pt x="3640" y="686"/>
                    <a:pt x="3639" y="695"/>
                    <a:pt x="3629" y="704"/>
                  </a:cubicBezTo>
                  <a:lnTo>
                    <a:pt x="3629" y="704"/>
                  </a:lnTo>
                  <a:cubicBezTo>
                    <a:pt x="3617" y="713"/>
                    <a:pt x="3602" y="715"/>
                    <a:pt x="3588" y="706"/>
                  </a:cubicBezTo>
                  <a:lnTo>
                    <a:pt x="3588" y="706"/>
                  </a:lnTo>
                  <a:cubicBezTo>
                    <a:pt x="3567" y="694"/>
                    <a:pt x="3547" y="680"/>
                    <a:pt x="3528" y="666"/>
                  </a:cubicBezTo>
                  <a:lnTo>
                    <a:pt x="3528" y="666"/>
                  </a:lnTo>
                  <a:cubicBezTo>
                    <a:pt x="3513" y="654"/>
                    <a:pt x="3509" y="655"/>
                    <a:pt x="3497" y="670"/>
                  </a:cubicBezTo>
                  <a:lnTo>
                    <a:pt x="3497" y="670"/>
                  </a:lnTo>
                  <a:cubicBezTo>
                    <a:pt x="3481" y="689"/>
                    <a:pt x="3473" y="712"/>
                    <a:pt x="3473" y="736"/>
                  </a:cubicBezTo>
                  <a:lnTo>
                    <a:pt x="3473" y="736"/>
                  </a:lnTo>
                  <a:cubicBezTo>
                    <a:pt x="3472" y="751"/>
                    <a:pt x="3473" y="765"/>
                    <a:pt x="3473" y="780"/>
                  </a:cubicBezTo>
                  <a:lnTo>
                    <a:pt x="3473" y="780"/>
                  </a:lnTo>
                  <a:cubicBezTo>
                    <a:pt x="3472" y="804"/>
                    <a:pt x="3464" y="824"/>
                    <a:pt x="3437" y="831"/>
                  </a:cubicBezTo>
                  <a:lnTo>
                    <a:pt x="3437" y="831"/>
                  </a:lnTo>
                  <a:cubicBezTo>
                    <a:pt x="3427" y="834"/>
                    <a:pt x="3417" y="838"/>
                    <a:pt x="3419" y="852"/>
                  </a:cubicBezTo>
                  <a:lnTo>
                    <a:pt x="3419" y="852"/>
                  </a:lnTo>
                  <a:cubicBezTo>
                    <a:pt x="3419" y="860"/>
                    <a:pt x="3414" y="864"/>
                    <a:pt x="3409" y="867"/>
                  </a:cubicBezTo>
                  <a:lnTo>
                    <a:pt x="3409" y="867"/>
                  </a:lnTo>
                  <a:cubicBezTo>
                    <a:pt x="3396" y="876"/>
                    <a:pt x="3396" y="887"/>
                    <a:pt x="3397" y="901"/>
                  </a:cubicBezTo>
                  <a:lnTo>
                    <a:pt x="3397" y="901"/>
                  </a:lnTo>
                  <a:cubicBezTo>
                    <a:pt x="3401" y="925"/>
                    <a:pt x="3414" y="946"/>
                    <a:pt x="3415" y="970"/>
                  </a:cubicBezTo>
                  <a:lnTo>
                    <a:pt x="3415" y="970"/>
                  </a:lnTo>
                  <a:cubicBezTo>
                    <a:pt x="3416" y="989"/>
                    <a:pt x="3413" y="997"/>
                    <a:pt x="3396" y="1004"/>
                  </a:cubicBezTo>
                  <a:lnTo>
                    <a:pt x="3396" y="1004"/>
                  </a:lnTo>
                  <a:cubicBezTo>
                    <a:pt x="3375" y="1012"/>
                    <a:pt x="3375" y="1012"/>
                    <a:pt x="3385" y="1032"/>
                  </a:cubicBezTo>
                  <a:lnTo>
                    <a:pt x="3385" y="1032"/>
                  </a:lnTo>
                  <a:cubicBezTo>
                    <a:pt x="3392" y="1046"/>
                    <a:pt x="3390" y="1059"/>
                    <a:pt x="3385" y="1072"/>
                  </a:cubicBezTo>
                  <a:lnTo>
                    <a:pt x="3385" y="1072"/>
                  </a:lnTo>
                  <a:cubicBezTo>
                    <a:pt x="3377" y="1094"/>
                    <a:pt x="3393" y="1114"/>
                    <a:pt x="3415" y="1109"/>
                  </a:cubicBezTo>
                  <a:lnTo>
                    <a:pt x="3415" y="1109"/>
                  </a:lnTo>
                  <a:cubicBezTo>
                    <a:pt x="3431" y="1106"/>
                    <a:pt x="3447" y="1104"/>
                    <a:pt x="3461" y="1094"/>
                  </a:cubicBezTo>
                  <a:lnTo>
                    <a:pt x="3461" y="1094"/>
                  </a:lnTo>
                  <a:cubicBezTo>
                    <a:pt x="3475" y="1085"/>
                    <a:pt x="3491" y="1085"/>
                    <a:pt x="3507" y="1089"/>
                  </a:cubicBezTo>
                  <a:lnTo>
                    <a:pt x="3507" y="1089"/>
                  </a:lnTo>
                  <a:cubicBezTo>
                    <a:pt x="3523" y="1093"/>
                    <a:pt x="3538" y="1090"/>
                    <a:pt x="3553" y="1087"/>
                  </a:cubicBezTo>
                  <a:lnTo>
                    <a:pt x="3553" y="1087"/>
                  </a:lnTo>
                  <a:cubicBezTo>
                    <a:pt x="3564" y="1085"/>
                    <a:pt x="3565" y="1080"/>
                    <a:pt x="3562" y="1070"/>
                  </a:cubicBezTo>
                  <a:lnTo>
                    <a:pt x="3562" y="1070"/>
                  </a:lnTo>
                  <a:cubicBezTo>
                    <a:pt x="3557" y="1058"/>
                    <a:pt x="3553" y="1046"/>
                    <a:pt x="3543" y="1037"/>
                  </a:cubicBezTo>
                  <a:lnTo>
                    <a:pt x="3543" y="1037"/>
                  </a:lnTo>
                  <a:cubicBezTo>
                    <a:pt x="3535" y="1030"/>
                    <a:pt x="3528" y="1022"/>
                    <a:pt x="3524" y="1012"/>
                  </a:cubicBezTo>
                  <a:lnTo>
                    <a:pt x="3524" y="1012"/>
                  </a:lnTo>
                  <a:cubicBezTo>
                    <a:pt x="3518" y="1000"/>
                    <a:pt x="3527" y="988"/>
                    <a:pt x="3540" y="992"/>
                  </a:cubicBezTo>
                  <a:lnTo>
                    <a:pt x="3540" y="992"/>
                  </a:lnTo>
                  <a:cubicBezTo>
                    <a:pt x="3563" y="999"/>
                    <a:pt x="3585" y="999"/>
                    <a:pt x="3608" y="995"/>
                  </a:cubicBezTo>
                  <a:lnTo>
                    <a:pt x="3608" y="995"/>
                  </a:lnTo>
                  <a:cubicBezTo>
                    <a:pt x="3628" y="992"/>
                    <a:pt x="3647" y="994"/>
                    <a:pt x="3666" y="1001"/>
                  </a:cubicBezTo>
                  <a:lnTo>
                    <a:pt x="3666" y="1001"/>
                  </a:lnTo>
                  <a:cubicBezTo>
                    <a:pt x="3673" y="1004"/>
                    <a:pt x="3679" y="1008"/>
                    <a:pt x="3677" y="1019"/>
                  </a:cubicBezTo>
                  <a:lnTo>
                    <a:pt x="3677" y="1019"/>
                  </a:lnTo>
                  <a:cubicBezTo>
                    <a:pt x="3672" y="1035"/>
                    <a:pt x="3677" y="1049"/>
                    <a:pt x="3691" y="1060"/>
                  </a:cubicBezTo>
                  <a:lnTo>
                    <a:pt x="3691" y="1060"/>
                  </a:lnTo>
                  <a:cubicBezTo>
                    <a:pt x="3699" y="1067"/>
                    <a:pt x="3704" y="1078"/>
                    <a:pt x="3707" y="1089"/>
                  </a:cubicBezTo>
                  <a:lnTo>
                    <a:pt x="3707" y="1089"/>
                  </a:lnTo>
                  <a:cubicBezTo>
                    <a:pt x="3713" y="1114"/>
                    <a:pt x="3703" y="1130"/>
                    <a:pt x="3678" y="1135"/>
                  </a:cubicBezTo>
                  <a:lnTo>
                    <a:pt x="3678" y="1135"/>
                  </a:lnTo>
                  <a:cubicBezTo>
                    <a:pt x="3669" y="1136"/>
                    <a:pt x="3661" y="1138"/>
                    <a:pt x="3652" y="1139"/>
                  </a:cubicBezTo>
                  <a:lnTo>
                    <a:pt x="3652" y="1139"/>
                  </a:lnTo>
                  <a:cubicBezTo>
                    <a:pt x="3646" y="1140"/>
                    <a:pt x="3641" y="1142"/>
                    <a:pt x="3637" y="1146"/>
                  </a:cubicBezTo>
                  <a:lnTo>
                    <a:pt x="3637" y="1146"/>
                  </a:lnTo>
                  <a:cubicBezTo>
                    <a:pt x="3628" y="1156"/>
                    <a:pt x="3631" y="1169"/>
                    <a:pt x="3643" y="1173"/>
                  </a:cubicBezTo>
                  <a:lnTo>
                    <a:pt x="3643" y="1173"/>
                  </a:lnTo>
                  <a:cubicBezTo>
                    <a:pt x="3649" y="1175"/>
                    <a:pt x="3654" y="1177"/>
                    <a:pt x="3660" y="1177"/>
                  </a:cubicBezTo>
                  <a:lnTo>
                    <a:pt x="3660" y="1177"/>
                  </a:lnTo>
                  <a:cubicBezTo>
                    <a:pt x="3683" y="1176"/>
                    <a:pt x="3704" y="1190"/>
                    <a:pt x="3728" y="1188"/>
                  </a:cubicBezTo>
                  <a:lnTo>
                    <a:pt x="3728" y="1188"/>
                  </a:lnTo>
                  <a:cubicBezTo>
                    <a:pt x="3736" y="1187"/>
                    <a:pt x="3741" y="1193"/>
                    <a:pt x="3747" y="1198"/>
                  </a:cubicBezTo>
                  <a:lnTo>
                    <a:pt x="3747" y="1198"/>
                  </a:lnTo>
                  <a:cubicBezTo>
                    <a:pt x="3754" y="1205"/>
                    <a:pt x="3760" y="1213"/>
                    <a:pt x="3767" y="1219"/>
                  </a:cubicBezTo>
                  <a:lnTo>
                    <a:pt x="3767" y="1219"/>
                  </a:lnTo>
                  <a:cubicBezTo>
                    <a:pt x="3779" y="1229"/>
                    <a:pt x="3790" y="1227"/>
                    <a:pt x="3796" y="1213"/>
                  </a:cubicBezTo>
                  <a:lnTo>
                    <a:pt x="3796" y="1213"/>
                  </a:lnTo>
                  <a:cubicBezTo>
                    <a:pt x="3800" y="1202"/>
                    <a:pt x="3807" y="1197"/>
                    <a:pt x="3818" y="1197"/>
                  </a:cubicBezTo>
                  <a:lnTo>
                    <a:pt x="3818" y="1197"/>
                  </a:lnTo>
                  <a:cubicBezTo>
                    <a:pt x="3837" y="1198"/>
                    <a:pt x="3856" y="1194"/>
                    <a:pt x="3875" y="1208"/>
                  </a:cubicBezTo>
                  <a:lnTo>
                    <a:pt x="3875" y="1208"/>
                  </a:lnTo>
                  <a:cubicBezTo>
                    <a:pt x="3889" y="1218"/>
                    <a:pt x="3908" y="1222"/>
                    <a:pt x="3922" y="1235"/>
                  </a:cubicBezTo>
                  <a:lnTo>
                    <a:pt x="3922" y="1235"/>
                  </a:lnTo>
                  <a:cubicBezTo>
                    <a:pt x="3931" y="1244"/>
                    <a:pt x="3939" y="1252"/>
                    <a:pt x="3937" y="1266"/>
                  </a:cubicBezTo>
                  <a:lnTo>
                    <a:pt x="3937" y="1266"/>
                  </a:lnTo>
                  <a:cubicBezTo>
                    <a:pt x="3936" y="1277"/>
                    <a:pt x="3941" y="1283"/>
                    <a:pt x="3950" y="1287"/>
                  </a:cubicBezTo>
                  <a:lnTo>
                    <a:pt x="3950" y="1287"/>
                  </a:lnTo>
                  <a:cubicBezTo>
                    <a:pt x="3964" y="1292"/>
                    <a:pt x="3977" y="1299"/>
                    <a:pt x="3991" y="1301"/>
                  </a:cubicBezTo>
                  <a:lnTo>
                    <a:pt x="3991" y="1301"/>
                  </a:lnTo>
                  <a:cubicBezTo>
                    <a:pt x="4022" y="1305"/>
                    <a:pt x="4045" y="1321"/>
                    <a:pt x="4067" y="1344"/>
                  </a:cubicBezTo>
                  <a:lnTo>
                    <a:pt x="4067" y="1344"/>
                  </a:lnTo>
                  <a:cubicBezTo>
                    <a:pt x="4086" y="1365"/>
                    <a:pt x="4105" y="1385"/>
                    <a:pt x="4123" y="1407"/>
                  </a:cubicBezTo>
                  <a:lnTo>
                    <a:pt x="4123" y="1407"/>
                  </a:lnTo>
                  <a:cubicBezTo>
                    <a:pt x="4138" y="1425"/>
                    <a:pt x="4150" y="1444"/>
                    <a:pt x="4156" y="1468"/>
                  </a:cubicBezTo>
                  <a:lnTo>
                    <a:pt x="4156" y="1468"/>
                  </a:lnTo>
                  <a:cubicBezTo>
                    <a:pt x="4159" y="1483"/>
                    <a:pt x="4169" y="1496"/>
                    <a:pt x="4177" y="1510"/>
                  </a:cubicBezTo>
                  <a:lnTo>
                    <a:pt x="4177" y="1510"/>
                  </a:lnTo>
                  <a:cubicBezTo>
                    <a:pt x="4190" y="1532"/>
                    <a:pt x="4211" y="1540"/>
                    <a:pt x="4231" y="1550"/>
                  </a:cubicBezTo>
                  <a:lnTo>
                    <a:pt x="4231" y="1550"/>
                  </a:lnTo>
                  <a:cubicBezTo>
                    <a:pt x="4267" y="1568"/>
                    <a:pt x="4301" y="1590"/>
                    <a:pt x="4333" y="1614"/>
                  </a:cubicBezTo>
                  <a:lnTo>
                    <a:pt x="4333" y="1614"/>
                  </a:lnTo>
                  <a:cubicBezTo>
                    <a:pt x="4372" y="1643"/>
                    <a:pt x="4385" y="1683"/>
                    <a:pt x="4374" y="1731"/>
                  </a:cubicBezTo>
                  <a:lnTo>
                    <a:pt x="4374" y="1731"/>
                  </a:lnTo>
                  <a:cubicBezTo>
                    <a:pt x="4368" y="1756"/>
                    <a:pt x="4360" y="1779"/>
                    <a:pt x="4362" y="1805"/>
                  </a:cubicBezTo>
                  <a:lnTo>
                    <a:pt x="4362" y="1805"/>
                  </a:lnTo>
                  <a:cubicBezTo>
                    <a:pt x="4363" y="1825"/>
                    <a:pt x="4371" y="1842"/>
                    <a:pt x="4385" y="1856"/>
                  </a:cubicBezTo>
                  <a:lnTo>
                    <a:pt x="4385" y="1856"/>
                  </a:lnTo>
                  <a:cubicBezTo>
                    <a:pt x="4399" y="1869"/>
                    <a:pt x="4407" y="1867"/>
                    <a:pt x="4417" y="1851"/>
                  </a:cubicBezTo>
                  <a:lnTo>
                    <a:pt x="4417" y="1851"/>
                  </a:lnTo>
                  <a:cubicBezTo>
                    <a:pt x="4432" y="1830"/>
                    <a:pt x="4441" y="1806"/>
                    <a:pt x="4446" y="1780"/>
                  </a:cubicBezTo>
                  <a:lnTo>
                    <a:pt x="4446" y="1780"/>
                  </a:lnTo>
                  <a:cubicBezTo>
                    <a:pt x="4449" y="1770"/>
                    <a:pt x="4449" y="1760"/>
                    <a:pt x="4448" y="1749"/>
                  </a:cubicBezTo>
                  <a:lnTo>
                    <a:pt x="4448" y="1749"/>
                  </a:lnTo>
                  <a:cubicBezTo>
                    <a:pt x="4444" y="1722"/>
                    <a:pt x="4459" y="1706"/>
                    <a:pt x="4487" y="1710"/>
                  </a:cubicBezTo>
                  <a:lnTo>
                    <a:pt x="4487" y="1710"/>
                  </a:lnTo>
                  <a:cubicBezTo>
                    <a:pt x="4499" y="1712"/>
                    <a:pt x="4506" y="1710"/>
                    <a:pt x="4512" y="1698"/>
                  </a:cubicBezTo>
                  <a:lnTo>
                    <a:pt x="4512" y="1698"/>
                  </a:lnTo>
                  <a:cubicBezTo>
                    <a:pt x="4520" y="1684"/>
                    <a:pt x="4533" y="1682"/>
                    <a:pt x="4548" y="1684"/>
                  </a:cubicBezTo>
                  <a:lnTo>
                    <a:pt x="4548" y="1684"/>
                  </a:lnTo>
                  <a:cubicBezTo>
                    <a:pt x="4563" y="1687"/>
                    <a:pt x="4577" y="1691"/>
                    <a:pt x="4592" y="1694"/>
                  </a:cubicBezTo>
                  <a:lnTo>
                    <a:pt x="4592" y="1694"/>
                  </a:lnTo>
                  <a:cubicBezTo>
                    <a:pt x="4605" y="1697"/>
                    <a:pt x="4613" y="1706"/>
                    <a:pt x="4620" y="1716"/>
                  </a:cubicBezTo>
                  <a:lnTo>
                    <a:pt x="4620" y="1716"/>
                  </a:lnTo>
                  <a:cubicBezTo>
                    <a:pt x="4624" y="1722"/>
                    <a:pt x="4627" y="1727"/>
                    <a:pt x="4635" y="1726"/>
                  </a:cubicBezTo>
                  <a:lnTo>
                    <a:pt x="4635" y="1726"/>
                  </a:lnTo>
                  <a:cubicBezTo>
                    <a:pt x="4664" y="1721"/>
                    <a:pt x="4695" y="1722"/>
                    <a:pt x="4723" y="1712"/>
                  </a:cubicBezTo>
                  <a:lnTo>
                    <a:pt x="4723" y="1712"/>
                  </a:lnTo>
                  <a:cubicBezTo>
                    <a:pt x="4740" y="1706"/>
                    <a:pt x="4754" y="1707"/>
                    <a:pt x="4768" y="1716"/>
                  </a:cubicBezTo>
                  <a:lnTo>
                    <a:pt x="4768" y="1716"/>
                  </a:lnTo>
                  <a:cubicBezTo>
                    <a:pt x="4784" y="1727"/>
                    <a:pt x="4801" y="1734"/>
                    <a:pt x="4818" y="1741"/>
                  </a:cubicBezTo>
                  <a:lnTo>
                    <a:pt x="4818" y="1741"/>
                  </a:lnTo>
                  <a:cubicBezTo>
                    <a:pt x="4836" y="1749"/>
                    <a:pt x="4850" y="1762"/>
                    <a:pt x="4866" y="1772"/>
                  </a:cubicBezTo>
                  <a:lnTo>
                    <a:pt x="4866" y="1772"/>
                  </a:lnTo>
                  <a:cubicBezTo>
                    <a:pt x="4880" y="1782"/>
                    <a:pt x="4885" y="1796"/>
                    <a:pt x="4885" y="1813"/>
                  </a:cubicBezTo>
                  <a:lnTo>
                    <a:pt x="4885" y="1813"/>
                  </a:lnTo>
                  <a:cubicBezTo>
                    <a:pt x="4884" y="1828"/>
                    <a:pt x="4888" y="1841"/>
                    <a:pt x="4895" y="1854"/>
                  </a:cubicBezTo>
                  <a:lnTo>
                    <a:pt x="4895" y="1854"/>
                  </a:lnTo>
                  <a:cubicBezTo>
                    <a:pt x="4907" y="1880"/>
                    <a:pt x="4918" y="1907"/>
                    <a:pt x="4921" y="1936"/>
                  </a:cubicBezTo>
                  <a:lnTo>
                    <a:pt x="4921" y="1936"/>
                  </a:lnTo>
                  <a:cubicBezTo>
                    <a:pt x="4922" y="1941"/>
                    <a:pt x="4923" y="1946"/>
                    <a:pt x="4923" y="1951"/>
                  </a:cubicBezTo>
                  <a:lnTo>
                    <a:pt x="4923" y="1951"/>
                  </a:lnTo>
                  <a:cubicBezTo>
                    <a:pt x="4920" y="1984"/>
                    <a:pt x="4923" y="2017"/>
                    <a:pt x="4906" y="2049"/>
                  </a:cubicBezTo>
                  <a:lnTo>
                    <a:pt x="4906" y="2049"/>
                  </a:lnTo>
                  <a:cubicBezTo>
                    <a:pt x="4891" y="2077"/>
                    <a:pt x="4861" y="2098"/>
                    <a:pt x="4831" y="2093"/>
                  </a:cubicBezTo>
                  <a:lnTo>
                    <a:pt x="4831" y="2093"/>
                  </a:lnTo>
                  <a:cubicBezTo>
                    <a:pt x="4814" y="2090"/>
                    <a:pt x="4798" y="2090"/>
                    <a:pt x="4780" y="2091"/>
                  </a:cubicBezTo>
                  <a:lnTo>
                    <a:pt x="4780" y="2091"/>
                  </a:lnTo>
                  <a:cubicBezTo>
                    <a:pt x="4759" y="2093"/>
                    <a:pt x="4750" y="2087"/>
                    <a:pt x="4741" y="2068"/>
                  </a:cubicBezTo>
                  <a:lnTo>
                    <a:pt x="4741" y="2068"/>
                  </a:lnTo>
                  <a:cubicBezTo>
                    <a:pt x="4733" y="2052"/>
                    <a:pt x="4727" y="2037"/>
                    <a:pt x="4725" y="2020"/>
                  </a:cubicBezTo>
                  <a:lnTo>
                    <a:pt x="4725" y="2020"/>
                  </a:lnTo>
                  <a:cubicBezTo>
                    <a:pt x="4724" y="2010"/>
                    <a:pt x="4719" y="2003"/>
                    <a:pt x="4710" y="2000"/>
                  </a:cubicBezTo>
                  <a:lnTo>
                    <a:pt x="4710" y="2000"/>
                  </a:lnTo>
                  <a:cubicBezTo>
                    <a:pt x="4681" y="1988"/>
                    <a:pt x="4651" y="1980"/>
                    <a:pt x="4619" y="1987"/>
                  </a:cubicBezTo>
                  <a:lnTo>
                    <a:pt x="4619" y="1987"/>
                  </a:lnTo>
                  <a:cubicBezTo>
                    <a:pt x="4606" y="1989"/>
                    <a:pt x="4597" y="2000"/>
                    <a:pt x="4606" y="2008"/>
                  </a:cubicBezTo>
                  <a:lnTo>
                    <a:pt x="4606" y="2008"/>
                  </a:lnTo>
                  <a:cubicBezTo>
                    <a:pt x="4624" y="2027"/>
                    <a:pt x="4621" y="2052"/>
                    <a:pt x="4629" y="2073"/>
                  </a:cubicBezTo>
                  <a:lnTo>
                    <a:pt x="4629" y="2073"/>
                  </a:lnTo>
                  <a:cubicBezTo>
                    <a:pt x="4636" y="2091"/>
                    <a:pt x="4644" y="2108"/>
                    <a:pt x="4655" y="2124"/>
                  </a:cubicBezTo>
                  <a:lnTo>
                    <a:pt x="4655" y="2124"/>
                  </a:lnTo>
                  <a:cubicBezTo>
                    <a:pt x="4666" y="2139"/>
                    <a:pt x="4668" y="2155"/>
                    <a:pt x="4662" y="2172"/>
                  </a:cubicBezTo>
                  <a:lnTo>
                    <a:pt x="4662" y="2172"/>
                  </a:lnTo>
                  <a:cubicBezTo>
                    <a:pt x="4659" y="2181"/>
                    <a:pt x="4654" y="2186"/>
                    <a:pt x="4644" y="2186"/>
                  </a:cubicBezTo>
                  <a:lnTo>
                    <a:pt x="4644" y="2186"/>
                  </a:lnTo>
                  <a:cubicBezTo>
                    <a:pt x="4633" y="2186"/>
                    <a:pt x="4622" y="2188"/>
                    <a:pt x="4611" y="2186"/>
                  </a:cubicBezTo>
                  <a:lnTo>
                    <a:pt x="4611" y="2186"/>
                  </a:lnTo>
                  <a:cubicBezTo>
                    <a:pt x="4581" y="2181"/>
                    <a:pt x="4554" y="2188"/>
                    <a:pt x="4530" y="2207"/>
                  </a:cubicBezTo>
                  <a:lnTo>
                    <a:pt x="4530" y="2207"/>
                  </a:lnTo>
                  <a:cubicBezTo>
                    <a:pt x="4526" y="2210"/>
                    <a:pt x="4522" y="2213"/>
                    <a:pt x="4522" y="2218"/>
                  </a:cubicBezTo>
                  <a:lnTo>
                    <a:pt x="4522" y="2218"/>
                  </a:lnTo>
                  <a:cubicBezTo>
                    <a:pt x="4521" y="2229"/>
                    <a:pt x="4518" y="2240"/>
                    <a:pt x="4523" y="2249"/>
                  </a:cubicBezTo>
                  <a:lnTo>
                    <a:pt x="4523" y="2249"/>
                  </a:lnTo>
                  <a:cubicBezTo>
                    <a:pt x="4539" y="2278"/>
                    <a:pt x="4536" y="2310"/>
                    <a:pt x="4548" y="2340"/>
                  </a:cubicBezTo>
                  <a:lnTo>
                    <a:pt x="4548" y="2340"/>
                  </a:lnTo>
                  <a:cubicBezTo>
                    <a:pt x="4556" y="2362"/>
                    <a:pt x="4551" y="2385"/>
                    <a:pt x="4530" y="2401"/>
                  </a:cubicBezTo>
                  <a:lnTo>
                    <a:pt x="4530" y="2401"/>
                  </a:lnTo>
                  <a:cubicBezTo>
                    <a:pt x="4525" y="2405"/>
                    <a:pt x="4520" y="2410"/>
                    <a:pt x="4516" y="2414"/>
                  </a:cubicBezTo>
                  <a:lnTo>
                    <a:pt x="4516" y="2414"/>
                  </a:lnTo>
                  <a:cubicBezTo>
                    <a:pt x="4501" y="2427"/>
                    <a:pt x="4485" y="2433"/>
                    <a:pt x="4465" y="2428"/>
                  </a:cubicBezTo>
                  <a:lnTo>
                    <a:pt x="4465" y="2428"/>
                  </a:lnTo>
                  <a:cubicBezTo>
                    <a:pt x="4457" y="2426"/>
                    <a:pt x="4448" y="2424"/>
                    <a:pt x="4442" y="2431"/>
                  </a:cubicBezTo>
                  <a:lnTo>
                    <a:pt x="4442" y="2431"/>
                  </a:lnTo>
                  <a:cubicBezTo>
                    <a:pt x="4437" y="2438"/>
                    <a:pt x="4439" y="2447"/>
                    <a:pt x="4444" y="2454"/>
                  </a:cubicBezTo>
                  <a:lnTo>
                    <a:pt x="4444" y="2454"/>
                  </a:lnTo>
                  <a:cubicBezTo>
                    <a:pt x="4448" y="2460"/>
                    <a:pt x="4449" y="2465"/>
                    <a:pt x="4448" y="2472"/>
                  </a:cubicBezTo>
                  <a:lnTo>
                    <a:pt x="4448" y="2472"/>
                  </a:lnTo>
                  <a:cubicBezTo>
                    <a:pt x="4448" y="2480"/>
                    <a:pt x="4449" y="2488"/>
                    <a:pt x="4458" y="2490"/>
                  </a:cubicBezTo>
                  <a:lnTo>
                    <a:pt x="4458" y="2490"/>
                  </a:lnTo>
                  <a:cubicBezTo>
                    <a:pt x="4467" y="2492"/>
                    <a:pt x="4478" y="2494"/>
                    <a:pt x="4485" y="2485"/>
                  </a:cubicBezTo>
                  <a:lnTo>
                    <a:pt x="4485" y="2485"/>
                  </a:lnTo>
                  <a:cubicBezTo>
                    <a:pt x="4495" y="2472"/>
                    <a:pt x="4509" y="2467"/>
                    <a:pt x="4525" y="2466"/>
                  </a:cubicBezTo>
                  <a:lnTo>
                    <a:pt x="4525" y="2466"/>
                  </a:lnTo>
                  <a:cubicBezTo>
                    <a:pt x="4538" y="2464"/>
                    <a:pt x="4550" y="2458"/>
                    <a:pt x="4555" y="2445"/>
                  </a:cubicBezTo>
                  <a:lnTo>
                    <a:pt x="4555" y="2445"/>
                  </a:lnTo>
                  <a:cubicBezTo>
                    <a:pt x="4563" y="2429"/>
                    <a:pt x="4577" y="2420"/>
                    <a:pt x="4591" y="2415"/>
                  </a:cubicBezTo>
                  <a:lnTo>
                    <a:pt x="4591" y="2415"/>
                  </a:lnTo>
                  <a:cubicBezTo>
                    <a:pt x="4618" y="2405"/>
                    <a:pt x="4629" y="2386"/>
                    <a:pt x="4633" y="2361"/>
                  </a:cubicBezTo>
                  <a:lnTo>
                    <a:pt x="4633" y="2361"/>
                  </a:lnTo>
                  <a:cubicBezTo>
                    <a:pt x="4635" y="2344"/>
                    <a:pt x="4644" y="2329"/>
                    <a:pt x="4652" y="2315"/>
                  </a:cubicBezTo>
                  <a:lnTo>
                    <a:pt x="4652" y="2315"/>
                  </a:lnTo>
                  <a:cubicBezTo>
                    <a:pt x="4659" y="2303"/>
                    <a:pt x="4671" y="2295"/>
                    <a:pt x="4685" y="2293"/>
                  </a:cubicBezTo>
                  <a:lnTo>
                    <a:pt x="4685" y="2293"/>
                  </a:lnTo>
                  <a:cubicBezTo>
                    <a:pt x="4744" y="2282"/>
                    <a:pt x="4799" y="2264"/>
                    <a:pt x="4835" y="2211"/>
                  </a:cubicBezTo>
                  <a:lnTo>
                    <a:pt x="4835" y="2211"/>
                  </a:lnTo>
                  <a:cubicBezTo>
                    <a:pt x="4841" y="2204"/>
                    <a:pt x="4848" y="2199"/>
                    <a:pt x="4855" y="2194"/>
                  </a:cubicBezTo>
                  <a:lnTo>
                    <a:pt x="4855" y="2194"/>
                  </a:lnTo>
                  <a:cubicBezTo>
                    <a:pt x="4864" y="2188"/>
                    <a:pt x="4874" y="2185"/>
                    <a:pt x="4885" y="2189"/>
                  </a:cubicBezTo>
                  <a:lnTo>
                    <a:pt x="4885" y="2189"/>
                  </a:lnTo>
                  <a:cubicBezTo>
                    <a:pt x="4893" y="2192"/>
                    <a:pt x="4901" y="2193"/>
                    <a:pt x="4908" y="2196"/>
                  </a:cubicBezTo>
                  <a:lnTo>
                    <a:pt x="4908" y="2196"/>
                  </a:lnTo>
                  <a:cubicBezTo>
                    <a:pt x="4922" y="2201"/>
                    <a:pt x="4937" y="2200"/>
                    <a:pt x="4951" y="2195"/>
                  </a:cubicBezTo>
                  <a:lnTo>
                    <a:pt x="4951" y="2195"/>
                  </a:lnTo>
                  <a:cubicBezTo>
                    <a:pt x="4982" y="2183"/>
                    <a:pt x="5012" y="2171"/>
                    <a:pt x="5043" y="2158"/>
                  </a:cubicBezTo>
                  <a:lnTo>
                    <a:pt x="5043" y="2158"/>
                  </a:lnTo>
                  <a:cubicBezTo>
                    <a:pt x="5057" y="2152"/>
                    <a:pt x="5072" y="2144"/>
                    <a:pt x="5083" y="2132"/>
                  </a:cubicBezTo>
                  <a:lnTo>
                    <a:pt x="5083" y="2132"/>
                  </a:lnTo>
                  <a:cubicBezTo>
                    <a:pt x="5085" y="2129"/>
                    <a:pt x="5089" y="2126"/>
                    <a:pt x="5092" y="2124"/>
                  </a:cubicBezTo>
                  <a:lnTo>
                    <a:pt x="5092" y="2124"/>
                  </a:lnTo>
                  <a:cubicBezTo>
                    <a:pt x="5114" y="2118"/>
                    <a:pt x="5133" y="2109"/>
                    <a:pt x="5145" y="2090"/>
                  </a:cubicBezTo>
                  <a:lnTo>
                    <a:pt x="5145" y="2090"/>
                  </a:lnTo>
                  <a:cubicBezTo>
                    <a:pt x="5147" y="2087"/>
                    <a:pt x="5151" y="2086"/>
                    <a:pt x="5154" y="2085"/>
                  </a:cubicBezTo>
                  <a:lnTo>
                    <a:pt x="5154" y="2085"/>
                  </a:lnTo>
                  <a:cubicBezTo>
                    <a:pt x="5183" y="2071"/>
                    <a:pt x="5193" y="2042"/>
                    <a:pt x="5180" y="2013"/>
                  </a:cubicBezTo>
                  <a:lnTo>
                    <a:pt x="5180" y="2013"/>
                  </a:lnTo>
                  <a:cubicBezTo>
                    <a:pt x="5172" y="1994"/>
                    <a:pt x="5172" y="1975"/>
                    <a:pt x="5184" y="1958"/>
                  </a:cubicBezTo>
                  <a:lnTo>
                    <a:pt x="5184" y="1958"/>
                  </a:lnTo>
                  <a:cubicBezTo>
                    <a:pt x="5192" y="1946"/>
                    <a:pt x="5198" y="1933"/>
                    <a:pt x="5205" y="1920"/>
                  </a:cubicBezTo>
                  <a:lnTo>
                    <a:pt x="5205" y="1920"/>
                  </a:lnTo>
                  <a:cubicBezTo>
                    <a:pt x="5215" y="1899"/>
                    <a:pt x="5229" y="1880"/>
                    <a:pt x="5249" y="1867"/>
                  </a:cubicBezTo>
                  <a:lnTo>
                    <a:pt x="5249" y="1867"/>
                  </a:lnTo>
                  <a:cubicBezTo>
                    <a:pt x="5259" y="1860"/>
                    <a:pt x="5264" y="1851"/>
                    <a:pt x="5263" y="1838"/>
                  </a:cubicBezTo>
                  <a:lnTo>
                    <a:pt x="5263" y="1838"/>
                  </a:lnTo>
                  <a:cubicBezTo>
                    <a:pt x="5262" y="1835"/>
                    <a:pt x="5261" y="1830"/>
                    <a:pt x="5263" y="1827"/>
                  </a:cubicBezTo>
                  <a:close/>
                  <a:moveTo>
                    <a:pt x="5308" y="1934"/>
                  </a:moveTo>
                  <a:lnTo>
                    <a:pt x="5308" y="1934"/>
                  </a:lnTo>
                  <a:cubicBezTo>
                    <a:pt x="5313" y="1928"/>
                    <a:pt x="5318" y="1922"/>
                    <a:pt x="5323" y="1917"/>
                  </a:cubicBezTo>
                  <a:lnTo>
                    <a:pt x="5323" y="1917"/>
                  </a:lnTo>
                  <a:cubicBezTo>
                    <a:pt x="5320" y="1894"/>
                    <a:pt x="5316" y="1872"/>
                    <a:pt x="5312" y="1849"/>
                  </a:cubicBezTo>
                  <a:lnTo>
                    <a:pt x="5312" y="1849"/>
                  </a:lnTo>
                  <a:cubicBezTo>
                    <a:pt x="5311" y="1853"/>
                    <a:pt x="5310" y="1858"/>
                    <a:pt x="5308" y="1862"/>
                  </a:cubicBezTo>
                  <a:lnTo>
                    <a:pt x="5308" y="1862"/>
                  </a:lnTo>
                  <a:cubicBezTo>
                    <a:pt x="5303" y="1876"/>
                    <a:pt x="5298" y="1889"/>
                    <a:pt x="5289" y="1900"/>
                  </a:cubicBezTo>
                  <a:lnTo>
                    <a:pt x="5289" y="1900"/>
                  </a:lnTo>
                  <a:cubicBezTo>
                    <a:pt x="5282" y="1909"/>
                    <a:pt x="5280" y="1919"/>
                    <a:pt x="5283" y="1929"/>
                  </a:cubicBezTo>
                  <a:lnTo>
                    <a:pt x="5283" y="1929"/>
                  </a:lnTo>
                  <a:cubicBezTo>
                    <a:pt x="5288" y="1941"/>
                    <a:pt x="5299" y="1944"/>
                    <a:pt x="5308" y="1934"/>
                  </a:cubicBezTo>
                  <a:close/>
                  <a:moveTo>
                    <a:pt x="3054" y="2954"/>
                  </a:moveTo>
                  <a:lnTo>
                    <a:pt x="3054" y="2954"/>
                  </a:lnTo>
                  <a:cubicBezTo>
                    <a:pt x="3037" y="3005"/>
                    <a:pt x="3047" y="3051"/>
                    <a:pt x="3073" y="3095"/>
                  </a:cubicBezTo>
                  <a:lnTo>
                    <a:pt x="3073" y="3095"/>
                  </a:lnTo>
                  <a:cubicBezTo>
                    <a:pt x="3075" y="3097"/>
                    <a:pt x="3076" y="3099"/>
                    <a:pt x="3078" y="3100"/>
                  </a:cubicBezTo>
                  <a:lnTo>
                    <a:pt x="3078" y="3100"/>
                  </a:lnTo>
                  <a:cubicBezTo>
                    <a:pt x="3109" y="3130"/>
                    <a:pt x="3124" y="3171"/>
                    <a:pt x="3151" y="3204"/>
                  </a:cubicBezTo>
                  <a:lnTo>
                    <a:pt x="3151" y="3204"/>
                  </a:lnTo>
                  <a:cubicBezTo>
                    <a:pt x="3171" y="3228"/>
                    <a:pt x="3170" y="3257"/>
                    <a:pt x="3162" y="3285"/>
                  </a:cubicBezTo>
                  <a:lnTo>
                    <a:pt x="3162" y="3285"/>
                  </a:lnTo>
                  <a:cubicBezTo>
                    <a:pt x="3157" y="3302"/>
                    <a:pt x="3155" y="3317"/>
                    <a:pt x="3160" y="3334"/>
                  </a:cubicBezTo>
                  <a:lnTo>
                    <a:pt x="3160" y="3334"/>
                  </a:lnTo>
                  <a:cubicBezTo>
                    <a:pt x="3162" y="3342"/>
                    <a:pt x="3161" y="3350"/>
                    <a:pt x="3161" y="3358"/>
                  </a:cubicBezTo>
                  <a:lnTo>
                    <a:pt x="3161" y="3358"/>
                  </a:lnTo>
                  <a:cubicBezTo>
                    <a:pt x="3161" y="3365"/>
                    <a:pt x="3160" y="3372"/>
                    <a:pt x="3164" y="3377"/>
                  </a:cubicBezTo>
                  <a:lnTo>
                    <a:pt x="3164" y="3377"/>
                  </a:lnTo>
                  <a:cubicBezTo>
                    <a:pt x="3176" y="3392"/>
                    <a:pt x="3176" y="3408"/>
                    <a:pt x="3175" y="3425"/>
                  </a:cubicBezTo>
                  <a:lnTo>
                    <a:pt x="3175" y="3425"/>
                  </a:lnTo>
                  <a:cubicBezTo>
                    <a:pt x="3174" y="3443"/>
                    <a:pt x="3183" y="3458"/>
                    <a:pt x="3193" y="3472"/>
                  </a:cubicBezTo>
                  <a:lnTo>
                    <a:pt x="3193" y="3472"/>
                  </a:lnTo>
                  <a:cubicBezTo>
                    <a:pt x="3201" y="3483"/>
                    <a:pt x="3206" y="3494"/>
                    <a:pt x="3204" y="3507"/>
                  </a:cubicBezTo>
                  <a:lnTo>
                    <a:pt x="3204" y="3507"/>
                  </a:lnTo>
                  <a:cubicBezTo>
                    <a:pt x="3203" y="3518"/>
                    <a:pt x="3206" y="3526"/>
                    <a:pt x="3216" y="3532"/>
                  </a:cubicBezTo>
                  <a:lnTo>
                    <a:pt x="3216" y="3532"/>
                  </a:lnTo>
                  <a:cubicBezTo>
                    <a:pt x="3219" y="3534"/>
                    <a:pt x="3223" y="3536"/>
                    <a:pt x="3223" y="3538"/>
                  </a:cubicBezTo>
                  <a:lnTo>
                    <a:pt x="3223" y="3538"/>
                  </a:lnTo>
                  <a:cubicBezTo>
                    <a:pt x="3231" y="3563"/>
                    <a:pt x="3254" y="3563"/>
                    <a:pt x="3272" y="3563"/>
                  </a:cubicBezTo>
                  <a:lnTo>
                    <a:pt x="3272" y="3563"/>
                  </a:lnTo>
                  <a:cubicBezTo>
                    <a:pt x="3294" y="3564"/>
                    <a:pt x="3313" y="3570"/>
                    <a:pt x="3331" y="3583"/>
                  </a:cubicBezTo>
                  <a:lnTo>
                    <a:pt x="3331" y="3583"/>
                  </a:lnTo>
                  <a:cubicBezTo>
                    <a:pt x="3338" y="3588"/>
                    <a:pt x="3345" y="3590"/>
                    <a:pt x="3353" y="3592"/>
                  </a:cubicBezTo>
                  <a:lnTo>
                    <a:pt x="3353" y="3592"/>
                  </a:lnTo>
                  <a:cubicBezTo>
                    <a:pt x="3361" y="3595"/>
                    <a:pt x="3370" y="3598"/>
                    <a:pt x="3377" y="3603"/>
                  </a:cubicBezTo>
                  <a:lnTo>
                    <a:pt x="3377" y="3603"/>
                  </a:lnTo>
                  <a:cubicBezTo>
                    <a:pt x="3422" y="3630"/>
                    <a:pt x="3431" y="3650"/>
                    <a:pt x="3416" y="3701"/>
                  </a:cubicBezTo>
                  <a:lnTo>
                    <a:pt x="3416" y="3701"/>
                  </a:lnTo>
                  <a:cubicBezTo>
                    <a:pt x="3412" y="3714"/>
                    <a:pt x="3413" y="3726"/>
                    <a:pt x="3413" y="3739"/>
                  </a:cubicBezTo>
                  <a:lnTo>
                    <a:pt x="3413" y="3739"/>
                  </a:lnTo>
                  <a:cubicBezTo>
                    <a:pt x="3413" y="3750"/>
                    <a:pt x="3417" y="3760"/>
                    <a:pt x="3425" y="3767"/>
                  </a:cubicBezTo>
                  <a:lnTo>
                    <a:pt x="3425" y="3767"/>
                  </a:lnTo>
                  <a:cubicBezTo>
                    <a:pt x="3429" y="3770"/>
                    <a:pt x="3432" y="3774"/>
                    <a:pt x="3436" y="3777"/>
                  </a:cubicBezTo>
                  <a:lnTo>
                    <a:pt x="3436" y="3777"/>
                  </a:lnTo>
                  <a:cubicBezTo>
                    <a:pt x="3452" y="3791"/>
                    <a:pt x="3447" y="3818"/>
                    <a:pt x="3466" y="3830"/>
                  </a:cubicBezTo>
                  <a:lnTo>
                    <a:pt x="3466" y="3830"/>
                  </a:lnTo>
                  <a:cubicBezTo>
                    <a:pt x="3485" y="3843"/>
                    <a:pt x="3489" y="3864"/>
                    <a:pt x="3497" y="3883"/>
                  </a:cubicBezTo>
                  <a:lnTo>
                    <a:pt x="3497" y="3883"/>
                  </a:lnTo>
                  <a:cubicBezTo>
                    <a:pt x="3506" y="3904"/>
                    <a:pt x="3514" y="3925"/>
                    <a:pt x="3524" y="3945"/>
                  </a:cubicBezTo>
                  <a:lnTo>
                    <a:pt x="3524" y="3945"/>
                  </a:lnTo>
                  <a:cubicBezTo>
                    <a:pt x="3531" y="3959"/>
                    <a:pt x="3542" y="3971"/>
                    <a:pt x="3554" y="3980"/>
                  </a:cubicBezTo>
                  <a:lnTo>
                    <a:pt x="3554" y="3980"/>
                  </a:lnTo>
                  <a:cubicBezTo>
                    <a:pt x="3578" y="3997"/>
                    <a:pt x="3587" y="4022"/>
                    <a:pt x="3596" y="4048"/>
                  </a:cubicBezTo>
                  <a:lnTo>
                    <a:pt x="3596" y="4048"/>
                  </a:lnTo>
                  <a:cubicBezTo>
                    <a:pt x="3597" y="4051"/>
                    <a:pt x="3599" y="4054"/>
                    <a:pt x="3599" y="4057"/>
                  </a:cubicBezTo>
                  <a:lnTo>
                    <a:pt x="3599" y="4057"/>
                  </a:lnTo>
                  <a:cubicBezTo>
                    <a:pt x="3600" y="4092"/>
                    <a:pt x="3625" y="4106"/>
                    <a:pt x="3653" y="4117"/>
                  </a:cubicBezTo>
                  <a:lnTo>
                    <a:pt x="3653" y="4117"/>
                  </a:lnTo>
                  <a:cubicBezTo>
                    <a:pt x="3660" y="4119"/>
                    <a:pt x="3666" y="4120"/>
                    <a:pt x="3672" y="4123"/>
                  </a:cubicBezTo>
                  <a:lnTo>
                    <a:pt x="3672" y="4123"/>
                  </a:lnTo>
                  <a:cubicBezTo>
                    <a:pt x="3687" y="4130"/>
                    <a:pt x="3699" y="4140"/>
                    <a:pt x="3702" y="4158"/>
                  </a:cubicBezTo>
                  <a:lnTo>
                    <a:pt x="3702" y="4158"/>
                  </a:lnTo>
                  <a:cubicBezTo>
                    <a:pt x="3704" y="4172"/>
                    <a:pt x="3710" y="4184"/>
                    <a:pt x="3718" y="4195"/>
                  </a:cubicBezTo>
                  <a:lnTo>
                    <a:pt x="3718" y="4195"/>
                  </a:lnTo>
                  <a:cubicBezTo>
                    <a:pt x="3726" y="4206"/>
                    <a:pt x="3732" y="4219"/>
                    <a:pt x="3734" y="4232"/>
                  </a:cubicBezTo>
                  <a:lnTo>
                    <a:pt x="3734" y="4232"/>
                  </a:lnTo>
                  <a:cubicBezTo>
                    <a:pt x="3736" y="4246"/>
                    <a:pt x="3741" y="4258"/>
                    <a:pt x="3751" y="4269"/>
                  </a:cubicBezTo>
                  <a:lnTo>
                    <a:pt x="3751" y="4269"/>
                  </a:lnTo>
                  <a:cubicBezTo>
                    <a:pt x="3756" y="4275"/>
                    <a:pt x="3760" y="4282"/>
                    <a:pt x="3757" y="4291"/>
                  </a:cubicBezTo>
                  <a:lnTo>
                    <a:pt x="3757" y="4291"/>
                  </a:lnTo>
                  <a:cubicBezTo>
                    <a:pt x="3752" y="4307"/>
                    <a:pt x="3759" y="4321"/>
                    <a:pt x="3767" y="4334"/>
                  </a:cubicBezTo>
                  <a:lnTo>
                    <a:pt x="3767" y="4334"/>
                  </a:lnTo>
                  <a:cubicBezTo>
                    <a:pt x="3780" y="4355"/>
                    <a:pt x="3772" y="4381"/>
                    <a:pt x="3750" y="4392"/>
                  </a:cubicBezTo>
                  <a:lnTo>
                    <a:pt x="3750" y="4392"/>
                  </a:lnTo>
                  <a:cubicBezTo>
                    <a:pt x="3724" y="4405"/>
                    <a:pt x="3720" y="4426"/>
                    <a:pt x="3740" y="4446"/>
                  </a:cubicBezTo>
                  <a:lnTo>
                    <a:pt x="3740" y="4446"/>
                  </a:lnTo>
                  <a:cubicBezTo>
                    <a:pt x="3750" y="4457"/>
                    <a:pt x="3763" y="4467"/>
                    <a:pt x="3760" y="4485"/>
                  </a:cubicBezTo>
                  <a:lnTo>
                    <a:pt x="3760" y="4485"/>
                  </a:lnTo>
                  <a:cubicBezTo>
                    <a:pt x="3760" y="4487"/>
                    <a:pt x="3762" y="4491"/>
                    <a:pt x="3764" y="4494"/>
                  </a:cubicBezTo>
                  <a:lnTo>
                    <a:pt x="3764" y="4494"/>
                  </a:lnTo>
                  <a:cubicBezTo>
                    <a:pt x="3775" y="4517"/>
                    <a:pt x="3780" y="4526"/>
                    <a:pt x="3751" y="4552"/>
                  </a:cubicBezTo>
                  <a:lnTo>
                    <a:pt x="3751" y="4552"/>
                  </a:lnTo>
                  <a:cubicBezTo>
                    <a:pt x="3740" y="4562"/>
                    <a:pt x="3732" y="4572"/>
                    <a:pt x="3726" y="4586"/>
                  </a:cubicBezTo>
                  <a:lnTo>
                    <a:pt x="3726" y="4586"/>
                  </a:lnTo>
                  <a:cubicBezTo>
                    <a:pt x="3716" y="4611"/>
                    <a:pt x="3692" y="4622"/>
                    <a:pt x="3671" y="4634"/>
                  </a:cubicBezTo>
                  <a:lnTo>
                    <a:pt x="3671" y="4634"/>
                  </a:lnTo>
                  <a:cubicBezTo>
                    <a:pt x="3660" y="4640"/>
                    <a:pt x="3649" y="4644"/>
                    <a:pt x="3636" y="4644"/>
                  </a:cubicBezTo>
                  <a:lnTo>
                    <a:pt x="3636" y="4644"/>
                  </a:lnTo>
                  <a:cubicBezTo>
                    <a:pt x="3633" y="4644"/>
                    <a:pt x="3629" y="4644"/>
                    <a:pt x="3627" y="4646"/>
                  </a:cubicBezTo>
                  <a:lnTo>
                    <a:pt x="3627" y="4646"/>
                  </a:lnTo>
                  <a:cubicBezTo>
                    <a:pt x="3619" y="4650"/>
                    <a:pt x="3611" y="4655"/>
                    <a:pt x="3612" y="4666"/>
                  </a:cubicBezTo>
                  <a:lnTo>
                    <a:pt x="3612" y="4666"/>
                  </a:lnTo>
                  <a:cubicBezTo>
                    <a:pt x="3614" y="4677"/>
                    <a:pt x="3623" y="4678"/>
                    <a:pt x="3632" y="4678"/>
                  </a:cubicBezTo>
                  <a:lnTo>
                    <a:pt x="3632" y="4678"/>
                  </a:lnTo>
                  <a:cubicBezTo>
                    <a:pt x="3652" y="4678"/>
                    <a:pt x="3671" y="4679"/>
                    <a:pt x="3689" y="4671"/>
                  </a:cubicBezTo>
                  <a:lnTo>
                    <a:pt x="3689" y="4671"/>
                  </a:lnTo>
                  <a:cubicBezTo>
                    <a:pt x="3699" y="4667"/>
                    <a:pt x="3710" y="4669"/>
                    <a:pt x="3720" y="4667"/>
                  </a:cubicBezTo>
                  <a:lnTo>
                    <a:pt x="3720" y="4667"/>
                  </a:lnTo>
                  <a:cubicBezTo>
                    <a:pt x="3734" y="4666"/>
                    <a:pt x="3742" y="4662"/>
                    <a:pt x="3746" y="4647"/>
                  </a:cubicBezTo>
                  <a:lnTo>
                    <a:pt x="3746" y="4647"/>
                  </a:lnTo>
                  <a:cubicBezTo>
                    <a:pt x="3752" y="4625"/>
                    <a:pt x="3782" y="4608"/>
                    <a:pt x="3803" y="4616"/>
                  </a:cubicBezTo>
                  <a:lnTo>
                    <a:pt x="3803" y="4616"/>
                  </a:lnTo>
                  <a:cubicBezTo>
                    <a:pt x="3832" y="4627"/>
                    <a:pt x="3851" y="4612"/>
                    <a:pt x="3869" y="4594"/>
                  </a:cubicBezTo>
                  <a:lnTo>
                    <a:pt x="3869" y="4594"/>
                  </a:lnTo>
                  <a:cubicBezTo>
                    <a:pt x="3897" y="4567"/>
                    <a:pt x="3910" y="4531"/>
                    <a:pt x="3929" y="4499"/>
                  </a:cubicBezTo>
                  <a:lnTo>
                    <a:pt x="3929" y="4499"/>
                  </a:lnTo>
                  <a:cubicBezTo>
                    <a:pt x="3932" y="4495"/>
                    <a:pt x="3933" y="4490"/>
                    <a:pt x="3936" y="4486"/>
                  </a:cubicBezTo>
                  <a:lnTo>
                    <a:pt x="3936" y="4486"/>
                  </a:lnTo>
                  <a:cubicBezTo>
                    <a:pt x="3952" y="4465"/>
                    <a:pt x="3956" y="4441"/>
                    <a:pt x="3959" y="4416"/>
                  </a:cubicBezTo>
                  <a:lnTo>
                    <a:pt x="3959" y="4416"/>
                  </a:lnTo>
                  <a:cubicBezTo>
                    <a:pt x="3961" y="4402"/>
                    <a:pt x="3965" y="4389"/>
                    <a:pt x="3973" y="4377"/>
                  </a:cubicBezTo>
                  <a:lnTo>
                    <a:pt x="3973" y="4377"/>
                  </a:lnTo>
                  <a:cubicBezTo>
                    <a:pt x="3979" y="4367"/>
                    <a:pt x="3983" y="4356"/>
                    <a:pt x="3984" y="4344"/>
                  </a:cubicBezTo>
                  <a:lnTo>
                    <a:pt x="3984" y="4344"/>
                  </a:lnTo>
                  <a:cubicBezTo>
                    <a:pt x="3988" y="4302"/>
                    <a:pt x="3999" y="4263"/>
                    <a:pt x="4027" y="4230"/>
                  </a:cubicBezTo>
                  <a:lnTo>
                    <a:pt x="4027" y="4230"/>
                  </a:lnTo>
                  <a:cubicBezTo>
                    <a:pt x="4043" y="4211"/>
                    <a:pt x="4051" y="4189"/>
                    <a:pt x="4055" y="4165"/>
                  </a:cubicBezTo>
                  <a:lnTo>
                    <a:pt x="4055" y="4165"/>
                  </a:lnTo>
                  <a:cubicBezTo>
                    <a:pt x="4061" y="4132"/>
                    <a:pt x="4066" y="4099"/>
                    <a:pt x="4083" y="4068"/>
                  </a:cubicBezTo>
                  <a:lnTo>
                    <a:pt x="4083" y="4068"/>
                  </a:lnTo>
                  <a:cubicBezTo>
                    <a:pt x="4086" y="4063"/>
                    <a:pt x="4086" y="4057"/>
                    <a:pt x="4085" y="4052"/>
                  </a:cubicBezTo>
                  <a:lnTo>
                    <a:pt x="4085" y="4052"/>
                  </a:lnTo>
                  <a:cubicBezTo>
                    <a:pt x="4083" y="4027"/>
                    <a:pt x="4082" y="4002"/>
                    <a:pt x="4076" y="3978"/>
                  </a:cubicBezTo>
                  <a:lnTo>
                    <a:pt x="4076" y="3978"/>
                  </a:lnTo>
                  <a:cubicBezTo>
                    <a:pt x="4069" y="3947"/>
                    <a:pt x="4072" y="3918"/>
                    <a:pt x="4077" y="3887"/>
                  </a:cubicBezTo>
                  <a:lnTo>
                    <a:pt x="4077" y="3887"/>
                  </a:lnTo>
                  <a:cubicBezTo>
                    <a:pt x="4082" y="3858"/>
                    <a:pt x="4094" y="3830"/>
                    <a:pt x="4097" y="3801"/>
                  </a:cubicBezTo>
                  <a:lnTo>
                    <a:pt x="4097" y="3801"/>
                  </a:lnTo>
                  <a:cubicBezTo>
                    <a:pt x="4100" y="3776"/>
                    <a:pt x="4102" y="3751"/>
                    <a:pt x="4097" y="3726"/>
                  </a:cubicBezTo>
                  <a:lnTo>
                    <a:pt x="4097" y="3726"/>
                  </a:lnTo>
                  <a:cubicBezTo>
                    <a:pt x="4095" y="3717"/>
                    <a:pt x="4095" y="3707"/>
                    <a:pt x="4096" y="3697"/>
                  </a:cubicBezTo>
                  <a:lnTo>
                    <a:pt x="4096" y="3697"/>
                  </a:lnTo>
                  <a:cubicBezTo>
                    <a:pt x="4102" y="3641"/>
                    <a:pt x="4104" y="3585"/>
                    <a:pt x="4106" y="3529"/>
                  </a:cubicBezTo>
                  <a:lnTo>
                    <a:pt x="4106" y="3529"/>
                  </a:lnTo>
                  <a:cubicBezTo>
                    <a:pt x="4108" y="3490"/>
                    <a:pt x="4107" y="3450"/>
                    <a:pt x="4119" y="3412"/>
                  </a:cubicBezTo>
                  <a:lnTo>
                    <a:pt x="4119" y="3412"/>
                  </a:lnTo>
                  <a:cubicBezTo>
                    <a:pt x="4121" y="3404"/>
                    <a:pt x="4123" y="3396"/>
                    <a:pt x="4128" y="3390"/>
                  </a:cubicBezTo>
                  <a:lnTo>
                    <a:pt x="4128" y="3390"/>
                  </a:lnTo>
                  <a:cubicBezTo>
                    <a:pt x="4152" y="3364"/>
                    <a:pt x="4178" y="3342"/>
                    <a:pt x="4210" y="3327"/>
                  </a:cubicBezTo>
                  <a:lnTo>
                    <a:pt x="4210" y="3327"/>
                  </a:lnTo>
                  <a:cubicBezTo>
                    <a:pt x="4226" y="3319"/>
                    <a:pt x="4244" y="3312"/>
                    <a:pt x="4261" y="3305"/>
                  </a:cubicBezTo>
                  <a:lnTo>
                    <a:pt x="4261" y="3305"/>
                  </a:lnTo>
                  <a:cubicBezTo>
                    <a:pt x="4263" y="3304"/>
                    <a:pt x="4266" y="3304"/>
                    <a:pt x="4267" y="3302"/>
                  </a:cubicBezTo>
                  <a:lnTo>
                    <a:pt x="4267" y="3302"/>
                  </a:lnTo>
                  <a:cubicBezTo>
                    <a:pt x="4288" y="3282"/>
                    <a:pt x="4312" y="3263"/>
                    <a:pt x="4322" y="3236"/>
                  </a:cubicBezTo>
                  <a:lnTo>
                    <a:pt x="4322" y="3236"/>
                  </a:lnTo>
                  <a:cubicBezTo>
                    <a:pt x="4332" y="3213"/>
                    <a:pt x="4345" y="3192"/>
                    <a:pt x="4356" y="3170"/>
                  </a:cubicBezTo>
                  <a:lnTo>
                    <a:pt x="4356" y="3170"/>
                  </a:lnTo>
                  <a:cubicBezTo>
                    <a:pt x="4368" y="3144"/>
                    <a:pt x="4384" y="3119"/>
                    <a:pt x="4404" y="3098"/>
                  </a:cubicBezTo>
                  <a:lnTo>
                    <a:pt x="4404" y="3098"/>
                  </a:lnTo>
                  <a:cubicBezTo>
                    <a:pt x="4415" y="3088"/>
                    <a:pt x="4421" y="3075"/>
                    <a:pt x="4425" y="3060"/>
                  </a:cubicBezTo>
                  <a:lnTo>
                    <a:pt x="4425" y="3060"/>
                  </a:lnTo>
                  <a:cubicBezTo>
                    <a:pt x="4432" y="3034"/>
                    <a:pt x="4443" y="3010"/>
                    <a:pt x="4466" y="2994"/>
                  </a:cubicBezTo>
                  <a:lnTo>
                    <a:pt x="4466" y="2994"/>
                  </a:lnTo>
                  <a:cubicBezTo>
                    <a:pt x="4493" y="2976"/>
                    <a:pt x="4498" y="2948"/>
                    <a:pt x="4501" y="2919"/>
                  </a:cubicBezTo>
                  <a:lnTo>
                    <a:pt x="4501" y="2919"/>
                  </a:lnTo>
                  <a:cubicBezTo>
                    <a:pt x="4502" y="2909"/>
                    <a:pt x="4497" y="2900"/>
                    <a:pt x="4490" y="2893"/>
                  </a:cubicBezTo>
                  <a:lnTo>
                    <a:pt x="4490" y="2893"/>
                  </a:lnTo>
                  <a:cubicBezTo>
                    <a:pt x="4473" y="2874"/>
                    <a:pt x="4468" y="2855"/>
                    <a:pt x="4482" y="2832"/>
                  </a:cubicBezTo>
                  <a:lnTo>
                    <a:pt x="4482" y="2832"/>
                  </a:lnTo>
                  <a:cubicBezTo>
                    <a:pt x="4492" y="2816"/>
                    <a:pt x="4490" y="2796"/>
                    <a:pt x="4486" y="2779"/>
                  </a:cubicBezTo>
                  <a:lnTo>
                    <a:pt x="4486" y="2779"/>
                  </a:lnTo>
                  <a:cubicBezTo>
                    <a:pt x="4481" y="2753"/>
                    <a:pt x="4473" y="2727"/>
                    <a:pt x="4448" y="2709"/>
                  </a:cubicBezTo>
                  <a:lnTo>
                    <a:pt x="4448" y="2709"/>
                  </a:lnTo>
                  <a:cubicBezTo>
                    <a:pt x="4436" y="2700"/>
                    <a:pt x="4430" y="2683"/>
                    <a:pt x="4419" y="2671"/>
                  </a:cubicBezTo>
                  <a:lnTo>
                    <a:pt x="4419" y="2671"/>
                  </a:lnTo>
                  <a:cubicBezTo>
                    <a:pt x="4410" y="2661"/>
                    <a:pt x="4398" y="2654"/>
                    <a:pt x="4390" y="2642"/>
                  </a:cubicBezTo>
                  <a:lnTo>
                    <a:pt x="4390" y="2642"/>
                  </a:lnTo>
                  <a:cubicBezTo>
                    <a:pt x="4377" y="2622"/>
                    <a:pt x="4375" y="2599"/>
                    <a:pt x="4372" y="2576"/>
                  </a:cubicBezTo>
                  <a:lnTo>
                    <a:pt x="4372" y="2576"/>
                  </a:lnTo>
                  <a:cubicBezTo>
                    <a:pt x="4369" y="2549"/>
                    <a:pt x="4372" y="2523"/>
                    <a:pt x="4387" y="2499"/>
                  </a:cubicBezTo>
                  <a:lnTo>
                    <a:pt x="4387" y="2499"/>
                  </a:lnTo>
                  <a:cubicBezTo>
                    <a:pt x="4392" y="2492"/>
                    <a:pt x="4397" y="2484"/>
                    <a:pt x="4397" y="2475"/>
                  </a:cubicBezTo>
                  <a:lnTo>
                    <a:pt x="4397" y="2475"/>
                  </a:lnTo>
                  <a:cubicBezTo>
                    <a:pt x="4396" y="2470"/>
                    <a:pt x="4398" y="2466"/>
                    <a:pt x="4403" y="2463"/>
                  </a:cubicBezTo>
                  <a:lnTo>
                    <a:pt x="4403" y="2463"/>
                  </a:lnTo>
                  <a:cubicBezTo>
                    <a:pt x="4416" y="2457"/>
                    <a:pt x="4410" y="2445"/>
                    <a:pt x="4410" y="2435"/>
                  </a:cubicBezTo>
                  <a:lnTo>
                    <a:pt x="4410" y="2435"/>
                  </a:lnTo>
                  <a:cubicBezTo>
                    <a:pt x="4409" y="2431"/>
                    <a:pt x="4405" y="2429"/>
                    <a:pt x="4401" y="2429"/>
                  </a:cubicBezTo>
                  <a:lnTo>
                    <a:pt x="4401" y="2429"/>
                  </a:lnTo>
                  <a:cubicBezTo>
                    <a:pt x="4392" y="2428"/>
                    <a:pt x="4383" y="2428"/>
                    <a:pt x="4375" y="2430"/>
                  </a:cubicBezTo>
                  <a:lnTo>
                    <a:pt x="4375" y="2430"/>
                  </a:lnTo>
                  <a:cubicBezTo>
                    <a:pt x="4351" y="2435"/>
                    <a:pt x="4321" y="2419"/>
                    <a:pt x="4316" y="2396"/>
                  </a:cubicBezTo>
                  <a:lnTo>
                    <a:pt x="4316" y="2396"/>
                  </a:lnTo>
                  <a:cubicBezTo>
                    <a:pt x="4308" y="2364"/>
                    <a:pt x="4284" y="2353"/>
                    <a:pt x="4257" y="2347"/>
                  </a:cubicBezTo>
                  <a:lnTo>
                    <a:pt x="4257" y="2347"/>
                  </a:lnTo>
                  <a:cubicBezTo>
                    <a:pt x="4235" y="2341"/>
                    <a:pt x="4214" y="2335"/>
                    <a:pt x="4198" y="2317"/>
                  </a:cubicBezTo>
                  <a:lnTo>
                    <a:pt x="4198" y="2317"/>
                  </a:lnTo>
                  <a:cubicBezTo>
                    <a:pt x="4193" y="2312"/>
                    <a:pt x="4187" y="2311"/>
                    <a:pt x="4181" y="2312"/>
                  </a:cubicBezTo>
                  <a:lnTo>
                    <a:pt x="4181" y="2312"/>
                  </a:lnTo>
                  <a:cubicBezTo>
                    <a:pt x="4165" y="2314"/>
                    <a:pt x="4148" y="2314"/>
                    <a:pt x="4134" y="2321"/>
                  </a:cubicBezTo>
                  <a:lnTo>
                    <a:pt x="4134" y="2321"/>
                  </a:lnTo>
                  <a:cubicBezTo>
                    <a:pt x="4116" y="2331"/>
                    <a:pt x="4096" y="2338"/>
                    <a:pt x="4079" y="2351"/>
                  </a:cubicBezTo>
                  <a:lnTo>
                    <a:pt x="4079" y="2351"/>
                  </a:lnTo>
                  <a:cubicBezTo>
                    <a:pt x="4068" y="2360"/>
                    <a:pt x="4055" y="2365"/>
                    <a:pt x="4040" y="2367"/>
                  </a:cubicBezTo>
                  <a:lnTo>
                    <a:pt x="4040" y="2367"/>
                  </a:lnTo>
                  <a:cubicBezTo>
                    <a:pt x="4026" y="2368"/>
                    <a:pt x="4013" y="2371"/>
                    <a:pt x="4001" y="2378"/>
                  </a:cubicBezTo>
                  <a:lnTo>
                    <a:pt x="4001" y="2378"/>
                  </a:lnTo>
                  <a:cubicBezTo>
                    <a:pt x="3986" y="2387"/>
                    <a:pt x="3969" y="2386"/>
                    <a:pt x="3956" y="2375"/>
                  </a:cubicBezTo>
                  <a:lnTo>
                    <a:pt x="3956" y="2375"/>
                  </a:lnTo>
                  <a:cubicBezTo>
                    <a:pt x="3947" y="2367"/>
                    <a:pt x="3937" y="2366"/>
                    <a:pt x="3926" y="2366"/>
                  </a:cubicBezTo>
                  <a:lnTo>
                    <a:pt x="3926" y="2366"/>
                  </a:lnTo>
                  <a:cubicBezTo>
                    <a:pt x="3912" y="2366"/>
                    <a:pt x="3898" y="2366"/>
                    <a:pt x="3883" y="2362"/>
                  </a:cubicBezTo>
                  <a:lnTo>
                    <a:pt x="3883" y="2362"/>
                  </a:lnTo>
                  <a:cubicBezTo>
                    <a:pt x="3871" y="2358"/>
                    <a:pt x="3859" y="2364"/>
                    <a:pt x="3849" y="2369"/>
                  </a:cubicBezTo>
                  <a:lnTo>
                    <a:pt x="3849" y="2369"/>
                  </a:lnTo>
                  <a:cubicBezTo>
                    <a:pt x="3837" y="2374"/>
                    <a:pt x="3840" y="2385"/>
                    <a:pt x="3842" y="2394"/>
                  </a:cubicBezTo>
                  <a:lnTo>
                    <a:pt x="3842" y="2394"/>
                  </a:lnTo>
                  <a:cubicBezTo>
                    <a:pt x="3844" y="2403"/>
                    <a:pt x="3850" y="2410"/>
                    <a:pt x="3847" y="2420"/>
                  </a:cubicBezTo>
                  <a:lnTo>
                    <a:pt x="3847" y="2420"/>
                  </a:lnTo>
                  <a:cubicBezTo>
                    <a:pt x="3843" y="2432"/>
                    <a:pt x="3837" y="2443"/>
                    <a:pt x="3823" y="2448"/>
                  </a:cubicBezTo>
                  <a:lnTo>
                    <a:pt x="3823" y="2448"/>
                  </a:lnTo>
                  <a:cubicBezTo>
                    <a:pt x="3802" y="2454"/>
                    <a:pt x="3790" y="2468"/>
                    <a:pt x="3779" y="2486"/>
                  </a:cubicBezTo>
                  <a:lnTo>
                    <a:pt x="3779" y="2486"/>
                  </a:lnTo>
                  <a:cubicBezTo>
                    <a:pt x="3761" y="2518"/>
                    <a:pt x="3735" y="2538"/>
                    <a:pt x="3696" y="2534"/>
                  </a:cubicBezTo>
                  <a:lnTo>
                    <a:pt x="3696" y="2534"/>
                  </a:lnTo>
                  <a:cubicBezTo>
                    <a:pt x="3668" y="2531"/>
                    <a:pt x="3643" y="2543"/>
                    <a:pt x="3617" y="2550"/>
                  </a:cubicBezTo>
                  <a:lnTo>
                    <a:pt x="3617" y="2550"/>
                  </a:lnTo>
                  <a:cubicBezTo>
                    <a:pt x="3611" y="2551"/>
                    <a:pt x="3607" y="2555"/>
                    <a:pt x="3603" y="2559"/>
                  </a:cubicBezTo>
                  <a:lnTo>
                    <a:pt x="3603" y="2559"/>
                  </a:lnTo>
                  <a:cubicBezTo>
                    <a:pt x="3593" y="2571"/>
                    <a:pt x="3583" y="2582"/>
                    <a:pt x="3569" y="2590"/>
                  </a:cubicBezTo>
                  <a:lnTo>
                    <a:pt x="3569" y="2590"/>
                  </a:lnTo>
                  <a:cubicBezTo>
                    <a:pt x="3556" y="2598"/>
                    <a:pt x="3553" y="2614"/>
                    <a:pt x="3550" y="2628"/>
                  </a:cubicBezTo>
                  <a:lnTo>
                    <a:pt x="3550" y="2628"/>
                  </a:lnTo>
                  <a:cubicBezTo>
                    <a:pt x="3546" y="2648"/>
                    <a:pt x="3540" y="2667"/>
                    <a:pt x="3526" y="2682"/>
                  </a:cubicBezTo>
                  <a:lnTo>
                    <a:pt x="3526" y="2682"/>
                  </a:lnTo>
                  <a:cubicBezTo>
                    <a:pt x="3521" y="2689"/>
                    <a:pt x="3521" y="2697"/>
                    <a:pt x="3519" y="2705"/>
                  </a:cubicBezTo>
                  <a:lnTo>
                    <a:pt x="3519" y="2705"/>
                  </a:lnTo>
                  <a:cubicBezTo>
                    <a:pt x="3513" y="2726"/>
                    <a:pt x="3502" y="2739"/>
                    <a:pt x="3480" y="2749"/>
                  </a:cubicBezTo>
                  <a:lnTo>
                    <a:pt x="3480" y="2749"/>
                  </a:lnTo>
                  <a:cubicBezTo>
                    <a:pt x="3430" y="2771"/>
                    <a:pt x="3379" y="2788"/>
                    <a:pt x="3332" y="2815"/>
                  </a:cubicBezTo>
                  <a:lnTo>
                    <a:pt x="3332" y="2815"/>
                  </a:lnTo>
                  <a:cubicBezTo>
                    <a:pt x="3304" y="2832"/>
                    <a:pt x="3273" y="2849"/>
                    <a:pt x="3237" y="2843"/>
                  </a:cubicBezTo>
                  <a:lnTo>
                    <a:pt x="3237" y="2843"/>
                  </a:lnTo>
                  <a:cubicBezTo>
                    <a:pt x="3209" y="2837"/>
                    <a:pt x="3189" y="2852"/>
                    <a:pt x="3169" y="2867"/>
                  </a:cubicBezTo>
                  <a:lnTo>
                    <a:pt x="3169" y="2867"/>
                  </a:lnTo>
                  <a:cubicBezTo>
                    <a:pt x="3162" y="2873"/>
                    <a:pt x="3156" y="2879"/>
                    <a:pt x="3150" y="2886"/>
                  </a:cubicBezTo>
                  <a:lnTo>
                    <a:pt x="3150" y="2886"/>
                  </a:lnTo>
                  <a:cubicBezTo>
                    <a:pt x="3135" y="2903"/>
                    <a:pt x="3118" y="2915"/>
                    <a:pt x="3095" y="2918"/>
                  </a:cubicBezTo>
                  <a:lnTo>
                    <a:pt x="3095" y="2918"/>
                  </a:lnTo>
                  <a:cubicBezTo>
                    <a:pt x="3073" y="2921"/>
                    <a:pt x="3061" y="2934"/>
                    <a:pt x="3054" y="2954"/>
                  </a:cubicBezTo>
                  <a:close/>
                  <a:moveTo>
                    <a:pt x="2467" y="391"/>
                  </a:moveTo>
                  <a:lnTo>
                    <a:pt x="2467" y="391"/>
                  </a:lnTo>
                  <a:cubicBezTo>
                    <a:pt x="2487" y="400"/>
                    <a:pt x="2507" y="408"/>
                    <a:pt x="2529" y="410"/>
                  </a:cubicBezTo>
                  <a:lnTo>
                    <a:pt x="2529" y="410"/>
                  </a:lnTo>
                  <a:cubicBezTo>
                    <a:pt x="2558" y="414"/>
                    <a:pt x="2587" y="424"/>
                    <a:pt x="2617" y="425"/>
                  </a:cubicBezTo>
                  <a:lnTo>
                    <a:pt x="2617" y="425"/>
                  </a:lnTo>
                  <a:cubicBezTo>
                    <a:pt x="2632" y="425"/>
                    <a:pt x="2645" y="435"/>
                    <a:pt x="2657" y="445"/>
                  </a:cubicBezTo>
                  <a:lnTo>
                    <a:pt x="2657" y="445"/>
                  </a:lnTo>
                  <a:cubicBezTo>
                    <a:pt x="2687" y="469"/>
                    <a:pt x="2722" y="483"/>
                    <a:pt x="2759" y="490"/>
                  </a:cubicBezTo>
                  <a:lnTo>
                    <a:pt x="2759" y="490"/>
                  </a:lnTo>
                  <a:cubicBezTo>
                    <a:pt x="2777" y="494"/>
                    <a:pt x="2795" y="496"/>
                    <a:pt x="2812" y="497"/>
                  </a:cubicBezTo>
                  <a:lnTo>
                    <a:pt x="2812" y="497"/>
                  </a:lnTo>
                  <a:cubicBezTo>
                    <a:pt x="2842" y="498"/>
                    <a:pt x="2861" y="513"/>
                    <a:pt x="2875" y="538"/>
                  </a:cubicBezTo>
                  <a:lnTo>
                    <a:pt x="2875" y="538"/>
                  </a:lnTo>
                  <a:cubicBezTo>
                    <a:pt x="2885" y="556"/>
                    <a:pt x="2897" y="571"/>
                    <a:pt x="2915" y="582"/>
                  </a:cubicBezTo>
                  <a:lnTo>
                    <a:pt x="2915" y="582"/>
                  </a:lnTo>
                  <a:cubicBezTo>
                    <a:pt x="2920" y="585"/>
                    <a:pt x="2924" y="591"/>
                    <a:pt x="2927" y="597"/>
                  </a:cubicBezTo>
                  <a:lnTo>
                    <a:pt x="2927" y="597"/>
                  </a:lnTo>
                  <a:cubicBezTo>
                    <a:pt x="2937" y="619"/>
                    <a:pt x="2956" y="633"/>
                    <a:pt x="2972" y="650"/>
                  </a:cubicBezTo>
                  <a:lnTo>
                    <a:pt x="2972" y="650"/>
                  </a:lnTo>
                  <a:cubicBezTo>
                    <a:pt x="2989" y="668"/>
                    <a:pt x="3004" y="679"/>
                    <a:pt x="3032" y="649"/>
                  </a:cubicBezTo>
                  <a:lnTo>
                    <a:pt x="3032" y="649"/>
                  </a:lnTo>
                  <a:cubicBezTo>
                    <a:pt x="3044" y="636"/>
                    <a:pt x="3058" y="631"/>
                    <a:pt x="3076" y="635"/>
                  </a:cubicBezTo>
                  <a:lnTo>
                    <a:pt x="3076" y="635"/>
                  </a:lnTo>
                  <a:cubicBezTo>
                    <a:pt x="3095" y="639"/>
                    <a:pt x="3098" y="638"/>
                    <a:pt x="3106" y="621"/>
                  </a:cubicBezTo>
                  <a:lnTo>
                    <a:pt x="3106" y="621"/>
                  </a:lnTo>
                  <a:cubicBezTo>
                    <a:pt x="3112" y="610"/>
                    <a:pt x="3119" y="599"/>
                    <a:pt x="3124" y="587"/>
                  </a:cubicBezTo>
                  <a:lnTo>
                    <a:pt x="3124" y="587"/>
                  </a:lnTo>
                  <a:cubicBezTo>
                    <a:pt x="3132" y="568"/>
                    <a:pt x="3137" y="549"/>
                    <a:pt x="3135" y="528"/>
                  </a:cubicBezTo>
                  <a:lnTo>
                    <a:pt x="3135" y="528"/>
                  </a:lnTo>
                  <a:cubicBezTo>
                    <a:pt x="3133" y="509"/>
                    <a:pt x="3142" y="490"/>
                    <a:pt x="3139" y="472"/>
                  </a:cubicBezTo>
                  <a:lnTo>
                    <a:pt x="3139" y="472"/>
                  </a:lnTo>
                  <a:cubicBezTo>
                    <a:pt x="3140" y="429"/>
                    <a:pt x="3117" y="403"/>
                    <a:pt x="3074" y="395"/>
                  </a:cubicBezTo>
                  <a:lnTo>
                    <a:pt x="3074" y="395"/>
                  </a:lnTo>
                  <a:cubicBezTo>
                    <a:pt x="3054" y="392"/>
                    <a:pt x="3050" y="383"/>
                    <a:pt x="3063" y="368"/>
                  </a:cubicBezTo>
                  <a:lnTo>
                    <a:pt x="3063" y="368"/>
                  </a:lnTo>
                  <a:cubicBezTo>
                    <a:pt x="3072" y="357"/>
                    <a:pt x="3077" y="343"/>
                    <a:pt x="3085" y="331"/>
                  </a:cubicBezTo>
                  <a:lnTo>
                    <a:pt x="3085" y="331"/>
                  </a:lnTo>
                  <a:cubicBezTo>
                    <a:pt x="3093" y="318"/>
                    <a:pt x="3094" y="304"/>
                    <a:pt x="3085" y="290"/>
                  </a:cubicBezTo>
                  <a:lnTo>
                    <a:pt x="3085" y="290"/>
                  </a:lnTo>
                  <a:cubicBezTo>
                    <a:pt x="3078" y="278"/>
                    <a:pt x="3075" y="264"/>
                    <a:pt x="3076" y="250"/>
                  </a:cubicBezTo>
                  <a:lnTo>
                    <a:pt x="3076" y="250"/>
                  </a:lnTo>
                  <a:cubicBezTo>
                    <a:pt x="3078" y="222"/>
                    <a:pt x="3096" y="202"/>
                    <a:pt x="3123" y="197"/>
                  </a:cubicBezTo>
                  <a:lnTo>
                    <a:pt x="3123" y="197"/>
                  </a:lnTo>
                  <a:cubicBezTo>
                    <a:pt x="3157" y="191"/>
                    <a:pt x="3191" y="185"/>
                    <a:pt x="3226" y="192"/>
                  </a:cubicBezTo>
                  <a:lnTo>
                    <a:pt x="3226" y="192"/>
                  </a:lnTo>
                  <a:cubicBezTo>
                    <a:pt x="3243" y="196"/>
                    <a:pt x="3260" y="193"/>
                    <a:pt x="3276" y="187"/>
                  </a:cubicBezTo>
                  <a:lnTo>
                    <a:pt x="3276" y="187"/>
                  </a:lnTo>
                  <a:cubicBezTo>
                    <a:pt x="3294" y="180"/>
                    <a:pt x="3309" y="160"/>
                    <a:pt x="3308" y="143"/>
                  </a:cubicBezTo>
                  <a:lnTo>
                    <a:pt x="3308" y="143"/>
                  </a:lnTo>
                  <a:cubicBezTo>
                    <a:pt x="3308" y="133"/>
                    <a:pt x="3305" y="127"/>
                    <a:pt x="3294" y="124"/>
                  </a:cubicBezTo>
                  <a:lnTo>
                    <a:pt x="3294" y="124"/>
                  </a:lnTo>
                  <a:cubicBezTo>
                    <a:pt x="3279" y="120"/>
                    <a:pt x="3263" y="117"/>
                    <a:pt x="3247" y="115"/>
                  </a:cubicBezTo>
                  <a:lnTo>
                    <a:pt x="3247" y="115"/>
                  </a:lnTo>
                  <a:cubicBezTo>
                    <a:pt x="3220" y="112"/>
                    <a:pt x="3192" y="113"/>
                    <a:pt x="3166" y="104"/>
                  </a:cubicBezTo>
                  <a:lnTo>
                    <a:pt x="3166" y="104"/>
                  </a:lnTo>
                  <a:cubicBezTo>
                    <a:pt x="3157" y="101"/>
                    <a:pt x="3148" y="100"/>
                    <a:pt x="3143" y="89"/>
                  </a:cubicBezTo>
                  <a:lnTo>
                    <a:pt x="3143" y="89"/>
                  </a:lnTo>
                  <a:cubicBezTo>
                    <a:pt x="3140" y="80"/>
                    <a:pt x="3130" y="79"/>
                    <a:pt x="3122" y="79"/>
                  </a:cubicBezTo>
                  <a:lnTo>
                    <a:pt x="3122" y="79"/>
                  </a:lnTo>
                  <a:cubicBezTo>
                    <a:pt x="3092" y="77"/>
                    <a:pt x="3065" y="63"/>
                    <a:pt x="3035" y="60"/>
                  </a:cubicBezTo>
                  <a:lnTo>
                    <a:pt x="3035" y="60"/>
                  </a:lnTo>
                  <a:cubicBezTo>
                    <a:pt x="3018" y="58"/>
                    <a:pt x="3000" y="54"/>
                    <a:pt x="2984" y="47"/>
                  </a:cubicBezTo>
                  <a:lnTo>
                    <a:pt x="2984" y="47"/>
                  </a:lnTo>
                  <a:cubicBezTo>
                    <a:pt x="2981" y="46"/>
                    <a:pt x="2978" y="45"/>
                    <a:pt x="2975" y="45"/>
                  </a:cubicBezTo>
                  <a:lnTo>
                    <a:pt x="2975" y="45"/>
                  </a:lnTo>
                  <a:cubicBezTo>
                    <a:pt x="2923" y="48"/>
                    <a:pt x="2873" y="26"/>
                    <a:pt x="2821" y="36"/>
                  </a:cubicBezTo>
                  <a:lnTo>
                    <a:pt x="2821" y="36"/>
                  </a:lnTo>
                  <a:cubicBezTo>
                    <a:pt x="2808" y="39"/>
                    <a:pt x="2794" y="33"/>
                    <a:pt x="2781" y="33"/>
                  </a:cubicBezTo>
                  <a:lnTo>
                    <a:pt x="2781" y="33"/>
                  </a:lnTo>
                  <a:cubicBezTo>
                    <a:pt x="2729" y="32"/>
                    <a:pt x="2678" y="24"/>
                    <a:pt x="2627" y="16"/>
                  </a:cubicBezTo>
                  <a:lnTo>
                    <a:pt x="2627" y="16"/>
                  </a:lnTo>
                  <a:cubicBezTo>
                    <a:pt x="2598" y="11"/>
                    <a:pt x="2568" y="11"/>
                    <a:pt x="2538" y="14"/>
                  </a:cubicBezTo>
                  <a:lnTo>
                    <a:pt x="2538" y="14"/>
                  </a:lnTo>
                  <a:cubicBezTo>
                    <a:pt x="2517" y="17"/>
                    <a:pt x="2497" y="14"/>
                    <a:pt x="2476" y="10"/>
                  </a:cubicBezTo>
                  <a:lnTo>
                    <a:pt x="2476" y="10"/>
                  </a:lnTo>
                  <a:cubicBezTo>
                    <a:pt x="2424" y="0"/>
                    <a:pt x="2372" y="2"/>
                    <a:pt x="2320" y="11"/>
                  </a:cubicBezTo>
                  <a:lnTo>
                    <a:pt x="2320" y="11"/>
                  </a:lnTo>
                  <a:cubicBezTo>
                    <a:pt x="2289" y="17"/>
                    <a:pt x="2258" y="23"/>
                    <a:pt x="2227" y="33"/>
                  </a:cubicBezTo>
                  <a:lnTo>
                    <a:pt x="2227" y="33"/>
                  </a:lnTo>
                  <a:cubicBezTo>
                    <a:pt x="2199" y="41"/>
                    <a:pt x="2170" y="43"/>
                    <a:pt x="2141" y="41"/>
                  </a:cubicBezTo>
                  <a:lnTo>
                    <a:pt x="2141" y="41"/>
                  </a:lnTo>
                  <a:cubicBezTo>
                    <a:pt x="2125" y="40"/>
                    <a:pt x="2110" y="39"/>
                    <a:pt x="2095" y="44"/>
                  </a:cubicBezTo>
                  <a:lnTo>
                    <a:pt x="2095" y="44"/>
                  </a:lnTo>
                  <a:cubicBezTo>
                    <a:pt x="2091" y="45"/>
                    <a:pt x="2087" y="46"/>
                    <a:pt x="2086" y="51"/>
                  </a:cubicBezTo>
                  <a:lnTo>
                    <a:pt x="2086" y="51"/>
                  </a:lnTo>
                  <a:cubicBezTo>
                    <a:pt x="2085" y="57"/>
                    <a:pt x="2089" y="60"/>
                    <a:pt x="2093" y="62"/>
                  </a:cubicBezTo>
                  <a:lnTo>
                    <a:pt x="2093" y="62"/>
                  </a:lnTo>
                  <a:cubicBezTo>
                    <a:pt x="2114" y="73"/>
                    <a:pt x="2136" y="76"/>
                    <a:pt x="2158" y="79"/>
                  </a:cubicBezTo>
                  <a:lnTo>
                    <a:pt x="2158" y="79"/>
                  </a:lnTo>
                  <a:cubicBezTo>
                    <a:pt x="2187" y="84"/>
                    <a:pt x="2210" y="101"/>
                    <a:pt x="2236" y="111"/>
                  </a:cubicBezTo>
                  <a:lnTo>
                    <a:pt x="2236" y="111"/>
                  </a:lnTo>
                  <a:cubicBezTo>
                    <a:pt x="2247" y="115"/>
                    <a:pt x="2251" y="125"/>
                    <a:pt x="2250" y="137"/>
                  </a:cubicBezTo>
                  <a:lnTo>
                    <a:pt x="2250" y="137"/>
                  </a:lnTo>
                  <a:cubicBezTo>
                    <a:pt x="2249" y="151"/>
                    <a:pt x="2252" y="164"/>
                    <a:pt x="2263" y="174"/>
                  </a:cubicBezTo>
                  <a:lnTo>
                    <a:pt x="2263" y="174"/>
                  </a:lnTo>
                  <a:cubicBezTo>
                    <a:pt x="2268" y="179"/>
                    <a:pt x="2269" y="186"/>
                    <a:pt x="2271" y="192"/>
                  </a:cubicBezTo>
                  <a:lnTo>
                    <a:pt x="2271" y="192"/>
                  </a:lnTo>
                  <a:cubicBezTo>
                    <a:pt x="2285" y="232"/>
                    <a:pt x="2316" y="255"/>
                    <a:pt x="2354" y="269"/>
                  </a:cubicBezTo>
                  <a:lnTo>
                    <a:pt x="2354" y="269"/>
                  </a:lnTo>
                  <a:cubicBezTo>
                    <a:pt x="2375" y="277"/>
                    <a:pt x="2380" y="284"/>
                    <a:pt x="2374" y="307"/>
                  </a:cubicBezTo>
                  <a:lnTo>
                    <a:pt x="2374" y="307"/>
                  </a:lnTo>
                  <a:cubicBezTo>
                    <a:pt x="2366" y="344"/>
                    <a:pt x="2378" y="364"/>
                    <a:pt x="2415" y="371"/>
                  </a:cubicBezTo>
                  <a:lnTo>
                    <a:pt x="2415" y="371"/>
                  </a:lnTo>
                  <a:cubicBezTo>
                    <a:pt x="2433" y="375"/>
                    <a:pt x="2450" y="383"/>
                    <a:pt x="2467" y="391"/>
                  </a:cubicBezTo>
                  <a:close/>
                  <a:moveTo>
                    <a:pt x="422" y="3258"/>
                  </a:moveTo>
                  <a:lnTo>
                    <a:pt x="422" y="3258"/>
                  </a:lnTo>
                  <a:cubicBezTo>
                    <a:pt x="415" y="3280"/>
                    <a:pt x="418" y="3300"/>
                    <a:pt x="431" y="3320"/>
                  </a:cubicBezTo>
                  <a:lnTo>
                    <a:pt x="431" y="3320"/>
                  </a:lnTo>
                  <a:cubicBezTo>
                    <a:pt x="441" y="3335"/>
                    <a:pt x="447" y="3352"/>
                    <a:pt x="449" y="3371"/>
                  </a:cubicBezTo>
                  <a:lnTo>
                    <a:pt x="449" y="3371"/>
                  </a:lnTo>
                  <a:cubicBezTo>
                    <a:pt x="453" y="3404"/>
                    <a:pt x="469" y="3434"/>
                    <a:pt x="480" y="3465"/>
                  </a:cubicBezTo>
                  <a:lnTo>
                    <a:pt x="480" y="3465"/>
                  </a:lnTo>
                  <a:cubicBezTo>
                    <a:pt x="494" y="3502"/>
                    <a:pt x="509" y="3538"/>
                    <a:pt x="519" y="3576"/>
                  </a:cubicBezTo>
                  <a:lnTo>
                    <a:pt x="519" y="3576"/>
                  </a:lnTo>
                  <a:cubicBezTo>
                    <a:pt x="524" y="3593"/>
                    <a:pt x="533" y="3608"/>
                    <a:pt x="541" y="3625"/>
                  </a:cubicBezTo>
                  <a:lnTo>
                    <a:pt x="541" y="3625"/>
                  </a:lnTo>
                  <a:cubicBezTo>
                    <a:pt x="542" y="3629"/>
                    <a:pt x="547" y="3633"/>
                    <a:pt x="551" y="3634"/>
                  </a:cubicBezTo>
                  <a:lnTo>
                    <a:pt x="551" y="3634"/>
                  </a:lnTo>
                  <a:cubicBezTo>
                    <a:pt x="565" y="3640"/>
                    <a:pt x="579" y="3646"/>
                    <a:pt x="594" y="3649"/>
                  </a:cubicBezTo>
                  <a:lnTo>
                    <a:pt x="594" y="3649"/>
                  </a:lnTo>
                  <a:cubicBezTo>
                    <a:pt x="615" y="3653"/>
                    <a:pt x="645" y="3631"/>
                    <a:pt x="651" y="3606"/>
                  </a:cubicBezTo>
                  <a:lnTo>
                    <a:pt x="651" y="3606"/>
                  </a:lnTo>
                  <a:cubicBezTo>
                    <a:pt x="656" y="3585"/>
                    <a:pt x="661" y="3563"/>
                    <a:pt x="660" y="3539"/>
                  </a:cubicBezTo>
                  <a:lnTo>
                    <a:pt x="660" y="3539"/>
                  </a:lnTo>
                  <a:cubicBezTo>
                    <a:pt x="663" y="3522"/>
                    <a:pt x="657" y="3506"/>
                    <a:pt x="645" y="3490"/>
                  </a:cubicBezTo>
                  <a:lnTo>
                    <a:pt x="645" y="3490"/>
                  </a:lnTo>
                  <a:cubicBezTo>
                    <a:pt x="630" y="3468"/>
                    <a:pt x="617" y="3443"/>
                    <a:pt x="626" y="3414"/>
                  </a:cubicBezTo>
                  <a:lnTo>
                    <a:pt x="626" y="3414"/>
                  </a:lnTo>
                  <a:cubicBezTo>
                    <a:pt x="629" y="3402"/>
                    <a:pt x="628" y="3390"/>
                    <a:pt x="630" y="3378"/>
                  </a:cubicBezTo>
                  <a:lnTo>
                    <a:pt x="630" y="3378"/>
                  </a:lnTo>
                  <a:cubicBezTo>
                    <a:pt x="633" y="3356"/>
                    <a:pt x="619" y="3339"/>
                    <a:pt x="611" y="3321"/>
                  </a:cubicBezTo>
                  <a:lnTo>
                    <a:pt x="611" y="3321"/>
                  </a:lnTo>
                  <a:cubicBezTo>
                    <a:pt x="606" y="3310"/>
                    <a:pt x="593" y="3308"/>
                    <a:pt x="583" y="3306"/>
                  </a:cubicBezTo>
                  <a:lnTo>
                    <a:pt x="583" y="3306"/>
                  </a:lnTo>
                  <a:cubicBezTo>
                    <a:pt x="539" y="3298"/>
                    <a:pt x="515" y="3269"/>
                    <a:pt x="498" y="3231"/>
                  </a:cubicBezTo>
                  <a:lnTo>
                    <a:pt x="498" y="3231"/>
                  </a:lnTo>
                  <a:cubicBezTo>
                    <a:pt x="489" y="3212"/>
                    <a:pt x="477" y="3195"/>
                    <a:pt x="465" y="3178"/>
                  </a:cubicBezTo>
                  <a:lnTo>
                    <a:pt x="465" y="3178"/>
                  </a:lnTo>
                  <a:cubicBezTo>
                    <a:pt x="458" y="3168"/>
                    <a:pt x="450" y="3168"/>
                    <a:pt x="445" y="3180"/>
                  </a:cubicBezTo>
                  <a:lnTo>
                    <a:pt x="445" y="3180"/>
                  </a:lnTo>
                  <a:cubicBezTo>
                    <a:pt x="438" y="3195"/>
                    <a:pt x="430" y="3210"/>
                    <a:pt x="428" y="3227"/>
                  </a:cubicBezTo>
                  <a:lnTo>
                    <a:pt x="428" y="3227"/>
                  </a:lnTo>
                  <a:cubicBezTo>
                    <a:pt x="426" y="3237"/>
                    <a:pt x="425" y="3248"/>
                    <a:pt x="422" y="3258"/>
                  </a:cubicBezTo>
                  <a:close/>
                  <a:moveTo>
                    <a:pt x="2085" y="778"/>
                  </a:moveTo>
                  <a:lnTo>
                    <a:pt x="2085" y="778"/>
                  </a:lnTo>
                  <a:cubicBezTo>
                    <a:pt x="2089" y="757"/>
                    <a:pt x="2080" y="745"/>
                    <a:pt x="2070" y="730"/>
                  </a:cubicBezTo>
                  <a:lnTo>
                    <a:pt x="2070" y="730"/>
                  </a:lnTo>
                  <a:cubicBezTo>
                    <a:pt x="2059" y="714"/>
                    <a:pt x="2045" y="706"/>
                    <a:pt x="2029" y="709"/>
                  </a:cubicBezTo>
                  <a:lnTo>
                    <a:pt x="2029" y="709"/>
                  </a:lnTo>
                  <a:cubicBezTo>
                    <a:pt x="1999" y="710"/>
                    <a:pt x="1976" y="729"/>
                    <a:pt x="1978" y="755"/>
                  </a:cubicBezTo>
                  <a:lnTo>
                    <a:pt x="1978" y="755"/>
                  </a:lnTo>
                  <a:cubicBezTo>
                    <a:pt x="1981" y="785"/>
                    <a:pt x="1966" y="808"/>
                    <a:pt x="1954" y="832"/>
                  </a:cubicBezTo>
                  <a:lnTo>
                    <a:pt x="1954" y="832"/>
                  </a:lnTo>
                  <a:cubicBezTo>
                    <a:pt x="1953" y="836"/>
                    <a:pt x="1950" y="839"/>
                    <a:pt x="1946" y="841"/>
                  </a:cubicBezTo>
                  <a:lnTo>
                    <a:pt x="1946" y="841"/>
                  </a:lnTo>
                  <a:cubicBezTo>
                    <a:pt x="1935" y="848"/>
                    <a:pt x="1930" y="858"/>
                    <a:pt x="1928" y="870"/>
                  </a:cubicBezTo>
                  <a:lnTo>
                    <a:pt x="1928" y="870"/>
                  </a:lnTo>
                  <a:cubicBezTo>
                    <a:pt x="1926" y="884"/>
                    <a:pt x="1919" y="892"/>
                    <a:pt x="1904" y="897"/>
                  </a:cubicBezTo>
                  <a:lnTo>
                    <a:pt x="1904" y="897"/>
                  </a:lnTo>
                  <a:cubicBezTo>
                    <a:pt x="1883" y="904"/>
                    <a:pt x="1881" y="915"/>
                    <a:pt x="1898" y="932"/>
                  </a:cubicBezTo>
                  <a:lnTo>
                    <a:pt x="1898" y="932"/>
                  </a:lnTo>
                  <a:cubicBezTo>
                    <a:pt x="1903" y="938"/>
                    <a:pt x="1910" y="943"/>
                    <a:pt x="1910" y="952"/>
                  </a:cubicBezTo>
                  <a:lnTo>
                    <a:pt x="1910" y="952"/>
                  </a:lnTo>
                  <a:cubicBezTo>
                    <a:pt x="1910" y="958"/>
                    <a:pt x="1915" y="962"/>
                    <a:pt x="1921" y="964"/>
                  </a:cubicBezTo>
                  <a:lnTo>
                    <a:pt x="1921" y="964"/>
                  </a:lnTo>
                  <a:cubicBezTo>
                    <a:pt x="1935" y="970"/>
                    <a:pt x="1949" y="975"/>
                    <a:pt x="1964" y="976"/>
                  </a:cubicBezTo>
                  <a:lnTo>
                    <a:pt x="1964" y="976"/>
                  </a:lnTo>
                  <a:cubicBezTo>
                    <a:pt x="1992" y="978"/>
                    <a:pt x="2021" y="978"/>
                    <a:pt x="2045" y="995"/>
                  </a:cubicBezTo>
                  <a:lnTo>
                    <a:pt x="2045" y="995"/>
                  </a:lnTo>
                  <a:cubicBezTo>
                    <a:pt x="2047" y="996"/>
                    <a:pt x="2049" y="997"/>
                    <a:pt x="2052" y="998"/>
                  </a:cubicBezTo>
                  <a:lnTo>
                    <a:pt x="2052" y="998"/>
                  </a:lnTo>
                  <a:cubicBezTo>
                    <a:pt x="2068" y="1003"/>
                    <a:pt x="2077" y="995"/>
                    <a:pt x="2073" y="978"/>
                  </a:cubicBezTo>
                  <a:lnTo>
                    <a:pt x="2073" y="978"/>
                  </a:lnTo>
                  <a:cubicBezTo>
                    <a:pt x="2068" y="961"/>
                    <a:pt x="2061" y="943"/>
                    <a:pt x="2059" y="925"/>
                  </a:cubicBezTo>
                  <a:lnTo>
                    <a:pt x="2059" y="925"/>
                  </a:lnTo>
                  <a:cubicBezTo>
                    <a:pt x="2058" y="920"/>
                    <a:pt x="2056" y="914"/>
                    <a:pt x="2055" y="909"/>
                  </a:cubicBezTo>
                  <a:lnTo>
                    <a:pt x="2055" y="909"/>
                  </a:lnTo>
                  <a:cubicBezTo>
                    <a:pt x="2054" y="896"/>
                    <a:pt x="2047" y="890"/>
                    <a:pt x="2035" y="888"/>
                  </a:cubicBezTo>
                  <a:lnTo>
                    <a:pt x="2035" y="888"/>
                  </a:lnTo>
                  <a:cubicBezTo>
                    <a:pt x="2026" y="887"/>
                    <a:pt x="2014" y="887"/>
                    <a:pt x="2013" y="875"/>
                  </a:cubicBezTo>
                  <a:lnTo>
                    <a:pt x="2013" y="875"/>
                  </a:lnTo>
                  <a:cubicBezTo>
                    <a:pt x="2013" y="862"/>
                    <a:pt x="2020" y="852"/>
                    <a:pt x="2031" y="846"/>
                  </a:cubicBezTo>
                  <a:lnTo>
                    <a:pt x="2031" y="846"/>
                  </a:lnTo>
                  <a:cubicBezTo>
                    <a:pt x="2044" y="839"/>
                    <a:pt x="2056" y="832"/>
                    <a:pt x="2067" y="821"/>
                  </a:cubicBezTo>
                  <a:lnTo>
                    <a:pt x="2067" y="821"/>
                  </a:lnTo>
                  <a:cubicBezTo>
                    <a:pt x="2078" y="808"/>
                    <a:pt x="2082" y="795"/>
                    <a:pt x="2085" y="778"/>
                  </a:cubicBezTo>
                  <a:close/>
                  <a:moveTo>
                    <a:pt x="2226" y="488"/>
                  </a:moveTo>
                  <a:lnTo>
                    <a:pt x="2226" y="488"/>
                  </a:lnTo>
                  <a:cubicBezTo>
                    <a:pt x="2219" y="495"/>
                    <a:pt x="2220" y="503"/>
                    <a:pt x="2226" y="510"/>
                  </a:cubicBezTo>
                  <a:lnTo>
                    <a:pt x="2226" y="510"/>
                  </a:lnTo>
                  <a:cubicBezTo>
                    <a:pt x="2232" y="517"/>
                    <a:pt x="2239" y="523"/>
                    <a:pt x="2249" y="526"/>
                  </a:cubicBezTo>
                  <a:lnTo>
                    <a:pt x="2249" y="526"/>
                  </a:lnTo>
                  <a:cubicBezTo>
                    <a:pt x="2280" y="535"/>
                    <a:pt x="2312" y="543"/>
                    <a:pt x="2341" y="560"/>
                  </a:cubicBezTo>
                  <a:lnTo>
                    <a:pt x="2341" y="560"/>
                  </a:lnTo>
                  <a:cubicBezTo>
                    <a:pt x="2344" y="562"/>
                    <a:pt x="2348" y="562"/>
                    <a:pt x="2351" y="563"/>
                  </a:cubicBezTo>
                  <a:lnTo>
                    <a:pt x="2351" y="563"/>
                  </a:lnTo>
                  <a:cubicBezTo>
                    <a:pt x="2354" y="563"/>
                    <a:pt x="2356" y="563"/>
                    <a:pt x="2357" y="563"/>
                  </a:cubicBezTo>
                  <a:lnTo>
                    <a:pt x="2357" y="563"/>
                  </a:lnTo>
                  <a:cubicBezTo>
                    <a:pt x="2377" y="554"/>
                    <a:pt x="2398" y="554"/>
                    <a:pt x="2418" y="552"/>
                  </a:cubicBezTo>
                  <a:lnTo>
                    <a:pt x="2418" y="552"/>
                  </a:lnTo>
                  <a:cubicBezTo>
                    <a:pt x="2432" y="551"/>
                    <a:pt x="2440" y="543"/>
                    <a:pt x="2444" y="531"/>
                  </a:cubicBezTo>
                  <a:lnTo>
                    <a:pt x="2444" y="531"/>
                  </a:lnTo>
                  <a:cubicBezTo>
                    <a:pt x="2449" y="520"/>
                    <a:pt x="2454" y="510"/>
                    <a:pt x="2464" y="502"/>
                  </a:cubicBezTo>
                  <a:lnTo>
                    <a:pt x="2464" y="502"/>
                  </a:lnTo>
                  <a:cubicBezTo>
                    <a:pt x="2473" y="496"/>
                    <a:pt x="2472" y="489"/>
                    <a:pt x="2464" y="482"/>
                  </a:cubicBezTo>
                  <a:lnTo>
                    <a:pt x="2464" y="482"/>
                  </a:lnTo>
                  <a:cubicBezTo>
                    <a:pt x="2447" y="467"/>
                    <a:pt x="2429" y="458"/>
                    <a:pt x="2405" y="467"/>
                  </a:cubicBezTo>
                  <a:lnTo>
                    <a:pt x="2405" y="467"/>
                  </a:lnTo>
                  <a:cubicBezTo>
                    <a:pt x="2375" y="478"/>
                    <a:pt x="2343" y="471"/>
                    <a:pt x="2313" y="466"/>
                  </a:cubicBezTo>
                  <a:lnTo>
                    <a:pt x="2313" y="466"/>
                  </a:lnTo>
                  <a:cubicBezTo>
                    <a:pt x="2301" y="464"/>
                    <a:pt x="2289" y="464"/>
                    <a:pt x="2277" y="463"/>
                  </a:cubicBezTo>
                  <a:lnTo>
                    <a:pt x="2277" y="463"/>
                  </a:lnTo>
                  <a:cubicBezTo>
                    <a:pt x="2254" y="460"/>
                    <a:pt x="2240" y="473"/>
                    <a:pt x="2226" y="488"/>
                  </a:cubicBezTo>
                  <a:close/>
                  <a:moveTo>
                    <a:pt x="4397" y="1985"/>
                  </a:moveTo>
                  <a:lnTo>
                    <a:pt x="4397" y="1985"/>
                  </a:lnTo>
                  <a:cubicBezTo>
                    <a:pt x="4423" y="1979"/>
                    <a:pt x="4450" y="1971"/>
                    <a:pt x="4477" y="1970"/>
                  </a:cubicBezTo>
                  <a:lnTo>
                    <a:pt x="4477" y="1970"/>
                  </a:lnTo>
                  <a:cubicBezTo>
                    <a:pt x="4493" y="1969"/>
                    <a:pt x="4505" y="1981"/>
                    <a:pt x="4520" y="1983"/>
                  </a:cubicBezTo>
                  <a:lnTo>
                    <a:pt x="4520" y="1983"/>
                  </a:lnTo>
                  <a:cubicBezTo>
                    <a:pt x="4528" y="1984"/>
                    <a:pt x="4538" y="1994"/>
                    <a:pt x="4544" y="1983"/>
                  </a:cubicBezTo>
                  <a:lnTo>
                    <a:pt x="4544" y="1983"/>
                  </a:lnTo>
                  <a:cubicBezTo>
                    <a:pt x="4549" y="1974"/>
                    <a:pt x="4539" y="1967"/>
                    <a:pt x="4533" y="1961"/>
                  </a:cubicBezTo>
                  <a:lnTo>
                    <a:pt x="4533" y="1961"/>
                  </a:lnTo>
                  <a:cubicBezTo>
                    <a:pt x="4522" y="1950"/>
                    <a:pt x="4510" y="1941"/>
                    <a:pt x="4494" y="1939"/>
                  </a:cubicBezTo>
                  <a:lnTo>
                    <a:pt x="4494" y="1939"/>
                  </a:lnTo>
                  <a:cubicBezTo>
                    <a:pt x="4477" y="1936"/>
                    <a:pt x="4462" y="1927"/>
                    <a:pt x="4446" y="1930"/>
                  </a:cubicBezTo>
                  <a:lnTo>
                    <a:pt x="4446" y="1930"/>
                  </a:lnTo>
                  <a:cubicBezTo>
                    <a:pt x="4424" y="1928"/>
                    <a:pt x="4407" y="1936"/>
                    <a:pt x="4388" y="1943"/>
                  </a:cubicBezTo>
                  <a:lnTo>
                    <a:pt x="4388" y="1943"/>
                  </a:lnTo>
                  <a:cubicBezTo>
                    <a:pt x="4359" y="1954"/>
                    <a:pt x="4330" y="1966"/>
                    <a:pt x="4308" y="1990"/>
                  </a:cubicBezTo>
                  <a:lnTo>
                    <a:pt x="4308" y="1990"/>
                  </a:lnTo>
                  <a:cubicBezTo>
                    <a:pt x="4295" y="2005"/>
                    <a:pt x="4275" y="2009"/>
                    <a:pt x="4259" y="2020"/>
                  </a:cubicBezTo>
                  <a:lnTo>
                    <a:pt x="4259" y="2020"/>
                  </a:lnTo>
                  <a:cubicBezTo>
                    <a:pt x="4251" y="2025"/>
                    <a:pt x="4242" y="2029"/>
                    <a:pt x="4234" y="2034"/>
                  </a:cubicBezTo>
                  <a:lnTo>
                    <a:pt x="4234" y="2034"/>
                  </a:lnTo>
                  <a:cubicBezTo>
                    <a:pt x="4220" y="2043"/>
                    <a:pt x="4221" y="2051"/>
                    <a:pt x="4235" y="2059"/>
                  </a:cubicBezTo>
                  <a:lnTo>
                    <a:pt x="4235" y="2059"/>
                  </a:lnTo>
                  <a:cubicBezTo>
                    <a:pt x="4246" y="2067"/>
                    <a:pt x="4259" y="2069"/>
                    <a:pt x="4271" y="2061"/>
                  </a:cubicBezTo>
                  <a:lnTo>
                    <a:pt x="4271" y="2061"/>
                  </a:lnTo>
                  <a:cubicBezTo>
                    <a:pt x="4283" y="2054"/>
                    <a:pt x="4295" y="2050"/>
                    <a:pt x="4310" y="2055"/>
                  </a:cubicBezTo>
                  <a:lnTo>
                    <a:pt x="4310" y="2055"/>
                  </a:lnTo>
                  <a:cubicBezTo>
                    <a:pt x="4324" y="2060"/>
                    <a:pt x="4328" y="2056"/>
                    <a:pt x="4332" y="2039"/>
                  </a:cubicBezTo>
                  <a:lnTo>
                    <a:pt x="4332" y="2039"/>
                  </a:lnTo>
                  <a:cubicBezTo>
                    <a:pt x="4334" y="2032"/>
                    <a:pt x="4337" y="2026"/>
                    <a:pt x="4344" y="2022"/>
                  </a:cubicBezTo>
                  <a:lnTo>
                    <a:pt x="4344" y="2022"/>
                  </a:lnTo>
                  <a:cubicBezTo>
                    <a:pt x="4360" y="2013"/>
                    <a:pt x="4376" y="2003"/>
                    <a:pt x="4388" y="1990"/>
                  </a:cubicBezTo>
                  <a:lnTo>
                    <a:pt x="4388" y="1990"/>
                  </a:lnTo>
                  <a:cubicBezTo>
                    <a:pt x="4391" y="1987"/>
                    <a:pt x="4394" y="1985"/>
                    <a:pt x="4397" y="1985"/>
                  </a:cubicBezTo>
                  <a:close/>
                  <a:moveTo>
                    <a:pt x="2078" y="865"/>
                  </a:moveTo>
                  <a:lnTo>
                    <a:pt x="2078" y="865"/>
                  </a:lnTo>
                  <a:cubicBezTo>
                    <a:pt x="2087" y="872"/>
                    <a:pt x="2090" y="879"/>
                    <a:pt x="2090" y="889"/>
                  </a:cubicBezTo>
                  <a:lnTo>
                    <a:pt x="2090" y="889"/>
                  </a:lnTo>
                  <a:cubicBezTo>
                    <a:pt x="2089" y="899"/>
                    <a:pt x="2095" y="908"/>
                    <a:pt x="2098" y="917"/>
                  </a:cubicBezTo>
                  <a:lnTo>
                    <a:pt x="2098" y="917"/>
                  </a:lnTo>
                  <a:cubicBezTo>
                    <a:pt x="2101" y="923"/>
                    <a:pt x="2106" y="927"/>
                    <a:pt x="2113" y="927"/>
                  </a:cubicBezTo>
                  <a:lnTo>
                    <a:pt x="2113" y="927"/>
                  </a:lnTo>
                  <a:cubicBezTo>
                    <a:pt x="2131" y="928"/>
                    <a:pt x="2146" y="935"/>
                    <a:pt x="2160" y="945"/>
                  </a:cubicBezTo>
                  <a:lnTo>
                    <a:pt x="2160" y="945"/>
                  </a:lnTo>
                  <a:cubicBezTo>
                    <a:pt x="2166" y="949"/>
                    <a:pt x="2172" y="952"/>
                    <a:pt x="2181" y="952"/>
                  </a:cubicBezTo>
                  <a:lnTo>
                    <a:pt x="2181" y="952"/>
                  </a:lnTo>
                  <a:cubicBezTo>
                    <a:pt x="2192" y="953"/>
                    <a:pt x="2197" y="946"/>
                    <a:pt x="2203" y="938"/>
                  </a:cubicBezTo>
                  <a:lnTo>
                    <a:pt x="2203" y="938"/>
                  </a:lnTo>
                  <a:cubicBezTo>
                    <a:pt x="2209" y="929"/>
                    <a:pt x="2211" y="921"/>
                    <a:pt x="2204" y="912"/>
                  </a:cubicBezTo>
                  <a:lnTo>
                    <a:pt x="2204" y="912"/>
                  </a:lnTo>
                  <a:cubicBezTo>
                    <a:pt x="2195" y="900"/>
                    <a:pt x="2193" y="887"/>
                    <a:pt x="2195" y="873"/>
                  </a:cubicBezTo>
                  <a:lnTo>
                    <a:pt x="2195" y="873"/>
                  </a:lnTo>
                  <a:cubicBezTo>
                    <a:pt x="2197" y="855"/>
                    <a:pt x="2195" y="853"/>
                    <a:pt x="2179" y="850"/>
                  </a:cubicBezTo>
                  <a:lnTo>
                    <a:pt x="2179" y="850"/>
                  </a:lnTo>
                  <a:cubicBezTo>
                    <a:pt x="2165" y="847"/>
                    <a:pt x="2157" y="837"/>
                    <a:pt x="2147" y="829"/>
                  </a:cubicBezTo>
                  <a:lnTo>
                    <a:pt x="2147" y="829"/>
                  </a:lnTo>
                  <a:cubicBezTo>
                    <a:pt x="2133" y="818"/>
                    <a:pt x="2096" y="816"/>
                    <a:pt x="2081" y="826"/>
                  </a:cubicBezTo>
                  <a:lnTo>
                    <a:pt x="2081" y="826"/>
                  </a:lnTo>
                  <a:cubicBezTo>
                    <a:pt x="2067" y="837"/>
                    <a:pt x="2064" y="854"/>
                    <a:pt x="2078" y="865"/>
                  </a:cubicBezTo>
                  <a:close/>
                  <a:moveTo>
                    <a:pt x="4196" y="2076"/>
                  </a:moveTo>
                  <a:lnTo>
                    <a:pt x="4196" y="2076"/>
                  </a:lnTo>
                  <a:cubicBezTo>
                    <a:pt x="4199" y="2068"/>
                    <a:pt x="4212" y="2063"/>
                    <a:pt x="4205" y="2053"/>
                  </a:cubicBezTo>
                  <a:lnTo>
                    <a:pt x="4205" y="2053"/>
                  </a:lnTo>
                  <a:cubicBezTo>
                    <a:pt x="4199" y="2043"/>
                    <a:pt x="4188" y="2053"/>
                    <a:pt x="4179" y="2051"/>
                  </a:cubicBezTo>
                  <a:lnTo>
                    <a:pt x="4179" y="2051"/>
                  </a:lnTo>
                  <a:cubicBezTo>
                    <a:pt x="4176" y="2050"/>
                    <a:pt x="4172" y="2051"/>
                    <a:pt x="4164" y="2052"/>
                  </a:cubicBezTo>
                  <a:lnTo>
                    <a:pt x="4164" y="2052"/>
                  </a:lnTo>
                  <a:cubicBezTo>
                    <a:pt x="4162" y="2051"/>
                    <a:pt x="4155" y="2051"/>
                    <a:pt x="4147" y="2051"/>
                  </a:cubicBezTo>
                  <a:lnTo>
                    <a:pt x="4147" y="2051"/>
                  </a:lnTo>
                  <a:cubicBezTo>
                    <a:pt x="4142" y="2050"/>
                    <a:pt x="4134" y="2049"/>
                    <a:pt x="4131" y="2052"/>
                  </a:cubicBezTo>
                  <a:lnTo>
                    <a:pt x="4131" y="2052"/>
                  </a:lnTo>
                  <a:cubicBezTo>
                    <a:pt x="4113" y="2066"/>
                    <a:pt x="4089" y="2067"/>
                    <a:pt x="4071" y="2080"/>
                  </a:cubicBezTo>
                  <a:lnTo>
                    <a:pt x="4071" y="2080"/>
                  </a:lnTo>
                  <a:cubicBezTo>
                    <a:pt x="4064" y="2085"/>
                    <a:pt x="4057" y="2089"/>
                    <a:pt x="4058" y="2098"/>
                  </a:cubicBezTo>
                  <a:lnTo>
                    <a:pt x="4058" y="2098"/>
                  </a:lnTo>
                  <a:cubicBezTo>
                    <a:pt x="4060" y="2107"/>
                    <a:pt x="4067" y="2109"/>
                    <a:pt x="4075" y="2110"/>
                  </a:cubicBezTo>
                  <a:lnTo>
                    <a:pt x="4075" y="2110"/>
                  </a:lnTo>
                  <a:cubicBezTo>
                    <a:pt x="4097" y="2115"/>
                    <a:pt x="4120" y="2118"/>
                    <a:pt x="4143" y="2123"/>
                  </a:cubicBezTo>
                  <a:lnTo>
                    <a:pt x="4143" y="2123"/>
                  </a:lnTo>
                  <a:cubicBezTo>
                    <a:pt x="4174" y="2129"/>
                    <a:pt x="4204" y="2117"/>
                    <a:pt x="4235" y="2113"/>
                  </a:cubicBezTo>
                  <a:lnTo>
                    <a:pt x="4235" y="2113"/>
                  </a:lnTo>
                  <a:cubicBezTo>
                    <a:pt x="4239" y="2112"/>
                    <a:pt x="4243" y="2110"/>
                    <a:pt x="4243" y="2105"/>
                  </a:cubicBezTo>
                  <a:lnTo>
                    <a:pt x="4243" y="2105"/>
                  </a:lnTo>
                  <a:cubicBezTo>
                    <a:pt x="4244" y="2099"/>
                    <a:pt x="4239" y="2096"/>
                    <a:pt x="4235" y="2095"/>
                  </a:cubicBezTo>
                  <a:lnTo>
                    <a:pt x="4235" y="2095"/>
                  </a:lnTo>
                  <a:cubicBezTo>
                    <a:pt x="4224" y="2093"/>
                    <a:pt x="4214" y="2091"/>
                    <a:pt x="4204" y="2090"/>
                  </a:cubicBezTo>
                  <a:lnTo>
                    <a:pt x="4204" y="2090"/>
                  </a:lnTo>
                  <a:cubicBezTo>
                    <a:pt x="4193" y="2089"/>
                    <a:pt x="4191" y="2084"/>
                    <a:pt x="4196" y="207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9" name="Google Shape;519;p23"/>
          <p:cNvGrpSpPr/>
          <p:nvPr/>
        </p:nvGrpSpPr>
        <p:grpSpPr>
          <a:xfrm>
            <a:off x="5142267" y="1313273"/>
            <a:ext cx="1294981" cy="1118899"/>
            <a:chOff x="5542337" y="263873"/>
            <a:chExt cx="1187947" cy="1026418"/>
          </a:xfrm>
        </p:grpSpPr>
        <p:sp>
          <p:nvSpPr>
            <p:cNvPr id="520" name="Google Shape;520;p23"/>
            <p:cNvSpPr/>
            <p:nvPr/>
          </p:nvSpPr>
          <p:spPr>
            <a:xfrm rot="-1498219">
              <a:off x="5709513" y="423862"/>
              <a:ext cx="914395" cy="706441"/>
            </a:xfrm>
            <a:custGeom>
              <a:rect b="b" l="l" r="r" t="t"/>
              <a:pathLst>
                <a:path extrusionOk="0" h="1962" w="2538">
                  <a:moveTo>
                    <a:pt x="2484" y="588"/>
                  </a:moveTo>
                  <a:lnTo>
                    <a:pt x="2484" y="588"/>
                  </a:lnTo>
                  <a:cubicBezTo>
                    <a:pt x="2437" y="300"/>
                    <a:pt x="2244" y="64"/>
                    <a:pt x="1941" y="57"/>
                  </a:cubicBezTo>
                  <a:lnTo>
                    <a:pt x="1941" y="57"/>
                  </a:lnTo>
                  <a:cubicBezTo>
                    <a:pt x="1699" y="51"/>
                    <a:pt x="1285" y="380"/>
                    <a:pt x="1285" y="380"/>
                  </a:cubicBezTo>
                  <a:lnTo>
                    <a:pt x="1285" y="380"/>
                  </a:lnTo>
                  <a:cubicBezTo>
                    <a:pt x="1285" y="380"/>
                    <a:pt x="894" y="24"/>
                    <a:pt x="652" y="13"/>
                  </a:cubicBezTo>
                  <a:lnTo>
                    <a:pt x="652" y="13"/>
                  </a:lnTo>
                  <a:cubicBezTo>
                    <a:pt x="349" y="0"/>
                    <a:pt x="141" y="222"/>
                    <a:pt x="74" y="506"/>
                  </a:cubicBezTo>
                  <a:lnTo>
                    <a:pt x="74" y="506"/>
                  </a:lnTo>
                  <a:cubicBezTo>
                    <a:pt x="0" y="826"/>
                    <a:pt x="154" y="1107"/>
                    <a:pt x="380" y="1323"/>
                  </a:cubicBezTo>
                  <a:lnTo>
                    <a:pt x="380" y="1323"/>
                  </a:lnTo>
                  <a:cubicBezTo>
                    <a:pt x="462" y="1402"/>
                    <a:pt x="550" y="1474"/>
                    <a:pt x="641" y="1543"/>
                  </a:cubicBezTo>
                  <a:lnTo>
                    <a:pt x="641" y="1543"/>
                  </a:lnTo>
                  <a:cubicBezTo>
                    <a:pt x="732" y="1613"/>
                    <a:pt x="826" y="1679"/>
                    <a:pt x="921" y="1744"/>
                  </a:cubicBezTo>
                  <a:lnTo>
                    <a:pt x="921" y="1744"/>
                  </a:lnTo>
                  <a:cubicBezTo>
                    <a:pt x="1015" y="1809"/>
                    <a:pt x="1109" y="1873"/>
                    <a:pt x="1202" y="1939"/>
                  </a:cubicBezTo>
                  <a:lnTo>
                    <a:pt x="1202" y="1939"/>
                  </a:lnTo>
                  <a:cubicBezTo>
                    <a:pt x="1215" y="1948"/>
                    <a:pt x="1222" y="1961"/>
                    <a:pt x="1239" y="1954"/>
                  </a:cubicBezTo>
                  <a:lnTo>
                    <a:pt x="1239" y="1954"/>
                  </a:lnTo>
                  <a:cubicBezTo>
                    <a:pt x="1263" y="1943"/>
                    <a:pt x="1287" y="1925"/>
                    <a:pt x="1310" y="1912"/>
                  </a:cubicBezTo>
                  <a:lnTo>
                    <a:pt x="1310" y="1912"/>
                  </a:lnTo>
                  <a:cubicBezTo>
                    <a:pt x="1358" y="1882"/>
                    <a:pt x="1408" y="1853"/>
                    <a:pt x="1457" y="1824"/>
                  </a:cubicBezTo>
                  <a:lnTo>
                    <a:pt x="1457" y="1824"/>
                  </a:lnTo>
                  <a:cubicBezTo>
                    <a:pt x="1556" y="1766"/>
                    <a:pt x="1655" y="1708"/>
                    <a:pt x="1752" y="1646"/>
                  </a:cubicBezTo>
                  <a:lnTo>
                    <a:pt x="1752" y="1646"/>
                  </a:lnTo>
                  <a:cubicBezTo>
                    <a:pt x="1848" y="1586"/>
                    <a:pt x="1944" y="1522"/>
                    <a:pt x="2034" y="1453"/>
                  </a:cubicBezTo>
                  <a:lnTo>
                    <a:pt x="2034" y="1453"/>
                  </a:lnTo>
                  <a:cubicBezTo>
                    <a:pt x="2065" y="1430"/>
                    <a:pt x="2094" y="1406"/>
                    <a:pt x="2124" y="1382"/>
                  </a:cubicBezTo>
                  <a:lnTo>
                    <a:pt x="2124" y="1382"/>
                  </a:lnTo>
                  <a:cubicBezTo>
                    <a:pt x="2364" y="1181"/>
                    <a:pt x="2537" y="912"/>
                    <a:pt x="2484" y="58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23"/>
            <p:cNvSpPr/>
            <p:nvPr/>
          </p:nvSpPr>
          <p:spPr>
            <a:xfrm rot="-1498219">
              <a:off x="5648713" y="423862"/>
              <a:ext cx="914395" cy="706441"/>
            </a:xfrm>
            <a:custGeom>
              <a:rect b="b" l="l" r="r" t="t"/>
              <a:pathLst>
                <a:path extrusionOk="0" h="1962" w="2538">
                  <a:moveTo>
                    <a:pt x="2484" y="588"/>
                  </a:moveTo>
                  <a:lnTo>
                    <a:pt x="2484" y="588"/>
                  </a:lnTo>
                  <a:cubicBezTo>
                    <a:pt x="2437" y="300"/>
                    <a:pt x="2244" y="64"/>
                    <a:pt x="1941" y="57"/>
                  </a:cubicBezTo>
                  <a:lnTo>
                    <a:pt x="1941" y="57"/>
                  </a:lnTo>
                  <a:cubicBezTo>
                    <a:pt x="1699" y="51"/>
                    <a:pt x="1285" y="380"/>
                    <a:pt x="1285" y="380"/>
                  </a:cubicBezTo>
                  <a:lnTo>
                    <a:pt x="1285" y="380"/>
                  </a:lnTo>
                  <a:cubicBezTo>
                    <a:pt x="1285" y="380"/>
                    <a:pt x="894" y="24"/>
                    <a:pt x="652" y="13"/>
                  </a:cubicBezTo>
                  <a:lnTo>
                    <a:pt x="652" y="13"/>
                  </a:lnTo>
                  <a:cubicBezTo>
                    <a:pt x="349" y="0"/>
                    <a:pt x="141" y="222"/>
                    <a:pt x="74" y="506"/>
                  </a:cubicBezTo>
                  <a:lnTo>
                    <a:pt x="74" y="506"/>
                  </a:lnTo>
                  <a:cubicBezTo>
                    <a:pt x="0" y="826"/>
                    <a:pt x="154" y="1107"/>
                    <a:pt x="380" y="1323"/>
                  </a:cubicBezTo>
                  <a:lnTo>
                    <a:pt x="380" y="1323"/>
                  </a:lnTo>
                  <a:cubicBezTo>
                    <a:pt x="462" y="1402"/>
                    <a:pt x="550" y="1474"/>
                    <a:pt x="641" y="1543"/>
                  </a:cubicBezTo>
                  <a:lnTo>
                    <a:pt x="641" y="1543"/>
                  </a:lnTo>
                  <a:cubicBezTo>
                    <a:pt x="732" y="1613"/>
                    <a:pt x="826" y="1679"/>
                    <a:pt x="921" y="1744"/>
                  </a:cubicBezTo>
                  <a:lnTo>
                    <a:pt x="921" y="1744"/>
                  </a:lnTo>
                  <a:cubicBezTo>
                    <a:pt x="1015" y="1809"/>
                    <a:pt x="1109" y="1873"/>
                    <a:pt x="1202" y="1939"/>
                  </a:cubicBezTo>
                  <a:lnTo>
                    <a:pt x="1202" y="1939"/>
                  </a:lnTo>
                  <a:cubicBezTo>
                    <a:pt x="1215" y="1948"/>
                    <a:pt x="1222" y="1961"/>
                    <a:pt x="1239" y="1954"/>
                  </a:cubicBezTo>
                  <a:lnTo>
                    <a:pt x="1239" y="1954"/>
                  </a:lnTo>
                  <a:cubicBezTo>
                    <a:pt x="1263" y="1943"/>
                    <a:pt x="1287" y="1925"/>
                    <a:pt x="1310" y="1912"/>
                  </a:cubicBezTo>
                  <a:lnTo>
                    <a:pt x="1310" y="1912"/>
                  </a:lnTo>
                  <a:cubicBezTo>
                    <a:pt x="1358" y="1882"/>
                    <a:pt x="1408" y="1853"/>
                    <a:pt x="1457" y="1824"/>
                  </a:cubicBezTo>
                  <a:lnTo>
                    <a:pt x="1457" y="1824"/>
                  </a:lnTo>
                  <a:cubicBezTo>
                    <a:pt x="1556" y="1766"/>
                    <a:pt x="1655" y="1708"/>
                    <a:pt x="1752" y="1646"/>
                  </a:cubicBezTo>
                  <a:lnTo>
                    <a:pt x="1752" y="1646"/>
                  </a:lnTo>
                  <a:cubicBezTo>
                    <a:pt x="1848" y="1586"/>
                    <a:pt x="1944" y="1522"/>
                    <a:pt x="2034" y="1453"/>
                  </a:cubicBezTo>
                  <a:lnTo>
                    <a:pt x="2034" y="1453"/>
                  </a:lnTo>
                  <a:cubicBezTo>
                    <a:pt x="2065" y="1430"/>
                    <a:pt x="2094" y="1406"/>
                    <a:pt x="2124" y="1382"/>
                  </a:cubicBezTo>
                  <a:lnTo>
                    <a:pt x="2124" y="1382"/>
                  </a:lnTo>
                  <a:cubicBezTo>
                    <a:pt x="2364" y="1181"/>
                    <a:pt x="2537" y="912"/>
                    <a:pt x="2484" y="588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2" name="Google Shape;522;p23"/>
          <p:cNvSpPr/>
          <p:nvPr/>
        </p:nvSpPr>
        <p:spPr>
          <a:xfrm>
            <a:off x="7957819" y="837542"/>
            <a:ext cx="188700" cy="188700"/>
          </a:xfrm>
          <a:prstGeom prst="mathPlus">
            <a:avLst>
              <a:gd fmla="val 23520" name="adj1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523" name="Google Shape;523;p23"/>
          <p:cNvGrpSpPr/>
          <p:nvPr/>
        </p:nvGrpSpPr>
        <p:grpSpPr>
          <a:xfrm rot="9143982">
            <a:off x="4648128" y="2623792"/>
            <a:ext cx="560396" cy="301914"/>
            <a:chOff x="580113" y="742368"/>
            <a:chExt cx="560397" cy="301914"/>
          </a:xfrm>
        </p:grpSpPr>
        <p:sp>
          <p:nvSpPr>
            <p:cNvPr id="524" name="Google Shape;524;p23"/>
            <p:cNvSpPr/>
            <p:nvPr/>
          </p:nvSpPr>
          <p:spPr>
            <a:xfrm>
              <a:off x="580113" y="742368"/>
              <a:ext cx="474581" cy="301914"/>
            </a:xfrm>
            <a:custGeom>
              <a:rect b="b" l="l" r="r" t="t"/>
              <a:pathLst>
                <a:path extrusionOk="0" h="1287" w="2023">
                  <a:moveTo>
                    <a:pt x="0" y="1175"/>
                  </a:moveTo>
                  <a:lnTo>
                    <a:pt x="0" y="1175"/>
                  </a:lnTo>
                  <a:cubicBezTo>
                    <a:pt x="37" y="1185"/>
                    <a:pt x="123" y="1096"/>
                    <a:pt x="151" y="1075"/>
                  </a:cubicBezTo>
                  <a:lnTo>
                    <a:pt x="151" y="1075"/>
                  </a:lnTo>
                  <a:cubicBezTo>
                    <a:pt x="412" y="875"/>
                    <a:pt x="607" y="614"/>
                    <a:pt x="852" y="397"/>
                  </a:cubicBezTo>
                  <a:lnTo>
                    <a:pt x="852" y="397"/>
                  </a:lnTo>
                  <a:cubicBezTo>
                    <a:pt x="1174" y="113"/>
                    <a:pt x="1604" y="0"/>
                    <a:pt x="1978" y="259"/>
                  </a:cubicBezTo>
                  <a:lnTo>
                    <a:pt x="1978" y="259"/>
                  </a:lnTo>
                  <a:cubicBezTo>
                    <a:pt x="2022" y="290"/>
                    <a:pt x="1887" y="595"/>
                    <a:pt x="1867" y="635"/>
                  </a:cubicBezTo>
                  <a:lnTo>
                    <a:pt x="1867" y="635"/>
                  </a:lnTo>
                  <a:cubicBezTo>
                    <a:pt x="1808" y="752"/>
                    <a:pt x="1728" y="858"/>
                    <a:pt x="1631" y="946"/>
                  </a:cubicBezTo>
                  <a:lnTo>
                    <a:pt x="1631" y="946"/>
                  </a:lnTo>
                  <a:cubicBezTo>
                    <a:pt x="1406" y="1150"/>
                    <a:pt x="1096" y="1246"/>
                    <a:pt x="798" y="1267"/>
                  </a:cubicBezTo>
                  <a:lnTo>
                    <a:pt x="798" y="1267"/>
                  </a:lnTo>
                  <a:cubicBezTo>
                    <a:pt x="529" y="1286"/>
                    <a:pt x="260" y="1245"/>
                    <a:pt x="0" y="117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23"/>
            <p:cNvSpPr/>
            <p:nvPr/>
          </p:nvSpPr>
          <p:spPr>
            <a:xfrm>
              <a:off x="580113" y="801303"/>
              <a:ext cx="474584" cy="242978"/>
            </a:xfrm>
            <a:custGeom>
              <a:rect b="b" l="l" r="r" t="t"/>
              <a:pathLst>
                <a:path extrusionOk="0" h="1036" w="2022">
                  <a:moveTo>
                    <a:pt x="0" y="924"/>
                  </a:moveTo>
                  <a:lnTo>
                    <a:pt x="0" y="924"/>
                  </a:lnTo>
                  <a:cubicBezTo>
                    <a:pt x="5" y="925"/>
                    <a:pt x="11" y="925"/>
                    <a:pt x="18" y="923"/>
                  </a:cubicBezTo>
                  <a:lnTo>
                    <a:pt x="18" y="923"/>
                  </a:lnTo>
                  <a:cubicBezTo>
                    <a:pt x="666" y="885"/>
                    <a:pt x="1587" y="56"/>
                    <a:pt x="1964" y="0"/>
                  </a:cubicBezTo>
                  <a:lnTo>
                    <a:pt x="1964" y="0"/>
                  </a:lnTo>
                  <a:cubicBezTo>
                    <a:pt x="1969" y="3"/>
                    <a:pt x="1973" y="5"/>
                    <a:pt x="1977" y="9"/>
                  </a:cubicBezTo>
                  <a:lnTo>
                    <a:pt x="1977" y="9"/>
                  </a:lnTo>
                  <a:cubicBezTo>
                    <a:pt x="2021" y="39"/>
                    <a:pt x="1887" y="344"/>
                    <a:pt x="1867" y="385"/>
                  </a:cubicBezTo>
                  <a:lnTo>
                    <a:pt x="1867" y="385"/>
                  </a:lnTo>
                  <a:cubicBezTo>
                    <a:pt x="1808" y="502"/>
                    <a:pt x="1727" y="607"/>
                    <a:pt x="1630" y="695"/>
                  </a:cubicBezTo>
                  <a:lnTo>
                    <a:pt x="1630" y="695"/>
                  </a:lnTo>
                  <a:cubicBezTo>
                    <a:pt x="1405" y="899"/>
                    <a:pt x="1096" y="996"/>
                    <a:pt x="797" y="1016"/>
                  </a:cubicBezTo>
                  <a:lnTo>
                    <a:pt x="797" y="1016"/>
                  </a:lnTo>
                  <a:cubicBezTo>
                    <a:pt x="529" y="1035"/>
                    <a:pt x="260" y="994"/>
                    <a:pt x="0" y="92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23"/>
            <p:cNvSpPr/>
            <p:nvPr/>
          </p:nvSpPr>
          <p:spPr>
            <a:xfrm>
              <a:off x="629742" y="771319"/>
              <a:ext cx="510768" cy="237811"/>
            </a:xfrm>
            <a:custGeom>
              <a:rect b="b" l="l" r="r" t="t"/>
              <a:pathLst>
                <a:path extrusionOk="0" h="1014" w="2179">
                  <a:moveTo>
                    <a:pt x="2088" y="0"/>
                  </a:moveTo>
                  <a:lnTo>
                    <a:pt x="2088" y="0"/>
                  </a:lnTo>
                  <a:cubicBezTo>
                    <a:pt x="1881" y="12"/>
                    <a:pt x="1684" y="75"/>
                    <a:pt x="1506" y="162"/>
                  </a:cubicBezTo>
                  <a:lnTo>
                    <a:pt x="1506" y="162"/>
                  </a:lnTo>
                  <a:cubicBezTo>
                    <a:pt x="1327" y="248"/>
                    <a:pt x="1164" y="357"/>
                    <a:pt x="1006" y="468"/>
                  </a:cubicBezTo>
                  <a:lnTo>
                    <a:pt x="1006" y="468"/>
                  </a:lnTo>
                  <a:cubicBezTo>
                    <a:pt x="847" y="579"/>
                    <a:pt x="693" y="692"/>
                    <a:pt x="528" y="790"/>
                  </a:cubicBezTo>
                  <a:lnTo>
                    <a:pt x="528" y="790"/>
                  </a:lnTo>
                  <a:cubicBezTo>
                    <a:pt x="364" y="887"/>
                    <a:pt x="188" y="969"/>
                    <a:pt x="0" y="1013"/>
                  </a:cubicBezTo>
                  <a:lnTo>
                    <a:pt x="0" y="1013"/>
                  </a:lnTo>
                  <a:cubicBezTo>
                    <a:pt x="191" y="983"/>
                    <a:pt x="375" y="914"/>
                    <a:pt x="548" y="827"/>
                  </a:cubicBezTo>
                  <a:lnTo>
                    <a:pt x="548" y="827"/>
                  </a:lnTo>
                  <a:cubicBezTo>
                    <a:pt x="722" y="740"/>
                    <a:pt x="887" y="637"/>
                    <a:pt x="1052" y="539"/>
                  </a:cubicBezTo>
                  <a:lnTo>
                    <a:pt x="1052" y="539"/>
                  </a:lnTo>
                  <a:cubicBezTo>
                    <a:pt x="1217" y="440"/>
                    <a:pt x="1383" y="346"/>
                    <a:pt x="1557" y="278"/>
                  </a:cubicBezTo>
                  <a:lnTo>
                    <a:pt x="1557" y="278"/>
                  </a:lnTo>
                  <a:cubicBezTo>
                    <a:pt x="1731" y="208"/>
                    <a:pt x="1913" y="166"/>
                    <a:pt x="2091" y="169"/>
                  </a:cubicBezTo>
                  <a:lnTo>
                    <a:pt x="2091" y="169"/>
                  </a:lnTo>
                  <a:cubicBezTo>
                    <a:pt x="2138" y="170"/>
                    <a:pt x="2177" y="133"/>
                    <a:pt x="2178" y="86"/>
                  </a:cubicBezTo>
                  <a:lnTo>
                    <a:pt x="2178" y="86"/>
                  </a:lnTo>
                  <a:cubicBezTo>
                    <a:pt x="2178" y="39"/>
                    <a:pt x="2141" y="0"/>
                    <a:pt x="2094" y="0"/>
                  </a:cubicBezTo>
                  <a:lnTo>
                    <a:pt x="2094" y="0"/>
                  </a:lnTo>
                  <a:cubicBezTo>
                    <a:pt x="2093" y="0"/>
                    <a:pt x="2090" y="0"/>
                    <a:pt x="2088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4"/>
          <p:cNvSpPr txBox="1"/>
          <p:nvPr>
            <p:ph type="title"/>
          </p:nvPr>
        </p:nvSpPr>
        <p:spPr>
          <a:xfrm>
            <a:off x="4580000" y="957675"/>
            <a:ext cx="3850800" cy="7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My Project</a:t>
            </a:r>
            <a:endParaRPr/>
          </a:p>
        </p:txBody>
      </p:sp>
      <p:sp>
        <p:nvSpPr>
          <p:cNvPr id="532" name="Google Shape;532;p24"/>
          <p:cNvSpPr txBox="1"/>
          <p:nvPr>
            <p:ph idx="1" type="subTitle"/>
          </p:nvPr>
        </p:nvSpPr>
        <p:spPr>
          <a:xfrm>
            <a:off x="716450" y="1582625"/>
            <a:ext cx="7714200" cy="30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The goal of this project is to create an 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interactive data exploration and question-answering tool</a:t>
            </a: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that allows users to easily retrieve and analyze 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GDP</a:t>
            </a: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life expectancy</a:t>
            </a: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and 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literacy rate</a:t>
            </a: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data for countries worldwide.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It combines: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Automated data retrieval</a:t>
            </a: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from the World Bank API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Natural language question parsing</a:t>
            </a: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for quick answers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Statistical analysis</a:t>
            </a: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and 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forecasting</a:t>
            </a: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for deeper insights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Interactive visualizations</a:t>
            </a: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to explore historical trends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The system aims to make </a:t>
            </a:r>
            <a:r>
              <a:rPr b="1"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global socio-economic data more accessible</a:t>
            </a: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helping students, researchers, and analysts quickly obtain insights without manually processing datasets.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5"/>
          <p:cNvSpPr txBox="1"/>
          <p:nvPr>
            <p:ph type="title"/>
          </p:nvPr>
        </p:nvSpPr>
        <p:spPr>
          <a:xfrm>
            <a:off x="713225" y="3019025"/>
            <a:ext cx="6862200" cy="105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Steps </a:t>
            </a:r>
            <a:endParaRPr/>
          </a:p>
        </p:txBody>
      </p:sp>
      <p:sp>
        <p:nvSpPr>
          <p:cNvPr id="538" name="Google Shape;538;p25"/>
          <p:cNvSpPr txBox="1"/>
          <p:nvPr>
            <p:ph idx="2" type="title"/>
          </p:nvPr>
        </p:nvSpPr>
        <p:spPr>
          <a:xfrm>
            <a:off x="713225" y="2153095"/>
            <a:ext cx="16521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39" name="Google Shape;539;p25"/>
          <p:cNvSpPr/>
          <p:nvPr/>
        </p:nvSpPr>
        <p:spPr>
          <a:xfrm>
            <a:off x="3981700" y="-1006225"/>
            <a:ext cx="3366900" cy="3366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0" name="Google Shape;540;p25"/>
          <p:cNvSpPr/>
          <p:nvPr/>
        </p:nvSpPr>
        <p:spPr>
          <a:xfrm>
            <a:off x="6840044" y="208592"/>
            <a:ext cx="188700" cy="188700"/>
          </a:xfrm>
          <a:prstGeom prst="mathPlus">
            <a:avLst>
              <a:gd fmla="val 2352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1" name="Google Shape;541;p25"/>
          <p:cNvSpPr/>
          <p:nvPr/>
        </p:nvSpPr>
        <p:spPr>
          <a:xfrm>
            <a:off x="5246583" y="608144"/>
            <a:ext cx="456900" cy="456900"/>
          </a:xfrm>
          <a:prstGeom prst="mathPlus">
            <a:avLst>
              <a:gd fmla="val 23520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2" name="Google Shape;542;p25"/>
          <p:cNvSpPr/>
          <p:nvPr/>
        </p:nvSpPr>
        <p:spPr>
          <a:xfrm>
            <a:off x="5695394" y="2680404"/>
            <a:ext cx="188700" cy="188700"/>
          </a:xfrm>
          <a:prstGeom prst="mathPlus">
            <a:avLst>
              <a:gd fmla="val 23520" name="adj1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43" name="Google Shape;543;p25"/>
          <p:cNvCxnSpPr/>
          <p:nvPr/>
        </p:nvCxnSpPr>
        <p:spPr>
          <a:xfrm>
            <a:off x="713225" y="4178588"/>
            <a:ext cx="6531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oval"/>
          </a:ln>
        </p:spPr>
      </p:cxnSp>
      <p:grpSp>
        <p:nvGrpSpPr>
          <p:cNvPr id="544" name="Google Shape;544;p25"/>
          <p:cNvGrpSpPr/>
          <p:nvPr/>
        </p:nvGrpSpPr>
        <p:grpSpPr>
          <a:xfrm>
            <a:off x="5962862" y="837550"/>
            <a:ext cx="1943100" cy="1943100"/>
            <a:chOff x="5962862" y="837550"/>
            <a:chExt cx="1943100" cy="1943100"/>
          </a:xfrm>
        </p:grpSpPr>
        <p:sp>
          <p:nvSpPr>
            <p:cNvPr id="545" name="Google Shape;545;p25"/>
            <p:cNvSpPr/>
            <p:nvPr/>
          </p:nvSpPr>
          <p:spPr>
            <a:xfrm>
              <a:off x="5962862" y="837550"/>
              <a:ext cx="1943100" cy="1943100"/>
            </a:xfrm>
            <a:custGeom>
              <a:rect b="b" l="l" r="r" t="t"/>
              <a:pathLst>
                <a:path extrusionOk="0" h="5399" w="5399">
                  <a:moveTo>
                    <a:pt x="5398" y="2699"/>
                  </a:moveTo>
                  <a:lnTo>
                    <a:pt x="5398" y="2699"/>
                  </a:lnTo>
                  <a:cubicBezTo>
                    <a:pt x="5398" y="3414"/>
                    <a:pt x="5113" y="4101"/>
                    <a:pt x="4607" y="4607"/>
                  </a:cubicBezTo>
                  <a:lnTo>
                    <a:pt x="4607" y="4607"/>
                  </a:lnTo>
                  <a:cubicBezTo>
                    <a:pt x="4101" y="5113"/>
                    <a:pt x="3415" y="5398"/>
                    <a:pt x="2699" y="5398"/>
                  </a:cubicBezTo>
                  <a:lnTo>
                    <a:pt x="2699" y="5398"/>
                  </a:lnTo>
                  <a:cubicBezTo>
                    <a:pt x="1983" y="5398"/>
                    <a:pt x="1297" y="5113"/>
                    <a:pt x="790" y="4607"/>
                  </a:cubicBezTo>
                  <a:lnTo>
                    <a:pt x="790" y="4607"/>
                  </a:lnTo>
                  <a:cubicBezTo>
                    <a:pt x="284" y="4101"/>
                    <a:pt x="0" y="3414"/>
                    <a:pt x="0" y="2699"/>
                  </a:cubicBezTo>
                  <a:lnTo>
                    <a:pt x="0" y="2699"/>
                  </a:lnTo>
                  <a:cubicBezTo>
                    <a:pt x="0" y="1983"/>
                    <a:pt x="284" y="1296"/>
                    <a:pt x="790" y="790"/>
                  </a:cubicBezTo>
                  <a:lnTo>
                    <a:pt x="790" y="790"/>
                  </a:lnTo>
                  <a:cubicBezTo>
                    <a:pt x="1297" y="284"/>
                    <a:pt x="1983" y="0"/>
                    <a:pt x="2699" y="0"/>
                  </a:cubicBezTo>
                  <a:lnTo>
                    <a:pt x="2699" y="0"/>
                  </a:lnTo>
                  <a:cubicBezTo>
                    <a:pt x="3415" y="0"/>
                    <a:pt x="4101" y="284"/>
                    <a:pt x="4607" y="790"/>
                  </a:cubicBezTo>
                  <a:lnTo>
                    <a:pt x="4607" y="790"/>
                  </a:lnTo>
                  <a:cubicBezTo>
                    <a:pt x="5113" y="1296"/>
                    <a:pt x="5398" y="1983"/>
                    <a:pt x="5398" y="269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25"/>
            <p:cNvSpPr/>
            <p:nvPr/>
          </p:nvSpPr>
          <p:spPr>
            <a:xfrm>
              <a:off x="5977150" y="967725"/>
              <a:ext cx="1916108" cy="1684332"/>
            </a:xfrm>
            <a:custGeom>
              <a:rect b="b" l="l" r="r" t="t"/>
              <a:pathLst>
                <a:path extrusionOk="0" h="4680" w="5324">
                  <a:moveTo>
                    <a:pt x="831" y="404"/>
                  </a:moveTo>
                  <a:lnTo>
                    <a:pt x="831" y="404"/>
                  </a:lnTo>
                  <a:cubicBezTo>
                    <a:pt x="849" y="390"/>
                    <a:pt x="868" y="392"/>
                    <a:pt x="886" y="406"/>
                  </a:cubicBezTo>
                  <a:lnTo>
                    <a:pt x="886" y="406"/>
                  </a:lnTo>
                  <a:cubicBezTo>
                    <a:pt x="892" y="411"/>
                    <a:pt x="899" y="416"/>
                    <a:pt x="905" y="421"/>
                  </a:cubicBezTo>
                  <a:lnTo>
                    <a:pt x="905" y="421"/>
                  </a:lnTo>
                  <a:cubicBezTo>
                    <a:pt x="909" y="424"/>
                    <a:pt x="914" y="428"/>
                    <a:pt x="918" y="426"/>
                  </a:cubicBezTo>
                  <a:lnTo>
                    <a:pt x="918" y="426"/>
                  </a:lnTo>
                  <a:cubicBezTo>
                    <a:pt x="939" y="416"/>
                    <a:pt x="963" y="419"/>
                    <a:pt x="983" y="409"/>
                  </a:cubicBezTo>
                  <a:lnTo>
                    <a:pt x="983" y="409"/>
                  </a:lnTo>
                  <a:cubicBezTo>
                    <a:pt x="1022" y="391"/>
                    <a:pt x="1063" y="384"/>
                    <a:pt x="1103" y="374"/>
                  </a:cubicBezTo>
                  <a:lnTo>
                    <a:pt x="1103" y="374"/>
                  </a:lnTo>
                  <a:cubicBezTo>
                    <a:pt x="1123" y="370"/>
                    <a:pt x="1142" y="363"/>
                    <a:pt x="1160" y="355"/>
                  </a:cubicBezTo>
                  <a:lnTo>
                    <a:pt x="1160" y="355"/>
                  </a:lnTo>
                  <a:cubicBezTo>
                    <a:pt x="1180" y="347"/>
                    <a:pt x="1198" y="335"/>
                    <a:pt x="1220" y="332"/>
                  </a:cubicBezTo>
                  <a:lnTo>
                    <a:pt x="1220" y="332"/>
                  </a:lnTo>
                  <a:cubicBezTo>
                    <a:pt x="1251" y="328"/>
                    <a:pt x="1283" y="325"/>
                    <a:pt x="1306" y="326"/>
                  </a:cubicBezTo>
                  <a:lnTo>
                    <a:pt x="1306" y="326"/>
                  </a:lnTo>
                  <a:cubicBezTo>
                    <a:pt x="1332" y="326"/>
                    <a:pt x="1349" y="326"/>
                    <a:pt x="1367" y="326"/>
                  </a:cubicBezTo>
                  <a:lnTo>
                    <a:pt x="1367" y="326"/>
                  </a:lnTo>
                  <a:cubicBezTo>
                    <a:pt x="1374" y="326"/>
                    <a:pt x="1383" y="325"/>
                    <a:pt x="1388" y="330"/>
                  </a:cubicBezTo>
                  <a:lnTo>
                    <a:pt x="1388" y="330"/>
                  </a:lnTo>
                  <a:cubicBezTo>
                    <a:pt x="1406" y="349"/>
                    <a:pt x="1431" y="346"/>
                    <a:pt x="1453" y="350"/>
                  </a:cubicBezTo>
                  <a:lnTo>
                    <a:pt x="1453" y="350"/>
                  </a:lnTo>
                  <a:cubicBezTo>
                    <a:pt x="1460" y="352"/>
                    <a:pt x="1466" y="350"/>
                    <a:pt x="1472" y="354"/>
                  </a:cubicBezTo>
                  <a:lnTo>
                    <a:pt x="1472" y="354"/>
                  </a:lnTo>
                  <a:cubicBezTo>
                    <a:pt x="1504" y="380"/>
                    <a:pt x="1539" y="404"/>
                    <a:pt x="1565" y="437"/>
                  </a:cubicBezTo>
                  <a:lnTo>
                    <a:pt x="1565" y="437"/>
                  </a:lnTo>
                  <a:cubicBezTo>
                    <a:pt x="1568" y="440"/>
                    <a:pt x="1572" y="444"/>
                    <a:pt x="1576" y="447"/>
                  </a:cubicBezTo>
                  <a:lnTo>
                    <a:pt x="1576" y="447"/>
                  </a:lnTo>
                  <a:cubicBezTo>
                    <a:pt x="1596" y="464"/>
                    <a:pt x="1616" y="481"/>
                    <a:pt x="1631" y="503"/>
                  </a:cubicBezTo>
                  <a:lnTo>
                    <a:pt x="1631" y="503"/>
                  </a:lnTo>
                  <a:cubicBezTo>
                    <a:pt x="1638" y="512"/>
                    <a:pt x="1645" y="519"/>
                    <a:pt x="1654" y="525"/>
                  </a:cubicBezTo>
                  <a:lnTo>
                    <a:pt x="1654" y="525"/>
                  </a:lnTo>
                  <a:cubicBezTo>
                    <a:pt x="1672" y="537"/>
                    <a:pt x="1690" y="550"/>
                    <a:pt x="1711" y="556"/>
                  </a:cubicBezTo>
                  <a:lnTo>
                    <a:pt x="1711" y="556"/>
                  </a:lnTo>
                  <a:cubicBezTo>
                    <a:pt x="1729" y="562"/>
                    <a:pt x="1741" y="578"/>
                    <a:pt x="1758" y="584"/>
                  </a:cubicBezTo>
                  <a:lnTo>
                    <a:pt x="1758" y="584"/>
                  </a:lnTo>
                  <a:cubicBezTo>
                    <a:pt x="1798" y="599"/>
                    <a:pt x="1797" y="598"/>
                    <a:pt x="1794" y="646"/>
                  </a:cubicBezTo>
                  <a:lnTo>
                    <a:pt x="1794" y="646"/>
                  </a:lnTo>
                  <a:cubicBezTo>
                    <a:pt x="1793" y="657"/>
                    <a:pt x="1788" y="668"/>
                    <a:pt x="1785" y="678"/>
                  </a:cubicBezTo>
                  <a:lnTo>
                    <a:pt x="1785" y="678"/>
                  </a:lnTo>
                  <a:cubicBezTo>
                    <a:pt x="1784" y="685"/>
                    <a:pt x="1781" y="692"/>
                    <a:pt x="1780" y="699"/>
                  </a:cubicBezTo>
                  <a:lnTo>
                    <a:pt x="1780" y="699"/>
                  </a:lnTo>
                  <a:cubicBezTo>
                    <a:pt x="1776" y="720"/>
                    <a:pt x="1763" y="732"/>
                    <a:pt x="1743" y="733"/>
                  </a:cubicBezTo>
                  <a:lnTo>
                    <a:pt x="1743" y="733"/>
                  </a:lnTo>
                  <a:cubicBezTo>
                    <a:pt x="1726" y="735"/>
                    <a:pt x="1711" y="731"/>
                    <a:pt x="1697" y="720"/>
                  </a:cubicBezTo>
                  <a:lnTo>
                    <a:pt x="1697" y="720"/>
                  </a:lnTo>
                  <a:cubicBezTo>
                    <a:pt x="1692" y="716"/>
                    <a:pt x="1686" y="711"/>
                    <a:pt x="1680" y="707"/>
                  </a:cubicBezTo>
                  <a:lnTo>
                    <a:pt x="1680" y="707"/>
                  </a:lnTo>
                  <a:cubicBezTo>
                    <a:pt x="1673" y="701"/>
                    <a:pt x="1666" y="700"/>
                    <a:pt x="1657" y="707"/>
                  </a:cubicBezTo>
                  <a:lnTo>
                    <a:pt x="1657" y="707"/>
                  </a:lnTo>
                  <a:cubicBezTo>
                    <a:pt x="1635" y="723"/>
                    <a:pt x="1621" y="746"/>
                    <a:pt x="1604" y="766"/>
                  </a:cubicBezTo>
                  <a:lnTo>
                    <a:pt x="1604" y="766"/>
                  </a:lnTo>
                  <a:cubicBezTo>
                    <a:pt x="1597" y="776"/>
                    <a:pt x="1600" y="785"/>
                    <a:pt x="1610" y="791"/>
                  </a:cubicBezTo>
                  <a:lnTo>
                    <a:pt x="1610" y="791"/>
                  </a:lnTo>
                  <a:cubicBezTo>
                    <a:pt x="1617" y="795"/>
                    <a:pt x="1624" y="799"/>
                    <a:pt x="1630" y="804"/>
                  </a:cubicBezTo>
                  <a:lnTo>
                    <a:pt x="1630" y="804"/>
                  </a:lnTo>
                  <a:cubicBezTo>
                    <a:pt x="1635" y="808"/>
                    <a:pt x="1635" y="814"/>
                    <a:pt x="1633" y="820"/>
                  </a:cubicBezTo>
                  <a:lnTo>
                    <a:pt x="1633" y="820"/>
                  </a:lnTo>
                  <a:cubicBezTo>
                    <a:pt x="1631" y="826"/>
                    <a:pt x="1626" y="830"/>
                    <a:pt x="1621" y="829"/>
                  </a:cubicBezTo>
                  <a:lnTo>
                    <a:pt x="1621" y="829"/>
                  </a:lnTo>
                  <a:cubicBezTo>
                    <a:pt x="1599" y="824"/>
                    <a:pt x="1575" y="825"/>
                    <a:pt x="1556" y="812"/>
                  </a:cubicBezTo>
                  <a:lnTo>
                    <a:pt x="1556" y="812"/>
                  </a:lnTo>
                  <a:cubicBezTo>
                    <a:pt x="1546" y="806"/>
                    <a:pt x="1537" y="800"/>
                    <a:pt x="1525" y="801"/>
                  </a:cubicBezTo>
                  <a:lnTo>
                    <a:pt x="1525" y="801"/>
                  </a:lnTo>
                  <a:cubicBezTo>
                    <a:pt x="1513" y="801"/>
                    <a:pt x="1507" y="794"/>
                    <a:pt x="1505" y="784"/>
                  </a:cubicBezTo>
                  <a:lnTo>
                    <a:pt x="1505" y="784"/>
                  </a:lnTo>
                  <a:cubicBezTo>
                    <a:pt x="1500" y="768"/>
                    <a:pt x="1495" y="753"/>
                    <a:pt x="1495" y="736"/>
                  </a:cubicBezTo>
                  <a:lnTo>
                    <a:pt x="1495" y="736"/>
                  </a:lnTo>
                  <a:cubicBezTo>
                    <a:pt x="1495" y="725"/>
                    <a:pt x="1491" y="717"/>
                    <a:pt x="1479" y="713"/>
                  </a:cubicBezTo>
                  <a:lnTo>
                    <a:pt x="1479" y="713"/>
                  </a:lnTo>
                  <a:cubicBezTo>
                    <a:pt x="1474" y="712"/>
                    <a:pt x="1469" y="708"/>
                    <a:pt x="1464" y="705"/>
                  </a:cubicBezTo>
                  <a:lnTo>
                    <a:pt x="1464" y="705"/>
                  </a:lnTo>
                  <a:cubicBezTo>
                    <a:pt x="1439" y="688"/>
                    <a:pt x="1438" y="670"/>
                    <a:pt x="1460" y="650"/>
                  </a:cubicBezTo>
                  <a:lnTo>
                    <a:pt x="1460" y="650"/>
                  </a:lnTo>
                  <a:cubicBezTo>
                    <a:pt x="1463" y="647"/>
                    <a:pt x="1466" y="644"/>
                    <a:pt x="1469" y="642"/>
                  </a:cubicBezTo>
                  <a:lnTo>
                    <a:pt x="1469" y="642"/>
                  </a:lnTo>
                  <a:cubicBezTo>
                    <a:pt x="1493" y="621"/>
                    <a:pt x="1491" y="593"/>
                    <a:pt x="1463" y="578"/>
                  </a:cubicBezTo>
                  <a:lnTo>
                    <a:pt x="1463" y="578"/>
                  </a:lnTo>
                  <a:cubicBezTo>
                    <a:pt x="1456" y="574"/>
                    <a:pt x="1449" y="570"/>
                    <a:pt x="1442" y="567"/>
                  </a:cubicBezTo>
                  <a:lnTo>
                    <a:pt x="1442" y="567"/>
                  </a:lnTo>
                  <a:cubicBezTo>
                    <a:pt x="1422" y="555"/>
                    <a:pt x="1404" y="543"/>
                    <a:pt x="1395" y="520"/>
                  </a:cubicBezTo>
                  <a:lnTo>
                    <a:pt x="1395" y="520"/>
                  </a:lnTo>
                  <a:cubicBezTo>
                    <a:pt x="1389" y="506"/>
                    <a:pt x="1377" y="497"/>
                    <a:pt x="1361" y="496"/>
                  </a:cubicBezTo>
                  <a:lnTo>
                    <a:pt x="1361" y="496"/>
                  </a:lnTo>
                  <a:cubicBezTo>
                    <a:pt x="1350" y="496"/>
                    <a:pt x="1340" y="497"/>
                    <a:pt x="1329" y="497"/>
                  </a:cubicBezTo>
                  <a:lnTo>
                    <a:pt x="1329" y="497"/>
                  </a:lnTo>
                  <a:cubicBezTo>
                    <a:pt x="1325" y="497"/>
                    <a:pt x="1321" y="498"/>
                    <a:pt x="1319" y="502"/>
                  </a:cubicBezTo>
                  <a:lnTo>
                    <a:pt x="1319" y="502"/>
                  </a:lnTo>
                  <a:cubicBezTo>
                    <a:pt x="1316" y="508"/>
                    <a:pt x="1322" y="511"/>
                    <a:pt x="1325" y="514"/>
                  </a:cubicBezTo>
                  <a:lnTo>
                    <a:pt x="1325" y="514"/>
                  </a:lnTo>
                  <a:cubicBezTo>
                    <a:pt x="1341" y="527"/>
                    <a:pt x="1355" y="543"/>
                    <a:pt x="1374" y="553"/>
                  </a:cubicBezTo>
                  <a:lnTo>
                    <a:pt x="1374" y="553"/>
                  </a:lnTo>
                  <a:cubicBezTo>
                    <a:pt x="1393" y="562"/>
                    <a:pt x="1406" y="576"/>
                    <a:pt x="1402" y="601"/>
                  </a:cubicBezTo>
                  <a:lnTo>
                    <a:pt x="1402" y="601"/>
                  </a:lnTo>
                  <a:cubicBezTo>
                    <a:pt x="1397" y="636"/>
                    <a:pt x="1385" y="664"/>
                    <a:pt x="1347" y="674"/>
                  </a:cubicBezTo>
                  <a:lnTo>
                    <a:pt x="1347" y="674"/>
                  </a:lnTo>
                  <a:cubicBezTo>
                    <a:pt x="1346" y="674"/>
                    <a:pt x="1344" y="675"/>
                    <a:pt x="1343" y="675"/>
                  </a:cubicBezTo>
                  <a:lnTo>
                    <a:pt x="1343" y="675"/>
                  </a:lnTo>
                  <a:cubicBezTo>
                    <a:pt x="1328" y="681"/>
                    <a:pt x="1320" y="693"/>
                    <a:pt x="1321" y="707"/>
                  </a:cubicBezTo>
                  <a:lnTo>
                    <a:pt x="1321" y="707"/>
                  </a:lnTo>
                  <a:cubicBezTo>
                    <a:pt x="1322" y="724"/>
                    <a:pt x="1329" y="735"/>
                    <a:pt x="1347" y="737"/>
                  </a:cubicBezTo>
                  <a:lnTo>
                    <a:pt x="1347" y="737"/>
                  </a:lnTo>
                  <a:cubicBezTo>
                    <a:pt x="1370" y="740"/>
                    <a:pt x="1381" y="753"/>
                    <a:pt x="1385" y="774"/>
                  </a:cubicBezTo>
                  <a:lnTo>
                    <a:pt x="1385" y="774"/>
                  </a:lnTo>
                  <a:cubicBezTo>
                    <a:pt x="1386" y="780"/>
                    <a:pt x="1387" y="785"/>
                    <a:pt x="1388" y="791"/>
                  </a:cubicBezTo>
                  <a:lnTo>
                    <a:pt x="1388" y="791"/>
                  </a:lnTo>
                  <a:cubicBezTo>
                    <a:pt x="1395" y="822"/>
                    <a:pt x="1413" y="838"/>
                    <a:pt x="1441" y="835"/>
                  </a:cubicBezTo>
                  <a:lnTo>
                    <a:pt x="1441" y="835"/>
                  </a:lnTo>
                  <a:cubicBezTo>
                    <a:pt x="1449" y="834"/>
                    <a:pt x="1457" y="837"/>
                    <a:pt x="1465" y="837"/>
                  </a:cubicBezTo>
                  <a:lnTo>
                    <a:pt x="1465" y="837"/>
                  </a:lnTo>
                  <a:cubicBezTo>
                    <a:pt x="1493" y="840"/>
                    <a:pt x="1517" y="853"/>
                    <a:pt x="1544" y="860"/>
                  </a:cubicBezTo>
                  <a:lnTo>
                    <a:pt x="1544" y="860"/>
                  </a:lnTo>
                  <a:cubicBezTo>
                    <a:pt x="1551" y="863"/>
                    <a:pt x="1557" y="866"/>
                    <a:pt x="1563" y="858"/>
                  </a:cubicBezTo>
                  <a:lnTo>
                    <a:pt x="1563" y="858"/>
                  </a:lnTo>
                  <a:cubicBezTo>
                    <a:pt x="1578" y="837"/>
                    <a:pt x="1597" y="837"/>
                    <a:pt x="1618" y="849"/>
                  </a:cubicBezTo>
                  <a:lnTo>
                    <a:pt x="1618" y="849"/>
                  </a:lnTo>
                  <a:cubicBezTo>
                    <a:pt x="1626" y="853"/>
                    <a:pt x="1634" y="855"/>
                    <a:pt x="1643" y="850"/>
                  </a:cubicBezTo>
                  <a:lnTo>
                    <a:pt x="1643" y="850"/>
                  </a:lnTo>
                  <a:cubicBezTo>
                    <a:pt x="1664" y="840"/>
                    <a:pt x="1670" y="831"/>
                    <a:pt x="1663" y="808"/>
                  </a:cubicBezTo>
                  <a:lnTo>
                    <a:pt x="1663" y="808"/>
                  </a:lnTo>
                  <a:cubicBezTo>
                    <a:pt x="1658" y="793"/>
                    <a:pt x="1658" y="778"/>
                    <a:pt x="1660" y="763"/>
                  </a:cubicBezTo>
                  <a:lnTo>
                    <a:pt x="1660" y="763"/>
                  </a:lnTo>
                  <a:cubicBezTo>
                    <a:pt x="1661" y="755"/>
                    <a:pt x="1666" y="748"/>
                    <a:pt x="1676" y="749"/>
                  </a:cubicBezTo>
                  <a:lnTo>
                    <a:pt x="1676" y="749"/>
                  </a:lnTo>
                  <a:cubicBezTo>
                    <a:pt x="1692" y="750"/>
                    <a:pt x="1711" y="767"/>
                    <a:pt x="1717" y="782"/>
                  </a:cubicBezTo>
                  <a:lnTo>
                    <a:pt x="1717" y="782"/>
                  </a:lnTo>
                  <a:cubicBezTo>
                    <a:pt x="1723" y="801"/>
                    <a:pt x="1724" y="820"/>
                    <a:pt x="1722" y="839"/>
                  </a:cubicBezTo>
                  <a:lnTo>
                    <a:pt x="1722" y="839"/>
                  </a:lnTo>
                  <a:cubicBezTo>
                    <a:pt x="1720" y="852"/>
                    <a:pt x="1725" y="860"/>
                    <a:pt x="1737" y="865"/>
                  </a:cubicBezTo>
                  <a:lnTo>
                    <a:pt x="1737" y="865"/>
                  </a:lnTo>
                  <a:cubicBezTo>
                    <a:pt x="1749" y="870"/>
                    <a:pt x="1760" y="877"/>
                    <a:pt x="1772" y="881"/>
                  </a:cubicBezTo>
                  <a:lnTo>
                    <a:pt x="1772" y="881"/>
                  </a:lnTo>
                  <a:cubicBezTo>
                    <a:pt x="1791" y="888"/>
                    <a:pt x="1808" y="899"/>
                    <a:pt x="1818" y="915"/>
                  </a:cubicBezTo>
                  <a:lnTo>
                    <a:pt x="1818" y="915"/>
                  </a:lnTo>
                  <a:cubicBezTo>
                    <a:pt x="1832" y="937"/>
                    <a:pt x="1854" y="947"/>
                    <a:pt x="1875" y="959"/>
                  </a:cubicBezTo>
                  <a:lnTo>
                    <a:pt x="1875" y="959"/>
                  </a:lnTo>
                  <a:cubicBezTo>
                    <a:pt x="1885" y="965"/>
                    <a:pt x="1894" y="970"/>
                    <a:pt x="1898" y="982"/>
                  </a:cubicBezTo>
                  <a:lnTo>
                    <a:pt x="1898" y="982"/>
                  </a:lnTo>
                  <a:cubicBezTo>
                    <a:pt x="1905" y="1000"/>
                    <a:pt x="1926" y="999"/>
                    <a:pt x="1939" y="1009"/>
                  </a:cubicBezTo>
                  <a:lnTo>
                    <a:pt x="1939" y="1009"/>
                  </a:lnTo>
                  <a:cubicBezTo>
                    <a:pt x="1946" y="1015"/>
                    <a:pt x="1954" y="1009"/>
                    <a:pt x="1962" y="1007"/>
                  </a:cubicBezTo>
                  <a:lnTo>
                    <a:pt x="1962" y="1007"/>
                  </a:lnTo>
                  <a:cubicBezTo>
                    <a:pt x="1973" y="1003"/>
                    <a:pt x="1986" y="1002"/>
                    <a:pt x="1992" y="1013"/>
                  </a:cubicBezTo>
                  <a:lnTo>
                    <a:pt x="1992" y="1013"/>
                  </a:lnTo>
                  <a:cubicBezTo>
                    <a:pt x="2002" y="1031"/>
                    <a:pt x="2017" y="1034"/>
                    <a:pt x="2035" y="1034"/>
                  </a:cubicBezTo>
                  <a:lnTo>
                    <a:pt x="2035" y="1034"/>
                  </a:lnTo>
                  <a:cubicBezTo>
                    <a:pt x="2046" y="1034"/>
                    <a:pt x="2057" y="1035"/>
                    <a:pt x="2068" y="1039"/>
                  </a:cubicBezTo>
                  <a:lnTo>
                    <a:pt x="2068" y="1039"/>
                  </a:lnTo>
                  <a:cubicBezTo>
                    <a:pt x="2073" y="1041"/>
                    <a:pt x="2077" y="1043"/>
                    <a:pt x="2077" y="1049"/>
                  </a:cubicBezTo>
                  <a:lnTo>
                    <a:pt x="2077" y="1049"/>
                  </a:lnTo>
                  <a:cubicBezTo>
                    <a:pt x="2078" y="1058"/>
                    <a:pt x="2064" y="1076"/>
                    <a:pt x="2055" y="1077"/>
                  </a:cubicBezTo>
                  <a:lnTo>
                    <a:pt x="2055" y="1077"/>
                  </a:lnTo>
                  <a:cubicBezTo>
                    <a:pt x="2022" y="1079"/>
                    <a:pt x="2006" y="1102"/>
                    <a:pt x="1989" y="1125"/>
                  </a:cubicBezTo>
                  <a:lnTo>
                    <a:pt x="1989" y="1125"/>
                  </a:lnTo>
                  <a:cubicBezTo>
                    <a:pt x="1979" y="1139"/>
                    <a:pt x="1976" y="1156"/>
                    <a:pt x="1983" y="1173"/>
                  </a:cubicBezTo>
                  <a:lnTo>
                    <a:pt x="1983" y="1173"/>
                  </a:lnTo>
                  <a:cubicBezTo>
                    <a:pt x="1986" y="1181"/>
                    <a:pt x="1987" y="1190"/>
                    <a:pt x="1989" y="1199"/>
                  </a:cubicBezTo>
                  <a:lnTo>
                    <a:pt x="1989" y="1199"/>
                  </a:lnTo>
                  <a:cubicBezTo>
                    <a:pt x="1992" y="1220"/>
                    <a:pt x="1996" y="1223"/>
                    <a:pt x="2017" y="1223"/>
                  </a:cubicBezTo>
                  <a:lnTo>
                    <a:pt x="2017" y="1223"/>
                  </a:lnTo>
                  <a:cubicBezTo>
                    <a:pt x="2022" y="1223"/>
                    <a:pt x="2028" y="1223"/>
                    <a:pt x="2034" y="1222"/>
                  </a:cubicBezTo>
                  <a:lnTo>
                    <a:pt x="2034" y="1222"/>
                  </a:lnTo>
                  <a:cubicBezTo>
                    <a:pt x="2076" y="1215"/>
                    <a:pt x="2120" y="1217"/>
                    <a:pt x="2163" y="1213"/>
                  </a:cubicBezTo>
                  <a:lnTo>
                    <a:pt x="2163" y="1213"/>
                  </a:lnTo>
                  <a:cubicBezTo>
                    <a:pt x="2168" y="1213"/>
                    <a:pt x="2172" y="1213"/>
                    <a:pt x="2177" y="1216"/>
                  </a:cubicBezTo>
                  <a:lnTo>
                    <a:pt x="2177" y="1216"/>
                  </a:lnTo>
                  <a:cubicBezTo>
                    <a:pt x="2192" y="1227"/>
                    <a:pt x="2216" y="1233"/>
                    <a:pt x="2205" y="1262"/>
                  </a:cubicBezTo>
                  <a:lnTo>
                    <a:pt x="2205" y="1262"/>
                  </a:lnTo>
                  <a:cubicBezTo>
                    <a:pt x="2202" y="1273"/>
                    <a:pt x="2211" y="1286"/>
                    <a:pt x="2208" y="1298"/>
                  </a:cubicBezTo>
                  <a:lnTo>
                    <a:pt x="2208" y="1298"/>
                  </a:lnTo>
                  <a:cubicBezTo>
                    <a:pt x="2203" y="1312"/>
                    <a:pt x="2207" y="1325"/>
                    <a:pt x="2212" y="1338"/>
                  </a:cubicBezTo>
                  <a:lnTo>
                    <a:pt x="2212" y="1338"/>
                  </a:lnTo>
                  <a:cubicBezTo>
                    <a:pt x="2216" y="1350"/>
                    <a:pt x="2223" y="1359"/>
                    <a:pt x="2228" y="1370"/>
                  </a:cubicBezTo>
                  <a:lnTo>
                    <a:pt x="2228" y="1370"/>
                  </a:lnTo>
                  <a:cubicBezTo>
                    <a:pt x="2230" y="1376"/>
                    <a:pt x="2235" y="1383"/>
                    <a:pt x="2230" y="1388"/>
                  </a:cubicBezTo>
                  <a:lnTo>
                    <a:pt x="2230" y="1388"/>
                  </a:lnTo>
                  <a:cubicBezTo>
                    <a:pt x="2217" y="1402"/>
                    <a:pt x="2220" y="1418"/>
                    <a:pt x="2219" y="1434"/>
                  </a:cubicBezTo>
                  <a:lnTo>
                    <a:pt x="2219" y="1434"/>
                  </a:lnTo>
                  <a:cubicBezTo>
                    <a:pt x="2219" y="1446"/>
                    <a:pt x="2213" y="1451"/>
                    <a:pt x="2201" y="1451"/>
                  </a:cubicBezTo>
                  <a:lnTo>
                    <a:pt x="2201" y="1451"/>
                  </a:lnTo>
                  <a:cubicBezTo>
                    <a:pt x="2197" y="1451"/>
                    <a:pt x="2193" y="1452"/>
                    <a:pt x="2189" y="1451"/>
                  </a:cubicBezTo>
                  <a:lnTo>
                    <a:pt x="2189" y="1451"/>
                  </a:lnTo>
                  <a:cubicBezTo>
                    <a:pt x="2169" y="1448"/>
                    <a:pt x="2152" y="1454"/>
                    <a:pt x="2136" y="1468"/>
                  </a:cubicBezTo>
                  <a:lnTo>
                    <a:pt x="2136" y="1468"/>
                  </a:lnTo>
                  <a:cubicBezTo>
                    <a:pt x="2123" y="1478"/>
                    <a:pt x="2106" y="1484"/>
                    <a:pt x="2091" y="1476"/>
                  </a:cubicBezTo>
                  <a:lnTo>
                    <a:pt x="2091" y="1476"/>
                  </a:lnTo>
                  <a:cubicBezTo>
                    <a:pt x="2078" y="1471"/>
                    <a:pt x="2066" y="1468"/>
                    <a:pt x="2054" y="1470"/>
                  </a:cubicBezTo>
                  <a:lnTo>
                    <a:pt x="2054" y="1470"/>
                  </a:lnTo>
                  <a:cubicBezTo>
                    <a:pt x="2020" y="1474"/>
                    <a:pt x="1999" y="1452"/>
                    <a:pt x="1978" y="1433"/>
                  </a:cubicBezTo>
                  <a:lnTo>
                    <a:pt x="1978" y="1433"/>
                  </a:lnTo>
                  <a:cubicBezTo>
                    <a:pt x="1968" y="1424"/>
                    <a:pt x="1964" y="1407"/>
                    <a:pt x="1954" y="1396"/>
                  </a:cubicBezTo>
                  <a:lnTo>
                    <a:pt x="1954" y="1396"/>
                  </a:lnTo>
                  <a:cubicBezTo>
                    <a:pt x="1952" y="1393"/>
                    <a:pt x="1952" y="1387"/>
                    <a:pt x="1954" y="1384"/>
                  </a:cubicBezTo>
                  <a:lnTo>
                    <a:pt x="1954" y="1384"/>
                  </a:lnTo>
                  <a:cubicBezTo>
                    <a:pt x="1960" y="1373"/>
                    <a:pt x="1954" y="1366"/>
                    <a:pt x="1948" y="1358"/>
                  </a:cubicBezTo>
                  <a:lnTo>
                    <a:pt x="1948" y="1358"/>
                  </a:lnTo>
                  <a:cubicBezTo>
                    <a:pt x="1942" y="1350"/>
                    <a:pt x="1935" y="1341"/>
                    <a:pt x="1929" y="1333"/>
                  </a:cubicBezTo>
                  <a:lnTo>
                    <a:pt x="1929" y="1333"/>
                  </a:lnTo>
                  <a:cubicBezTo>
                    <a:pt x="1923" y="1322"/>
                    <a:pt x="1916" y="1316"/>
                    <a:pt x="1903" y="1314"/>
                  </a:cubicBezTo>
                  <a:lnTo>
                    <a:pt x="1903" y="1314"/>
                  </a:lnTo>
                  <a:cubicBezTo>
                    <a:pt x="1886" y="1312"/>
                    <a:pt x="1874" y="1298"/>
                    <a:pt x="1861" y="1287"/>
                  </a:cubicBezTo>
                  <a:lnTo>
                    <a:pt x="1861" y="1287"/>
                  </a:lnTo>
                  <a:cubicBezTo>
                    <a:pt x="1852" y="1279"/>
                    <a:pt x="1856" y="1267"/>
                    <a:pt x="1855" y="1257"/>
                  </a:cubicBezTo>
                  <a:lnTo>
                    <a:pt x="1855" y="1257"/>
                  </a:lnTo>
                  <a:cubicBezTo>
                    <a:pt x="1854" y="1238"/>
                    <a:pt x="1842" y="1227"/>
                    <a:pt x="1821" y="1229"/>
                  </a:cubicBezTo>
                  <a:lnTo>
                    <a:pt x="1821" y="1229"/>
                  </a:lnTo>
                  <a:cubicBezTo>
                    <a:pt x="1809" y="1230"/>
                    <a:pt x="1798" y="1234"/>
                    <a:pt x="1786" y="1236"/>
                  </a:cubicBezTo>
                  <a:lnTo>
                    <a:pt x="1786" y="1236"/>
                  </a:lnTo>
                  <a:cubicBezTo>
                    <a:pt x="1778" y="1238"/>
                    <a:pt x="1769" y="1243"/>
                    <a:pt x="1763" y="1239"/>
                  </a:cubicBezTo>
                  <a:lnTo>
                    <a:pt x="1763" y="1239"/>
                  </a:lnTo>
                  <a:cubicBezTo>
                    <a:pt x="1747" y="1228"/>
                    <a:pt x="1729" y="1221"/>
                    <a:pt x="1713" y="1211"/>
                  </a:cubicBezTo>
                  <a:lnTo>
                    <a:pt x="1713" y="1211"/>
                  </a:lnTo>
                  <a:cubicBezTo>
                    <a:pt x="1693" y="1198"/>
                    <a:pt x="1691" y="1197"/>
                    <a:pt x="1674" y="1211"/>
                  </a:cubicBezTo>
                  <a:lnTo>
                    <a:pt x="1674" y="1211"/>
                  </a:lnTo>
                  <a:cubicBezTo>
                    <a:pt x="1667" y="1217"/>
                    <a:pt x="1662" y="1223"/>
                    <a:pt x="1659" y="1230"/>
                  </a:cubicBezTo>
                  <a:lnTo>
                    <a:pt x="1659" y="1230"/>
                  </a:lnTo>
                  <a:cubicBezTo>
                    <a:pt x="1653" y="1244"/>
                    <a:pt x="1643" y="1255"/>
                    <a:pt x="1633" y="1264"/>
                  </a:cubicBezTo>
                  <a:lnTo>
                    <a:pt x="1633" y="1264"/>
                  </a:lnTo>
                  <a:cubicBezTo>
                    <a:pt x="1609" y="1286"/>
                    <a:pt x="1584" y="1304"/>
                    <a:pt x="1555" y="1316"/>
                  </a:cubicBezTo>
                  <a:lnTo>
                    <a:pt x="1555" y="1316"/>
                  </a:lnTo>
                  <a:cubicBezTo>
                    <a:pt x="1533" y="1325"/>
                    <a:pt x="1519" y="1343"/>
                    <a:pt x="1504" y="1360"/>
                  </a:cubicBezTo>
                  <a:lnTo>
                    <a:pt x="1504" y="1360"/>
                  </a:lnTo>
                  <a:cubicBezTo>
                    <a:pt x="1491" y="1375"/>
                    <a:pt x="1501" y="1397"/>
                    <a:pt x="1521" y="1402"/>
                  </a:cubicBezTo>
                  <a:lnTo>
                    <a:pt x="1521" y="1402"/>
                  </a:lnTo>
                  <a:cubicBezTo>
                    <a:pt x="1541" y="1408"/>
                    <a:pt x="1561" y="1407"/>
                    <a:pt x="1581" y="1407"/>
                  </a:cubicBezTo>
                  <a:lnTo>
                    <a:pt x="1581" y="1407"/>
                  </a:lnTo>
                  <a:cubicBezTo>
                    <a:pt x="1587" y="1407"/>
                    <a:pt x="1594" y="1408"/>
                    <a:pt x="1597" y="1415"/>
                  </a:cubicBezTo>
                  <a:lnTo>
                    <a:pt x="1597" y="1415"/>
                  </a:lnTo>
                  <a:cubicBezTo>
                    <a:pt x="1599" y="1422"/>
                    <a:pt x="1593" y="1427"/>
                    <a:pt x="1587" y="1430"/>
                  </a:cubicBezTo>
                  <a:lnTo>
                    <a:pt x="1587" y="1430"/>
                  </a:lnTo>
                  <a:cubicBezTo>
                    <a:pt x="1570" y="1440"/>
                    <a:pt x="1551" y="1447"/>
                    <a:pt x="1534" y="1458"/>
                  </a:cubicBezTo>
                  <a:lnTo>
                    <a:pt x="1534" y="1458"/>
                  </a:lnTo>
                  <a:cubicBezTo>
                    <a:pt x="1523" y="1465"/>
                    <a:pt x="1512" y="1458"/>
                    <a:pt x="1512" y="1445"/>
                  </a:cubicBezTo>
                  <a:lnTo>
                    <a:pt x="1512" y="1445"/>
                  </a:lnTo>
                  <a:cubicBezTo>
                    <a:pt x="1512" y="1429"/>
                    <a:pt x="1505" y="1422"/>
                    <a:pt x="1491" y="1418"/>
                  </a:cubicBezTo>
                  <a:lnTo>
                    <a:pt x="1491" y="1418"/>
                  </a:lnTo>
                  <a:cubicBezTo>
                    <a:pt x="1474" y="1413"/>
                    <a:pt x="1471" y="1397"/>
                    <a:pt x="1464" y="1383"/>
                  </a:cubicBezTo>
                  <a:lnTo>
                    <a:pt x="1464" y="1383"/>
                  </a:lnTo>
                  <a:cubicBezTo>
                    <a:pt x="1459" y="1373"/>
                    <a:pt x="1462" y="1366"/>
                    <a:pt x="1466" y="1356"/>
                  </a:cubicBezTo>
                  <a:lnTo>
                    <a:pt x="1466" y="1356"/>
                  </a:lnTo>
                  <a:cubicBezTo>
                    <a:pt x="1471" y="1346"/>
                    <a:pt x="1465" y="1340"/>
                    <a:pt x="1454" y="1340"/>
                  </a:cubicBezTo>
                  <a:lnTo>
                    <a:pt x="1454" y="1340"/>
                  </a:lnTo>
                  <a:cubicBezTo>
                    <a:pt x="1446" y="1341"/>
                    <a:pt x="1441" y="1347"/>
                    <a:pt x="1434" y="1350"/>
                  </a:cubicBezTo>
                  <a:lnTo>
                    <a:pt x="1434" y="1350"/>
                  </a:lnTo>
                  <a:cubicBezTo>
                    <a:pt x="1426" y="1353"/>
                    <a:pt x="1420" y="1349"/>
                    <a:pt x="1420" y="1340"/>
                  </a:cubicBezTo>
                  <a:lnTo>
                    <a:pt x="1420" y="1340"/>
                  </a:lnTo>
                  <a:cubicBezTo>
                    <a:pt x="1420" y="1330"/>
                    <a:pt x="1427" y="1324"/>
                    <a:pt x="1434" y="1319"/>
                  </a:cubicBezTo>
                  <a:lnTo>
                    <a:pt x="1434" y="1319"/>
                  </a:lnTo>
                  <a:cubicBezTo>
                    <a:pt x="1451" y="1307"/>
                    <a:pt x="1469" y="1296"/>
                    <a:pt x="1486" y="1284"/>
                  </a:cubicBezTo>
                  <a:lnTo>
                    <a:pt x="1486" y="1284"/>
                  </a:lnTo>
                  <a:cubicBezTo>
                    <a:pt x="1494" y="1278"/>
                    <a:pt x="1501" y="1274"/>
                    <a:pt x="1511" y="1271"/>
                  </a:cubicBezTo>
                  <a:lnTo>
                    <a:pt x="1511" y="1271"/>
                  </a:lnTo>
                  <a:cubicBezTo>
                    <a:pt x="1528" y="1266"/>
                    <a:pt x="1545" y="1258"/>
                    <a:pt x="1552" y="1241"/>
                  </a:cubicBezTo>
                  <a:lnTo>
                    <a:pt x="1552" y="1241"/>
                  </a:lnTo>
                  <a:cubicBezTo>
                    <a:pt x="1558" y="1227"/>
                    <a:pt x="1566" y="1217"/>
                    <a:pt x="1577" y="1209"/>
                  </a:cubicBezTo>
                  <a:lnTo>
                    <a:pt x="1577" y="1209"/>
                  </a:lnTo>
                  <a:cubicBezTo>
                    <a:pt x="1581" y="1206"/>
                    <a:pt x="1584" y="1202"/>
                    <a:pt x="1586" y="1198"/>
                  </a:cubicBezTo>
                  <a:lnTo>
                    <a:pt x="1586" y="1198"/>
                  </a:lnTo>
                  <a:cubicBezTo>
                    <a:pt x="1592" y="1189"/>
                    <a:pt x="1591" y="1173"/>
                    <a:pt x="1584" y="1167"/>
                  </a:cubicBezTo>
                  <a:lnTo>
                    <a:pt x="1584" y="1167"/>
                  </a:lnTo>
                  <a:cubicBezTo>
                    <a:pt x="1576" y="1160"/>
                    <a:pt x="1566" y="1156"/>
                    <a:pt x="1558" y="1164"/>
                  </a:cubicBezTo>
                  <a:lnTo>
                    <a:pt x="1558" y="1164"/>
                  </a:lnTo>
                  <a:cubicBezTo>
                    <a:pt x="1542" y="1176"/>
                    <a:pt x="1523" y="1185"/>
                    <a:pt x="1513" y="1203"/>
                  </a:cubicBezTo>
                  <a:lnTo>
                    <a:pt x="1513" y="1203"/>
                  </a:lnTo>
                  <a:cubicBezTo>
                    <a:pt x="1505" y="1216"/>
                    <a:pt x="1492" y="1224"/>
                    <a:pt x="1478" y="1227"/>
                  </a:cubicBezTo>
                  <a:lnTo>
                    <a:pt x="1478" y="1227"/>
                  </a:lnTo>
                  <a:cubicBezTo>
                    <a:pt x="1468" y="1230"/>
                    <a:pt x="1460" y="1234"/>
                    <a:pt x="1453" y="1242"/>
                  </a:cubicBezTo>
                  <a:lnTo>
                    <a:pt x="1453" y="1242"/>
                  </a:lnTo>
                  <a:cubicBezTo>
                    <a:pt x="1448" y="1247"/>
                    <a:pt x="1443" y="1251"/>
                    <a:pt x="1436" y="1255"/>
                  </a:cubicBezTo>
                  <a:lnTo>
                    <a:pt x="1436" y="1255"/>
                  </a:lnTo>
                  <a:cubicBezTo>
                    <a:pt x="1409" y="1269"/>
                    <a:pt x="1398" y="1292"/>
                    <a:pt x="1397" y="1322"/>
                  </a:cubicBezTo>
                  <a:lnTo>
                    <a:pt x="1397" y="1322"/>
                  </a:lnTo>
                  <a:cubicBezTo>
                    <a:pt x="1397" y="1329"/>
                    <a:pt x="1398" y="1337"/>
                    <a:pt x="1393" y="1343"/>
                  </a:cubicBezTo>
                  <a:lnTo>
                    <a:pt x="1393" y="1343"/>
                  </a:lnTo>
                  <a:cubicBezTo>
                    <a:pt x="1375" y="1364"/>
                    <a:pt x="1367" y="1393"/>
                    <a:pt x="1346" y="1412"/>
                  </a:cubicBezTo>
                  <a:lnTo>
                    <a:pt x="1346" y="1412"/>
                  </a:lnTo>
                  <a:cubicBezTo>
                    <a:pt x="1339" y="1418"/>
                    <a:pt x="1335" y="1427"/>
                    <a:pt x="1335" y="1436"/>
                  </a:cubicBezTo>
                  <a:lnTo>
                    <a:pt x="1335" y="1436"/>
                  </a:lnTo>
                  <a:cubicBezTo>
                    <a:pt x="1335" y="1460"/>
                    <a:pt x="1318" y="1464"/>
                    <a:pt x="1300" y="1469"/>
                  </a:cubicBezTo>
                  <a:lnTo>
                    <a:pt x="1300" y="1469"/>
                  </a:lnTo>
                  <a:cubicBezTo>
                    <a:pt x="1286" y="1472"/>
                    <a:pt x="1282" y="1469"/>
                    <a:pt x="1277" y="1456"/>
                  </a:cubicBezTo>
                  <a:lnTo>
                    <a:pt x="1277" y="1456"/>
                  </a:lnTo>
                  <a:cubicBezTo>
                    <a:pt x="1266" y="1426"/>
                    <a:pt x="1254" y="1396"/>
                    <a:pt x="1269" y="1364"/>
                  </a:cubicBezTo>
                  <a:lnTo>
                    <a:pt x="1269" y="1364"/>
                  </a:lnTo>
                  <a:cubicBezTo>
                    <a:pt x="1270" y="1362"/>
                    <a:pt x="1270" y="1360"/>
                    <a:pt x="1270" y="1359"/>
                  </a:cubicBezTo>
                  <a:lnTo>
                    <a:pt x="1270" y="1359"/>
                  </a:lnTo>
                  <a:cubicBezTo>
                    <a:pt x="1272" y="1345"/>
                    <a:pt x="1258" y="1322"/>
                    <a:pt x="1247" y="1321"/>
                  </a:cubicBezTo>
                  <a:lnTo>
                    <a:pt x="1247" y="1321"/>
                  </a:lnTo>
                  <a:cubicBezTo>
                    <a:pt x="1226" y="1318"/>
                    <a:pt x="1205" y="1333"/>
                    <a:pt x="1203" y="1352"/>
                  </a:cubicBezTo>
                  <a:lnTo>
                    <a:pt x="1203" y="1352"/>
                  </a:lnTo>
                  <a:cubicBezTo>
                    <a:pt x="1203" y="1362"/>
                    <a:pt x="1202" y="1371"/>
                    <a:pt x="1203" y="1381"/>
                  </a:cubicBezTo>
                  <a:lnTo>
                    <a:pt x="1203" y="1381"/>
                  </a:lnTo>
                  <a:cubicBezTo>
                    <a:pt x="1204" y="1401"/>
                    <a:pt x="1197" y="1420"/>
                    <a:pt x="1186" y="1436"/>
                  </a:cubicBezTo>
                  <a:lnTo>
                    <a:pt x="1186" y="1436"/>
                  </a:lnTo>
                  <a:cubicBezTo>
                    <a:pt x="1177" y="1450"/>
                    <a:pt x="1165" y="1462"/>
                    <a:pt x="1145" y="1461"/>
                  </a:cubicBezTo>
                  <a:lnTo>
                    <a:pt x="1145" y="1461"/>
                  </a:lnTo>
                  <a:cubicBezTo>
                    <a:pt x="1130" y="1461"/>
                    <a:pt x="1115" y="1467"/>
                    <a:pt x="1101" y="1474"/>
                  </a:cubicBezTo>
                  <a:lnTo>
                    <a:pt x="1101" y="1474"/>
                  </a:lnTo>
                  <a:cubicBezTo>
                    <a:pt x="1090" y="1479"/>
                    <a:pt x="1080" y="1481"/>
                    <a:pt x="1071" y="1472"/>
                  </a:cubicBezTo>
                  <a:lnTo>
                    <a:pt x="1071" y="1472"/>
                  </a:lnTo>
                  <a:cubicBezTo>
                    <a:pt x="1064" y="1466"/>
                    <a:pt x="1057" y="1466"/>
                    <a:pt x="1048" y="1469"/>
                  </a:cubicBezTo>
                  <a:lnTo>
                    <a:pt x="1048" y="1469"/>
                  </a:lnTo>
                  <a:cubicBezTo>
                    <a:pt x="1037" y="1472"/>
                    <a:pt x="1025" y="1475"/>
                    <a:pt x="1014" y="1481"/>
                  </a:cubicBezTo>
                  <a:lnTo>
                    <a:pt x="1014" y="1481"/>
                  </a:lnTo>
                  <a:cubicBezTo>
                    <a:pt x="999" y="1489"/>
                    <a:pt x="982" y="1490"/>
                    <a:pt x="967" y="1479"/>
                  </a:cubicBezTo>
                  <a:lnTo>
                    <a:pt x="967" y="1479"/>
                  </a:lnTo>
                  <a:cubicBezTo>
                    <a:pt x="962" y="1475"/>
                    <a:pt x="955" y="1472"/>
                    <a:pt x="949" y="1471"/>
                  </a:cubicBezTo>
                  <a:lnTo>
                    <a:pt x="949" y="1471"/>
                  </a:lnTo>
                  <a:cubicBezTo>
                    <a:pt x="933" y="1467"/>
                    <a:pt x="915" y="1476"/>
                    <a:pt x="914" y="1491"/>
                  </a:cubicBezTo>
                  <a:lnTo>
                    <a:pt x="914" y="1491"/>
                  </a:lnTo>
                  <a:cubicBezTo>
                    <a:pt x="912" y="1510"/>
                    <a:pt x="908" y="1529"/>
                    <a:pt x="915" y="1546"/>
                  </a:cubicBezTo>
                  <a:lnTo>
                    <a:pt x="915" y="1546"/>
                  </a:lnTo>
                  <a:cubicBezTo>
                    <a:pt x="922" y="1563"/>
                    <a:pt x="927" y="1579"/>
                    <a:pt x="931" y="1597"/>
                  </a:cubicBezTo>
                  <a:lnTo>
                    <a:pt x="931" y="1597"/>
                  </a:lnTo>
                  <a:cubicBezTo>
                    <a:pt x="934" y="1611"/>
                    <a:pt x="937" y="1625"/>
                    <a:pt x="944" y="1638"/>
                  </a:cubicBezTo>
                  <a:lnTo>
                    <a:pt x="944" y="1638"/>
                  </a:lnTo>
                  <a:cubicBezTo>
                    <a:pt x="952" y="1654"/>
                    <a:pt x="952" y="1670"/>
                    <a:pt x="947" y="1687"/>
                  </a:cubicBezTo>
                  <a:lnTo>
                    <a:pt x="947" y="1687"/>
                  </a:lnTo>
                  <a:cubicBezTo>
                    <a:pt x="941" y="1708"/>
                    <a:pt x="931" y="1727"/>
                    <a:pt x="923" y="1747"/>
                  </a:cubicBezTo>
                  <a:lnTo>
                    <a:pt x="923" y="1747"/>
                  </a:lnTo>
                  <a:cubicBezTo>
                    <a:pt x="909" y="1781"/>
                    <a:pt x="891" y="1812"/>
                    <a:pt x="869" y="1840"/>
                  </a:cubicBezTo>
                  <a:lnTo>
                    <a:pt x="869" y="1840"/>
                  </a:lnTo>
                  <a:cubicBezTo>
                    <a:pt x="859" y="1853"/>
                    <a:pt x="850" y="1867"/>
                    <a:pt x="845" y="1882"/>
                  </a:cubicBezTo>
                  <a:lnTo>
                    <a:pt x="845" y="1882"/>
                  </a:lnTo>
                  <a:cubicBezTo>
                    <a:pt x="842" y="1891"/>
                    <a:pt x="837" y="1898"/>
                    <a:pt x="829" y="1903"/>
                  </a:cubicBezTo>
                  <a:lnTo>
                    <a:pt x="829" y="1903"/>
                  </a:lnTo>
                  <a:cubicBezTo>
                    <a:pt x="814" y="1913"/>
                    <a:pt x="805" y="1928"/>
                    <a:pt x="796" y="1944"/>
                  </a:cubicBezTo>
                  <a:lnTo>
                    <a:pt x="796" y="1944"/>
                  </a:lnTo>
                  <a:cubicBezTo>
                    <a:pt x="787" y="1960"/>
                    <a:pt x="786" y="1978"/>
                    <a:pt x="782" y="1995"/>
                  </a:cubicBezTo>
                  <a:lnTo>
                    <a:pt x="782" y="1995"/>
                  </a:lnTo>
                  <a:cubicBezTo>
                    <a:pt x="777" y="2018"/>
                    <a:pt x="769" y="2037"/>
                    <a:pt x="746" y="2049"/>
                  </a:cubicBezTo>
                  <a:lnTo>
                    <a:pt x="746" y="2049"/>
                  </a:lnTo>
                  <a:cubicBezTo>
                    <a:pt x="740" y="2052"/>
                    <a:pt x="734" y="2058"/>
                    <a:pt x="730" y="2063"/>
                  </a:cubicBezTo>
                  <a:lnTo>
                    <a:pt x="730" y="2063"/>
                  </a:lnTo>
                  <a:cubicBezTo>
                    <a:pt x="709" y="2094"/>
                    <a:pt x="689" y="2127"/>
                    <a:pt x="677" y="2162"/>
                  </a:cubicBezTo>
                  <a:lnTo>
                    <a:pt x="677" y="2162"/>
                  </a:lnTo>
                  <a:cubicBezTo>
                    <a:pt x="663" y="2200"/>
                    <a:pt x="643" y="2234"/>
                    <a:pt x="629" y="2272"/>
                  </a:cubicBezTo>
                  <a:lnTo>
                    <a:pt x="629" y="2272"/>
                  </a:lnTo>
                  <a:cubicBezTo>
                    <a:pt x="624" y="2286"/>
                    <a:pt x="613" y="2296"/>
                    <a:pt x="599" y="2302"/>
                  </a:cubicBezTo>
                  <a:lnTo>
                    <a:pt x="599" y="2302"/>
                  </a:lnTo>
                  <a:cubicBezTo>
                    <a:pt x="586" y="2308"/>
                    <a:pt x="578" y="2299"/>
                    <a:pt x="568" y="2293"/>
                  </a:cubicBezTo>
                  <a:lnTo>
                    <a:pt x="568" y="2293"/>
                  </a:lnTo>
                  <a:cubicBezTo>
                    <a:pt x="566" y="2292"/>
                    <a:pt x="564" y="2292"/>
                    <a:pt x="561" y="2291"/>
                  </a:cubicBezTo>
                  <a:lnTo>
                    <a:pt x="561" y="2291"/>
                  </a:lnTo>
                  <a:cubicBezTo>
                    <a:pt x="518" y="2275"/>
                    <a:pt x="474" y="2260"/>
                    <a:pt x="433" y="2236"/>
                  </a:cubicBezTo>
                  <a:lnTo>
                    <a:pt x="433" y="2236"/>
                  </a:lnTo>
                  <a:cubicBezTo>
                    <a:pt x="425" y="2232"/>
                    <a:pt x="417" y="2231"/>
                    <a:pt x="408" y="2229"/>
                  </a:cubicBezTo>
                  <a:lnTo>
                    <a:pt x="408" y="2229"/>
                  </a:lnTo>
                  <a:cubicBezTo>
                    <a:pt x="390" y="2225"/>
                    <a:pt x="375" y="2217"/>
                    <a:pt x="366" y="2200"/>
                  </a:cubicBezTo>
                  <a:lnTo>
                    <a:pt x="366" y="2200"/>
                  </a:lnTo>
                  <a:cubicBezTo>
                    <a:pt x="360" y="2190"/>
                    <a:pt x="351" y="2182"/>
                    <a:pt x="342" y="2177"/>
                  </a:cubicBezTo>
                  <a:lnTo>
                    <a:pt x="342" y="2177"/>
                  </a:lnTo>
                  <a:cubicBezTo>
                    <a:pt x="314" y="2163"/>
                    <a:pt x="287" y="2151"/>
                    <a:pt x="262" y="2133"/>
                  </a:cubicBezTo>
                  <a:lnTo>
                    <a:pt x="262" y="2133"/>
                  </a:lnTo>
                  <a:cubicBezTo>
                    <a:pt x="233" y="2113"/>
                    <a:pt x="203" y="2097"/>
                    <a:pt x="196" y="2059"/>
                  </a:cubicBezTo>
                  <a:lnTo>
                    <a:pt x="196" y="2059"/>
                  </a:lnTo>
                  <a:cubicBezTo>
                    <a:pt x="195" y="2051"/>
                    <a:pt x="189" y="2044"/>
                    <a:pt x="185" y="2037"/>
                  </a:cubicBezTo>
                  <a:lnTo>
                    <a:pt x="185" y="2037"/>
                  </a:lnTo>
                  <a:cubicBezTo>
                    <a:pt x="173" y="2019"/>
                    <a:pt x="161" y="2001"/>
                    <a:pt x="155" y="1980"/>
                  </a:cubicBezTo>
                  <a:lnTo>
                    <a:pt x="155" y="1980"/>
                  </a:lnTo>
                  <a:cubicBezTo>
                    <a:pt x="153" y="1971"/>
                    <a:pt x="151" y="1964"/>
                    <a:pt x="157" y="1957"/>
                  </a:cubicBezTo>
                  <a:lnTo>
                    <a:pt x="157" y="1957"/>
                  </a:lnTo>
                  <a:cubicBezTo>
                    <a:pt x="166" y="1946"/>
                    <a:pt x="175" y="1934"/>
                    <a:pt x="184" y="1923"/>
                  </a:cubicBezTo>
                  <a:lnTo>
                    <a:pt x="184" y="1923"/>
                  </a:lnTo>
                  <a:cubicBezTo>
                    <a:pt x="191" y="1915"/>
                    <a:pt x="200" y="1908"/>
                    <a:pt x="211" y="1910"/>
                  </a:cubicBezTo>
                  <a:lnTo>
                    <a:pt x="211" y="1910"/>
                  </a:lnTo>
                  <a:cubicBezTo>
                    <a:pt x="226" y="1912"/>
                    <a:pt x="234" y="1904"/>
                    <a:pt x="241" y="1894"/>
                  </a:cubicBezTo>
                  <a:lnTo>
                    <a:pt x="241" y="1894"/>
                  </a:lnTo>
                  <a:cubicBezTo>
                    <a:pt x="244" y="1888"/>
                    <a:pt x="248" y="1883"/>
                    <a:pt x="252" y="1878"/>
                  </a:cubicBezTo>
                  <a:lnTo>
                    <a:pt x="252" y="1878"/>
                  </a:lnTo>
                  <a:cubicBezTo>
                    <a:pt x="272" y="1848"/>
                    <a:pt x="293" y="1847"/>
                    <a:pt x="314" y="1874"/>
                  </a:cubicBezTo>
                  <a:lnTo>
                    <a:pt x="314" y="1874"/>
                  </a:lnTo>
                  <a:cubicBezTo>
                    <a:pt x="321" y="1883"/>
                    <a:pt x="328" y="1891"/>
                    <a:pt x="339" y="1893"/>
                  </a:cubicBezTo>
                  <a:lnTo>
                    <a:pt x="339" y="1893"/>
                  </a:lnTo>
                  <a:cubicBezTo>
                    <a:pt x="358" y="1898"/>
                    <a:pt x="377" y="1896"/>
                    <a:pt x="396" y="1894"/>
                  </a:cubicBezTo>
                  <a:lnTo>
                    <a:pt x="396" y="1894"/>
                  </a:lnTo>
                  <a:cubicBezTo>
                    <a:pt x="403" y="1893"/>
                    <a:pt x="408" y="1889"/>
                    <a:pt x="406" y="1881"/>
                  </a:cubicBezTo>
                  <a:lnTo>
                    <a:pt x="406" y="1881"/>
                  </a:lnTo>
                  <a:cubicBezTo>
                    <a:pt x="396" y="1842"/>
                    <a:pt x="418" y="1821"/>
                    <a:pt x="449" y="1804"/>
                  </a:cubicBezTo>
                  <a:lnTo>
                    <a:pt x="449" y="1804"/>
                  </a:lnTo>
                  <a:cubicBezTo>
                    <a:pt x="481" y="1787"/>
                    <a:pt x="503" y="1762"/>
                    <a:pt x="516" y="1728"/>
                  </a:cubicBezTo>
                  <a:lnTo>
                    <a:pt x="516" y="1728"/>
                  </a:lnTo>
                  <a:cubicBezTo>
                    <a:pt x="522" y="1709"/>
                    <a:pt x="506" y="1692"/>
                    <a:pt x="486" y="1695"/>
                  </a:cubicBezTo>
                  <a:lnTo>
                    <a:pt x="486" y="1695"/>
                  </a:lnTo>
                  <a:cubicBezTo>
                    <a:pt x="458" y="1698"/>
                    <a:pt x="447" y="1720"/>
                    <a:pt x="438" y="1743"/>
                  </a:cubicBezTo>
                  <a:lnTo>
                    <a:pt x="438" y="1743"/>
                  </a:lnTo>
                  <a:cubicBezTo>
                    <a:pt x="435" y="1754"/>
                    <a:pt x="433" y="1767"/>
                    <a:pt x="422" y="1771"/>
                  </a:cubicBezTo>
                  <a:lnTo>
                    <a:pt x="422" y="1771"/>
                  </a:lnTo>
                  <a:cubicBezTo>
                    <a:pt x="393" y="1784"/>
                    <a:pt x="371" y="1806"/>
                    <a:pt x="339" y="1815"/>
                  </a:cubicBezTo>
                  <a:lnTo>
                    <a:pt x="339" y="1815"/>
                  </a:lnTo>
                  <a:cubicBezTo>
                    <a:pt x="323" y="1819"/>
                    <a:pt x="309" y="1823"/>
                    <a:pt x="293" y="1816"/>
                  </a:cubicBezTo>
                  <a:lnTo>
                    <a:pt x="293" y="1816"/>
                  </a:lnTo>
                  <a:cubicBezTo>
                    <a:pt x="287" y="1813"/>
                    <a:pt x="281" y="1812"/>
                    <a:pt x="275" y="1809"/>
                  </a:cubicBezTo>
                  <a:lnTo>
                    <a:pt x="275" y="1809"/>
                  </a:lnTo>
                  <a:cubicBezTo>
                    <a:pt x="263" y="1802"/>
                    <a:pt x="259" y="1804"/>
                    <a:pt x="253" y="1816"/>
                  </a:cubicBezTo>
                  <a:lnTo>
                    <a:pt x="253" y="1816"/>
                  </a:lnTo>
                  <a:cubicBezTo>
                    <a:pt x="251" y="1820"/>
                    <a:pt x="249" y="1823"/>
                    <a:pt x="248" y="1827"/>
                  </a:cubicBezTo>
                  <a:lnTo>
                    <a:pt x="248" y="1827"/>
                  </a:lnTo>
                  <a:cubicBezTo>
                    <a:pt x="243" y="1842"/>
                    <a:pt x="234" y="1850"/>
                    <a:pt x="218" y="1852"/>
                  </a:cubicBezTo>
                  <a:lnTo>
                    <a:pt x="218" y="1852"/>
                  </a:lnTo>
                  <a:cubicBezTo>
                    <a:pt x="198" y="1855"/>
                    <a:pt x="178" y="1861"/>
                    <a:pt x="157" y="1865"/>
                  </a:cubicBezTo>
                  <a:lnTo>
                    <a:pt x="157" y="1865"/>
                  </a:lnTo>
                  <a:cubicBezTo>
                    <a:pt x="114" y="1872"/>
                    <a:pt x="71" y="1876"/>
                    <a:pt x="28" y="1866"/>
                  </a:cubicBezTo>
                  <a:lnTo>
                    <a:pt x="28" y="1866"/>
                  </a:lnTo>
                  <a:cubicBezTo>
                    <a:pt x="19" y="1864"/>
                    <a:pt x="10" y="1863"/>
                    <a:pt x="0" y="1862"/>
                  </a:cubicBezTo>
                  <a:lnTo>
                    <a:pt x="0" y="1862"/>
                  </a:lnTo>
                  <a:cubicBezTo>
                    <a:pt x="101" y="1300"/>
                    <a:pt x="377" y="798"/>
                    <a:pt x="769" y="415"/>
                  </a:cubicBezTo>
                  <a:lnTo>
                    <a:pt x="778" y="417"/>
                  </a:lnTo>
                  <a:lnTo>
                    <a:pt x="778" y="417"/>
                  </a:lnTo>
                  <a:cubicBezTo>
                    <a:pt x="799" y="419"/>
                    <a:pt x="815" y="417"/>
                    <a:pt x="831" y="404"/>
                  </a:cubicBezTo>
                  <a:close/>
                  <a:moveTo>
                    <a:pt x="392" y="2336"/>
                  </a:moveTo>
                  <a:lnTo>
                    <a:pt x="392" y="2336"/>
                  </a:lnTo>
                  <a:cubicBezTo>
                    <a:pt x="397" y="2358"/>
                    <a:pt x="388" y="2381"/>
                    <a:pt x="395" y="2403"/>
                  </a:cubicBezTo>
                  <a:lnTo>
                    <a:pt x="395" y="2403"/>
                  </a:lnTo>
                  <a:cubicBezTo>
                    <a:pt x="397" y="2409"/>
                    <a:pt x="397" y="2415"/>
                    <a:pt x="399" y="2420"/>
                  </a:cubicBezTo>
                  <a:lnTo>
                    <a:pt x="399" y="2420"/>
                  </a:lnTo>
                  <a:cubicBezTo>
                    <a:pt x="424" y="2472"/>
                    <a:pt x="446" y="2526"/>
                    <a:pt x="473" y="2577"/>
                  </a:cubicBezTo>
                  <a:lnTo>
                    <a:pt x="473" y="2577"/>
                  </a:lnTo>
                  <a:cubicBezTo>
                    <a:pt x="497" y="2623"/>
                    <a:pt x="528" y="2663"/>
                    <a:pt x="578" y="2687"/>
                  </a:cubicBezTo>
                  <a:lnTo>
                    <a:pt x="578" y="2687"/>
                  </a:lnTo>
                  <a:cubicBezTo>
                    <a:pt x="598" y="2697"/>
                    <a:pt x="612" y="2716"/>
                    <a:pt x="626" y="2733"/>
                  </a:cubicBezTo>
                  <a:lnTo>
                    <a:pt x="626" y="2733"/>
                  </a:lnTo>
                  <a:cubicBezTo>
                    <a:pt x="643" y="2752"/>
                    <a:pt x="656" y="2773"/>
                    <a:pt x="671" y="2793"/>
                  </a:cubicBezTo>
                  <a:lnTo>
                    <a:pt x="671" y="2793"/>
                  </a:lnTo>
                  <a:cubicBezTo>
                    <a:pt x="675" y="2799"/>
                    <a:pt x="678" y="2804"/>
                    <a:pt x="684" y="2808"/>
                  </a:cubicBezTo>
                  <a:lnTo>
                    <a:pt x="684" y="2808"/>
                  </a:lnTo>
                  <a:cubicBezTo>
                    <a:pt x="712" y="2829"/>
                    <a:pt x="726" y="2860"/>
                    <a:pt x="739" y="2891"/>
                  </a:cubicBezTo>
                  <a:lnTo>
                    <a:pt x="739" y="2891"/>
                  </a:lnTo>
                  <a:cubicBezTo>
                    <a:pt x="742" y="2899"/>
                    <a:pt x="745" y="2908"/>
                    <a:pt x="751" y="2915"/>
                  </a:cubicBezTo>
                  <a:lnTo>
                    <a:pt x="751" y="2915"/>
                  </a:lnTo>
                  <a:cubicBezTo>
                    <a:pt x="759" y="2926"/>
                    <a:pt x="761" y="2939"/>
                    <a:pt x="758" y="2952"/>
                  </a:cubicBezTo>
                  <a:lnTo>
                    <a:pt x="758" y="2952"/>
                  </a:lnTo>
                  <a:cubicBezTo>
                    <a:pt x="751" y="2983"/>
                    <a:pt x="746" y="3014"/>
                    <a:pt x="747" y="3047"/>
                  </a:cubicBezTo>
                  <a:lnTo>
                    <a:pt x="747" y="3047"/>
                  </a:lnTo>
                  <a:cubicBezTo>
                    <a:pt x="748" y="3067"/>
                    <a:pt x="739" y="3085"/>
                    <a:pt x="727" y="3100"/>
                  </a:cubicBezTo>
                  <a:lnTo>
                    <a:pt x="727" y="3100"/>
                  </a:lnTo>
                  <a:cubicBezTo>
                    <a:pt x="710" y="3124"/>
                    <a:pt x="710" y="3149"/>
                    <a:pt x="715" y="3174"/>
                  </a:cubicBezTo>
                  <a:lnTo>
                    <a:pt x="715" y="3174"/>
                  </a:lnTo>
                  <a:cubicBezTo>
                    <a:pt x="719" y="3197"/>
                    <a:pt x="720" y="3219"/>
                    <a:pt x="717" y="3241"/>
                  </a:cubicBezTo>
                  <a:lnTo>
                    <a:pt x="717" y="3241"/>
                  </a:lnTo>
                  <a:cubicBezTo>
                    <a:pt x="713" y="3272"/>
                    <a:pt x="724" y="3296"/>
                    <a:pt x="743" y="3319"/>
                  </a:cubicBezTo>
                  <a:lnTo>
                    <a:pt x="743" y="3319"/>
                  </a:lnTo>
                  <a:cubicBezTo>
                    <a:pt x="762" y="3342"/>
                    <a:pt x="787" y="3359"/>
                    <a:pt x="815" y="3370"/>
                  </a:cubicBezTo>
                  <a:lnTo>
                    <a:pt x="815" y="3370"/>
                  </a:lnTo>
                  <a:cubicBezTo>
                    <a:pt x="826" y="3375"/>
                    <a:pt x="835" y="3382"/>
                    <a:pt x="843" y="3392"/>
                  </a:cubicBezTo>
                  <a:lnTo>
                    <a:pt x="843" y="3392"/>
                  </a:lnTo>
                  <a:cubicBezTo>
                    <a:pt x="850" y="3402"/>
                    <a:pt x="857" y="3411"/>
                    <a:pt x="868" y="3418"/>
                  </a:cubicBezTo>
                  <a:lnTo>
                    <a:pt x="868" y="3418"/>
                  </a:lnTo>
                  <a:cubicBezTo>
                    <a:pt x="891" y="3435"/>
                    <a:pt x="901" y="3459"/>
                    <a:pt x="895" y="3488"/>
                  </a:cubicBezTo>
                  <a:lnTo>
                    <a:pt x="895" y="3488"/>
                  </a:lnTo>
                  <a:cubicBezTo>
                    <a:pt x="894" y="3494"/>
                    <a:pt x="892" y="3500"/>
                    <a:pt x="890" y="3506"/>
                  </a:cubicBezTo>
                  <a:lnTo>
                    <a:pt x="890" y="3506"/>
                  </a:lnTo>
                  <a:cubicBezTo>
                    <a:pt x="877" y="3540"/>
                    <a:pt x="886" y="3573"/>
                    <a:pt x="898" y="3605"/>
                  </a:cubicBezTo>
                  <a:lnTo>
                    <a:pt x="898" y="3605"/>
                  </a:lnTo>
                  <a:cubicBezTo>
                    <a:pt x="902" y="3617"/>
                    <a:pt x="912" y="3625"/>
                    <a:pt x="923" y="3630"/>
                  </a:cubicBezTo>
                  <a:lnTo>
                    <a:pt x="923" y="3630"/>
                  </a:lnTo>
                  <a:cubicBezTo>
                    <a:pt x="950" y="3645"/>
                    <a:pt x="968" y="3665"/>
                    <a:pt x="973" y="3697"/>
                  </a:cubicBezTo>
                  <a:lnTo>
                    <a:pt x="973" y="3697"/>
                  </a:lnTo>
                  <a:cubicBezTo>
                    <a:pt x="974" y="3705"/>
                    <a:pt x="977" y="3714"/>
                    <a:pt x="980" y="3722"/>
                  </a:cubicBezTo>
                  <a:lnTo>
                    <a:pt x="980" y="3722"/>
                  </a:lnTo>
                  <a:cubicBezTo>
                    <a:pt x="986" y="3742"/>
                    <a:pt x="995" y="3759"/>
                    <a:pt x="1012" y="3772"/>
                  </a:cubicBezTo>
                  <a:lnTo>
                    <a:pt x="1012" y="3772"/>
                  </a:lnTo>
                  <a:cubicBezTo>
                    <a:pt x="1026" y="3783"/>
                    <a:pt x="1036" y="3800"/>
                    <a:pt x="1045" y="3816"/>
                  </a:cubicBezTo>
                  <a:lnTo>
                    <a:pt x="1045" y="3816"/>
                  </a:lnTo>
                  <a:cubicBezTo>
                    <a:pt x="1053" y="3833"/>
                    <a:pt x="1063" y="3848"/>
                    <a:pt x="1078" y="3860"/>
                  </a:cubicBezTo>
                  <a:lnTo>
                    <a:pt x="1078" y="3860"/>
                  </a:lnTo>
                  <a:cubicBezTo>
                    <a:pt x="1087" y="3867"/>
                    <a:pt x="1094" y="3876"/>
                    <a:pt x="1102" y="3885"/>
                  </a:cubicBezTo>
                  <a:lnTo>
                    <a:pt x="1102" y="3885"/>
                  </a:lnTo>
                  <a:cubicBezTo>
                    <a:pt x="1121" y="3908"/>
                    <a:pt x="1144" y="3924"/>
                    <a:pt x="1174" y="3934"/>
                  </a:cubicBezTo>
                  <a:lnTo>
                    <a:pt x="1174" y="3934"/>
                  </a:lnTo>
                  <a:cubicBezTo>
                    <a:pt x="1203" y="3943"/>
                    <a:pt x="1232" y="3952"/>
                    <a:pt x="1263" y="3951"/>
                  </a:cubicBezTo>
                  <a:lnTo>
                    <a:pt x="1263" y="3951"/>
                  </a:lnTo>
                  <a:cubicBezTo>
                    <a:pt x="1267" y="3951"/>
                    <a:pt x="1271" y="3951"/>
                    <a:pt x="1275" y="3953"/>
                  </a:cubicBezTo>
                  <a:lnTo>
                    <a:pt x="1275" y="3953"/>
                  </a:lnTo>
                  <a:cubicBezTo>
                    <a:pt x="1304" y="3965"/>
                    <a:pt x="1336" y="3964"/>
                    <a:pt x="1367" y="3969"/>
                  </a:cubicBezTo>
                  <a:lnTo>
                    <a:pt x="1367" y="3969"/>
                  </a:lnTo>
                  <a:cubicBezTo>
                    <a:pt x="1387" y="3972"/>
                    <a:pt x="1402" y="3960"/>
                    <a:pt x="1418" y="3951"/>
                  </a:cubicBezTo>
                  <a:lnTo>
                    <a:pt x="1418" y="3951"/>
                  </a:lnTo>
                  <a:cubicBezTo>
                    <a:pt x="1421" y="3951"/>
                    <a:pt x="1423" y="3946"/>
                    <a:pt x="1423" y="3943"/>
                  </a:cubicBezTo>
                  <a:lnTo>
                    <a:pt x="1423" y="3943"/>
                  </a:lnTo>
                  <a:cubicBezTo>
                    <a:pt x="1426" y="3923"/>
                    <a:pt x="1440" y="3905"/>
                    <a:pt x="1434" y="3888"/>
                  </a:cubicBezTo>
                  <a:lnTo>
                    <a:pt x="1434" y="3888"/>
                  </a:lnTo>
                  <a:cubicBezTo>
                    <a:pt x="1432" y="3866"/>
                    <a:pt x="1435" y="3850"/>
                    <a:pt x="1443" y="3836"/>
                  </a:cubicBezTo>
                  <a:lnTo>
                    <a:pt x="1443" y="3836"/>
                  </a:lnTo>
                  <a:cubicBezTo>
                    <a:pt x="1443" y="3835"/>
                    <a:pt x="1444" y="3834"/>
                    <a:pt x="1444" y="3833"/>
                  </a:cubicBezTo>
                  <a:lnTo>
                    <a:pt x="1444" y="3833"/>
                  </a:lnTo>
                  <a:cubicBezTo>
                    <a:pt x="1451" y="3794"/>
                    <a:pt x="1467" y="3759"/>
                    <a:pt x="1498" y="3730"/>
                  </a:cubicBezTo>
                  <a:lnTo>
                    <a:pt x="1498" y="3730"/>
                  </a:lnTo>
                  <a:cubicBezTo>
                    <a:pt x="1515" y="3713"/>
                    <a:pt x="1520" y="3686"/>
                    <a:pt x="1521" y="3660"/>
                  </a:cubicBezTo>
                  <a:lnTo>
                    <a:pt x="1521" y="3660"/>
                  </a:lnTo>
                  <a:cubicBezTo>
                    <a:pt x="1522" y="3644"/>
                    <a:pt x="1524" y="3628"/>
                    <a:pt x="1529" y="3613"/>
                  </a:cubicBezTo>
                  <a:lnTo>
                    <a:pt x="1529" y="3613"/>
                  </a:lnTo>
                  <a:cubicBezTo>
                    <a:pt x="1534" y="3598"/>
                    <a:pt x="1532" y="3582"/>
                    <a:pt x="1531" y="3567"/>
                  </a:cubicBezTo>
                  <a:lnTo>
                    <a:pt x="1531" y="3567"/>
                  </a:lnTo>
                  <a:cubicBezTo>
                    <a:pt x="1530" y="3545"/>
                    <a:pt x="1533" y="3526"/>
                    <a:pt x="1549" y="3509"/>
                  </a:cubicBezTo>
                  <a:lnTo>
                    <a:pt x="1549" y="3509"/>
                  </a:lnTo>
                  <a:cubicBezTo>
                    <a:pt x="1567" y="3491"/>
                    <a:pt x="1574" y="3466"/>
                    <a:pt x="1584" y="3443"/>
                  </a:cubicBezTo>
                  <a:lnTo>
                    <a:pt x="1584" y="3443"/>
                  </a:lnTo>
                  <a:cubicBezTo>
                    <a:pt x="1591" y="3426"/>
                    <a:pt x="1598" y="3409"/>
                    <a:pt x="1609" y="3394"/>
                  </a:cubicBezTo>
                  <a:lnTo>
                    <a:pt x="1609" y="3394"/>
                  </a:lnTo>
                  <a:cubicBezTo>
                    <a:pt x="1613" y="3387"/>
                    <a:pt x="1618" y="3380"/>
                    <a:pt x="1617" y="3372"/>
                  </a:cubicBezTo>
                  <a:lnTo>
                    <a:pt x="1617" y="3372"/>
                  </a:lnTo>
                  <a:cubicBezTo>
                    <a:pt x="1616" y="3349"/>
                    <a:pt x="1616" y="3325"/>
                    <a:pt x="1610" y="3302"/>
                  </a:cubicBezTo>
                  <a:lnTo>
                    <a:pt x="1610" y="3302"/>
                  </a:lnTo>
                  <a:cubicBezTo>
                    <a:pt x="1604" y="3279"/>
                    <a:pt x="1595" y="3257"/>
                    <a:pt x="1591" y="3233"/>
                  </a:cubicBezTo>
                  <a:lnTo>
                    <a:pt x="1591" y="3233"/>
                  </a:lnTo>
                  <a:cubicBezTo>
                    <a:pt x="1589" y="3218"/>
                    <a:pt x="1583" y="3205"/>
                    <a:pt x="1572" y="3195"/>
                  </a:cubicBezTo>
                  <a:lnTo>
                    <a:pt x="1572" y="3195"/>
                  </a:lnTo>
                  <a:cubicBezTo>
                    <a:pt x="1546" y="3171"/>
                    <a:pt x="1544" y="3142"/>
                    <a:pt x="1558" y="3111"/>
                  </a:cubicBezTo>
                  <a:lnTo>
                    <a:pt x="1558" y="3111"/>
                  </a:lnTo>
                  <a:cubicBezTo>
                    <a:pt x="1569" y="3085"/>
                    <a:pt x="1576" y="3058"/>
                    <a:pt x="1574" y="3029"/>
                  </a:cubicBezTo>
                  <a:lnTo>
                    <a:pt x="1574" y="3029"/>
                  </a:lnTo>
                  <a:cubicBezTo>
                    <a:pt x="1573" y="3012"/>
                    <a:pt x="1579" y="2997"/>
                    <a:pt x="1588" y="2983"/>
                  </a:cubicBezTo>
                  <a:lnTo>
                    <a:pt x="1588" y="2983"/>
                  </a:lnTo>
                  <a:cubicBezTo>
                    <a:pt x="1596" y="2971"/>
                    <a:pt x="1602" y="2958"/>
                    <a:pt x="1603" y="2943"/>
                  </a:cubicBezTo>
                  <a:lnTo>
                    <a:pt x="1603" y="2943"/>
                  </a:lnTo>
                  <a:cubicBezTo>
                    <a:pt x="1606" y="2921"/>
                    <a:pt x="1617" y="2903"/>
                    <a:pt x="1631" y="2886"/>
                  </a:cubicBezTo>
                  <a:lnTo>
                    <a:pt x="1631" y="2886"/>
                  </a:lnTo>
                  <a:cubicBezTo>
                    <a:pt x="1648" y="2865"/>
                    <a:pt x="1664" y="2844"/>
                    <a:pt x="1681" y="2823"/>
                  </a:cubicBezTo>
                  <a:lnTo>
                    <a:pt x="1681" y="2823"/>
                  </a:lnTo>
                  <a:cubicBezTo>
                    <a:pt x="1690" y="2813"/>
                    <a:pt x="1693" y="2799"/>
                    <a:pt x="1699" y="2787"/>
                  </a:cubicBezTo>
                  <a:lnTo>
                    <a:pt x="1699" y="2787"/>
                  </a:lnTo>
                  <a:cubicBezTo>
                    <a:pt x="1703" y="2779"/>
                    <a:pt x="1700" y="2771"/>
                    <a:pt x="1697" y="2764"/>
                  </a:cubicBezTo>
                  <a:lnTo>
                    <a:pt x="1697" y="2764"/>
                  </a:lnTo>
                  <a:cubicBezTo>
                    <a:pt x="1689" y="2745"/>
                    <a:pt x="1685" y="2726"/>
                    <a:pt x="1686" y="2705"/>
                  </a:cubicBezTo>
                  <a:lnTo>
                    <a:pt x="1686" y="2705"/>
                  </a:lnTo>
                  <a:cubicBezTo>
                    <a:pt x="1687" y="2689"/>
                    <a:pt x="1678" y="2676"/>
                    <a:pt x="1675" y="2660"/>
                  </a:cubicBezTo>
                  <a:lnTo>
                    <a:pt x="1675" y="2660"/>
                  </a:lnTo>
                  <a:cubicBezTo>
                    <a:pt x="1671" y="2631"/>
                    <a:pt x="1675" y="2622"/>
                    <a:pt x="1700" y="2608"/>
                  </a:cubicBezTo>
                  <a:lnTo>
                    <a:pt x="1700" y="2608"/>
                  </a:lnTo>
                  <a:cubicBezTo>
                    <a:pt x="1720" y="2597"/>
                    <a:pt x="1741" y="2595"/>
                    <a:pt x="1763" y="2598"/>
                  </a:cubicBezTo>
                  <a:lnTo>
                    <a:pt x="1763" y="2598"/>
                  </a:lnTo>
                  <a:cubicBezTo>
                    <a:pt x="1793" y="2603"/>
                    <a:pt x="1799" y="2599"/>
                    <a:pt x="1809" y="2571"/>
                  </a:cubicBezTo>
                  <a:lnTo>
                    <a:pt x="1809" y="2571"/>
                  </a:lnTo>
                  <a:cubicBezTo>
                    <a:pt x="1819" y="2542"/>
                    <a:pt x="1837" y="2529"/>
                    <a:pt x="1869" y="2529"/>
                  </a:cubicBezTo>
                  <a:lnTo>
                    <a:pt x="1869" y="2529"/>
                  </a:lnTo>
                  <a:cubicBezTo>
                    <a:pt x="1896" y="2529"/>
                    <a:pt x="1920" y="2533"/>
                    <a:pt x="1945" y="2545"/>
                  </a:cubicBezTo>
                  <a:lnTo>
                    <a:pt x="1945" y="2545"/>
                  </a:lnTo>
                  <a:cubicBezTo>
                    <a:pt x="1971" y="2557"/>
                    <a:pt x="1997" y="2567"/>
                    <a:pt x="2023" y="2578"/>
                  </a:cubicBezTo>
                  <a:lnTo>
                    <a:pt x="2023" y="2578"/>
                  </a:lnTo>
                  <a:cubicBezTo>
                    <a:pt x="2044" y="2587"/>
                    <a:pt x="2064" y="2580"/>
                    <a:pt x="2081" y="2574"/>
                  </a:cubicBezTo>
                  <a:lnTo>
                    <a:pt x="2081" y="2574"/>
                  </a:lnTo>
                  <a:cubicBezTo>
                    <a:pt x="2110" y="2565"/>
                    <a:pt x="2135" y="2572"/>
                    <a:pt x="2161" y="2580"/>
                  </a:cubicBezTo>
                  <a:lnTo>
                    <a:pt x="2161" y="2580"/>
                  </a:lnTo>
                  <a:cubicBezTo>
                    <a:pt x="2168" y="2582"/>
                    <a:pt x="2175" y="2585"/>
                    <a:pt x="2181" y="2588"/>
                  </a:cubicBezTo>
                  <a:lnTo>
                    <a:pt x="2181" y="2588"/>
                  </a:lnTo>
                  <a:cubicBezTo>
                    <a:pt x="2207" y="2603"/>
                    <a:pt x="2229" y="2597"/>
                    <a:pt x="2250" y="2579"/>
                  </a:cubicBezTo>
                  <a:lnTo>
                    <a:pt x="2250" y="2579"/>
                  </a:lnTo>
                  <a:cubicBezTo>
                    <a:pt x="2270" y="2561"/>
                    <a:pt x="2292" y="2545"/>
                    <a:pt x="2316" y="2531"/>
                  </a:cubicBezTo>
                  <a:lnTo>
                    <a:pt x="2316" y="2531"/>
                  </a:lnTo>
                  <a:cubicBezTo>
                    <a:pt x="2356" y="2506"/>
                    <a:pt x="2384" y="2471"/>
                    <a:pt x="2398" y="2425"/>
                  </a:cubicBezTo>
                  <a:lnTo>
                    <a:pt x="2398" y="2425"/>
                  </a:lnTo>
                  <a:cubicBezTo>
                    <a:pt x="2401" y="2413"/>
                    <a:pt x="2408" y="2403"/>
                    <a:pt x="2417" y="2395"/>
                  </a:cubicBezTo>
                  <a:lnTo>
                    <a:pt x="2417" y="2395"/>
                  </a:lnTo>
                  <a:cubicBezTo>
                    <a:pt x="2431" y="2383"/>
                    <a:pt x="2440" y="2366"/>
                    <a:pt x="2454" y="2353"/>
                  </a:cubicBezTo>
                  <a:lnTo>
                    <a:pt x="2454" y="2353"/>
                  </a:lnTo>
                  <a:cubicBezTo>
                    <a:pt x="2462" y="2347"/>
                    <a:pt x="2473" y="2344"/>
                    <a:pt x="2479" y="2335"/>
                  </a:cubicBezTo>
                  <a:lnTo>
                    <a:pt x="2479" y="2335"/>
                  </a:lnTo>
                  <a:cubicBezTo>
                    <a:pt x="2499" y="2305"/>
                    <a:pt x="2514" y="2274"/>
                    <a:pt x="2515" y="2237"/>
                  </a:cubicBezTo>
                  <a:lnTo>
                    <a:pt x="2515" y="2237"/>
                  </a:lnTo>
                  <a:cubicBezTo>
                    <a:pt x="2515" y="2217"/>
                    <a:pt x="2508" y="2200"/>
                    <a:pt x="2494" y="2187"/>
                  </a:cubicBezTo>
                  <a:lnTo>
                    <a:pt x="2494" y="2187"/>
                  </a:lnTo>
                  <a:cubicBezTo>
                    <a:pt x="2485" y="2178"/>
                    <a:pt x="2479" y="2168"/>
                    <a:pt x="2477" y="2156"/>
                  </a:cubicBezTo>
                  <a:lnTo>
                    <a:pt x="2477" y="2156"/>
                  </a:lnTo>
                  <a:cubicBezTo>
                    <a:pt x="2477" y="2151"/>
                    <a:pt x="2476" y="2145"/>
                    <a:pt x="2474" y="2140"/>
                  </a:cubicBezTo>
                  <a:lnTo>
                    <a:pt x="2474" y="2140"/>
                  </a:lnTo>
                  <a:cubicBezTo>
                    <a:pt x="2462" y="2105"/>
                    <a:pt x="2473" y="2073"/>
                    <a:pt x="2485" y="2042"/>
                  </a:cubicBezTo>
                  <a:lnTo>
                    <a:pt x="2485" y="2042"/>
                  </a:lnTo>
                  <a:cubicBezTo>
                    <a:pt x="2497" y="2011"/>
                    <a:pt x="2492" y="1984"/>
                    <a:pt x="2477" y="1955"/>
                  </a:cubicBezTo>
                  <a:lnTo>
                    <a:pt x="2477" y="1955"/>
                  </a:lnTo>
                  <a:cubicBezTo>
                    <a:pt x="2464" y="1926"/>
                    <a:pt x="2445" y="1902"/>
                    <a:pt x="2430" y="1875"/>
                  </a:cubicBezTo>
                  <a:lnTo>
                    <a:pt x="2430" y="1875"/>
                  </a:lnTo>
                  <a:cubicBezTo>
                    <a:pt x="2426" y="1869"/>
                    <a:pt x="2424" y="1863"/>
                    <a:pt x="2422" y="1857"/>
                  </a:cubicBezTo>
                  <a:lnTo>
                    <a:pt x="2422" y="1857"/>
                  </a:lnTo>
                  <a:cubicBezTo>
                    <a:pt x="2417" y="1838"/>
                    <a:pt x="2411" y="1821"/>
                    <a:pt x="2391" y="1811"/>
                  </a:cubicBezTo>
                  <a:lnTo>
                    <a:pt x="2391" y="1811"/>
                  </a:lnTo>
                  <a:cubicBezTo>
                    <a:pt x="2381" y="1806"/>
                    <a:pt x="2376" y="1791"/>
                    <a:pt x="2371" y="1779"/>
                  </a:cubicBezTo>
                  <a:lnTo>
                    <a:pt x="2371" y="1779"/>
                  </a:lnTo>
                  <a:cubicBezTo>
                    <a:pt x="2366" y="1770"/>
                    <a:pt x="2360" y="1763"/>
                    <a:pt x="2350" y="1760"/>
                  </a:cubicBezTo>
                  <a:lnTo>
                    <a:pt x="2350" y="1760"/>
                  </a:lnTo>
                  <a:cubicBezTo>
                    <a:pt x="2322" y="1753"/>
                    <a:pt x="2308" y="1730"/>
                    <a:pt x="2291" y="1710"/>
                  </a:cubicBezTo>
                  <a:lnTo>
                    <a:pt x="2291" y="1710"/>
                  </a:lnTo>
                  <a:cubicBezTo>
                    <a:pt x="2276" y="1692"/>
                    <a:pt x="2266" y="1671"/>
                    <a:pt x="2260" y="1648"/>
                  </a:cubicBezTo>
                  <a:lnTo>
                    <a:pt x="2260" y="1648"/>
                  </a:lnTo>
                  <a:cubicBezTo>
                    <a:pt x="2249" y="1610"/>
                    <a:pt x="2223" y="1583"/>
                    <a:pt x="2190" y="1564"/>
                  </a:cubicBezTo>
                  <a:lnTo>
                    <a:pt x="2190" y="1564"/>
                  </a:lnTo>
                  <a:cubicBezTo>
                    <a:pt x="2176" y="1556"/>
                    <a:pt x="2164" y="1548"/>
                    <a:pt x="2159" y="1532"/>
                  </a:cubicBezTo>
                  <a:lnTo>
                    <a:pt x="2159" y="1532"/>
                  </a:lnTo>
                  <a:cubicBezTo>
                    <a:pt x="2156" y="1523"/>
                    <a:pt x="2149" y="1515"/>
                    <a:pt x="2144" y="1507"/>
                  </a:cubicBezTo>
                  <a:lnTo>
                    <a:pt x="2144" y="1507"/>
                  </a:lnTo>
                  <a:cubicBezTo>
                    <a:pt x="2136" y="1494"/>
                    <a:pt x="2121" y="1488"/>
                    <a:pt x="2109" y="1498"/>
                  </a:cubicBezTo>
                  <a:lnTo>
                    <a:pt x="2109" y="1498"/>
                  </a:lnTo>
                  <a:cubicBezTo>
                    <a:pt x="2096" y="1509"/>
                    <a:pt x="2081" y="1509"/>
                    <a:pt x="2066" y="1507"/>
                  </a:cubicBezTo>
                  <a:lnTo>
                    <a:pt x="2066" y="1507"/>
                  </a:lnTo>
                  <a:cubicBezTo>
                    <a:pt x="2036" y="1504"/>
                    <a:pt x="2006" y="1501"/>
                    <a:pt x="1977" y="1489"/>
                  </a:cubicBezTo>
                  <a:lnTo>
                    <a:pt x="1977" y="1489"/>
                  </a:lnTo>
                  <a:cubicBezTo>
                    <a:pt x="1971" y="1486"/>
                    <a:pt x="1966" y="1483"/>
                    <a:pt x="1962" y="1477"/>
                  </a:cubicBezTo>
                  <a:lnTo>
                    <a:pt x="1962" y="1477"/>
                  </a:lnTo>
                  <a:cubicBezTo>
                    <a:pt x="1953" y="1466"/>
                    <a:pt x="1940" y="1459"/>
                    <a:pt x="1926" y="1460"/>
                  </a:cubicBezTo>
                  <a:lnTo>
                    <a:pt x="1926" y="1460"/>
                  </a:lnTo>
                  <a:cubicBezTo>
                    <a:pt x="1898" y="1461"/>
                    <a:pt x="1872" y="1453"/>
                    <a:pt x="1846" y="1448"/>
                  </a:cubicBezTo>
                  <a:lnTo>
                    <a:pt x="1846" y="1448"/>
                  </a:lnTo>
                  <a:cubicBezTo>
                    <a:pt x="1831" y="1446"/>
                    <a:pt x="1817" y="1443"/>
                    <a:pt x="1803" y="1450"/>
                  </a:cubicBezTo>
                  <a:lnTo>
                    <a:pt x="1803" y="1450"/>
                  </a:lnTo>
                  <a:cubicBezTo>
                    <a:pt x="1798" y="1453"/>
                    <a:pt x="1792" y="1454"/>
                    <a:pt x="1787" y="1450"/>
                  </a:cubicBezTo>
                  <a:lnTo>
                    <a:pt x="1787" y="1450"/>
                  </a:lnTo>
                  <a:cubicBezTo>
                    <a:pt x="1766" y="1435"/>
                    <a:pt x="1742" y="1442"/>
                    <a:pt x="1719" y="1442"/>
                  </a:cubicBezTo>
                  <a:lnTo>
                    <a:pt x="1719" y="1442"/>
                  </a:lnTo>
                  <a:cubicBezTo>
                    <a:pt x="1708" y="1441"/>
                    <a:pt x="1699" y="1443"/>
                    <a:pt x="1689" y="1437"/>
                  </a:cubicBezTo>
                  <a:lnTo>
                    <a:pt x="1689" y="1437"/>
                  </a:lnTo>
                  <a:cubicBezTo>
                    <a:pt x="1677" y="1432"/>
                    <a:pt x="1663" y="1434"/>
                    <a:pt x="1650" y="1436"/>
                  </a:cubicBezTo>
                  <a:lnTo>
                    <a:pt x="1650" y="1436"/>
                  </a:lnTo>
                  <a:cubicBezTo>
                    <a:pt x="1638" y="1438"/>
                    <a:pt x="1630" y="1449"/>
                    <a:pt x="1632" y="1463"/>
                  </a:cubicBezTo>
                  <a:lnTo>
                    <a:pt x="1632" y="1463"/>
                  </a:lnTo>
                  <a:cubicBezTo>
                    <a:pt x="1635" y="1476"/>
                    <a:pt x="1635" y="1489"/>
                    <a:pt x="1634" y="1501"/>
                  </a:cubicBezTo>
                  <a:lnTo>
                    <a:pt x="1634" y="1501"/>
                  </a:lnTo>
                  <a:cubicBezTo>
                    <a:pt x="1633" y="1510"/>
                    <a:pt x="1636" y="1517"/>
                    <a:pt x="1639" y="1524"/>
                  </a:cubicBezTo>
                  <a:lnTo>
                    <a:pt x="1639" y="1524"/>
                  </a:lnTo>
                  <a:cubicBezTo>
                    <a:pt x="1650" y="1544"/>
                    <a:pt x="1646" y="1562"/>
                    <a:pt x="1627" y="1573"/>
                  </a:cubicBezTo>
                  <a:lnTo>
                    <a:pt x="1627" y="1573"/>
                  </a:lnTo>
                  <a:cubicBezTo>
                    <a:pt x="1610" y="1584"/>
                    <a:pt x="1592" y="1593"/>
                    <a:pt x="1571" y="1590"/>
                  </a:cubicBezTo>
                  <a:lnTo>
                    <a:pt x="1571" y="1590"/>
                  </a:lnTo>
                  <a:cubicBezTo>
                    <a:pt x="1562" y="1589"/>
                    <a:pt x="1553" y="1589"/>
                    <a:pt x="1544" y="1590"/>
                  </a:cubicBezTo>
                  <a:lnTo>
                    <a:pt x="1544" y="1590"/>
                  </a:lnTo>
                  <a:cubicBezTo>
                    <a:pt x="1525" y="1593"/>
                    <a:pt x="1508" y="1599"/>
                    <a:pt x="1502" y="1621"/>
                  </a:cubicBezTo>
                  <a:lnTo>
                    <a:pt x="1502" y="1621"/>
                  </a:lnTo>
                  <a:cubicBezTo>
                    <a:pt x="1498" y="1636"/>
                    <a:pt x="1487" y="1642"/>
                    <a:pt x="1471" y="1642"/>
                  </a:cubicBezTo>
                  <a:lnTo>
                    <a:pt x="1471" y="1642"/>
                  </a:lnTo>
                  <a:cubicBezTo>
                    <a:pt x="1451" y="1643"/>
                    <a:pt x="1433" y="1650"/>
                    <a:pt x="1418" y="1663"/>
                  </a:cubicBezTo>
                  <a:lnTo>
                    <a:pt x="1418" y="1663"/>
                  </a:lnTo>
                  <a:cubicBezTo>
                    <a:pt x="1411" y="1669"/>
                    <a:pt x="1404" y="1673"/>
                    <a:pt x="1394" y="1672"/>
                  </a:cubicBezTo>
                  <a:lnTo>
                    <a:pt x="1394" y="1672"/>
                  </a:lnTo>
                  <a:cubicBezTo>
                    <a:pt x="1378" y="1671"/>
                    <a:pt x="1370" y="1661"/>
                    <a:pt x="1375" y="1646"/>
                  </a:cubicBezTo>
                  <a:lnTo>
                    <a:pt x="1375" y="1646"/>
                  </a:lnTo>
                  <a:cubicBezTo>
                    <a:pt x="1378" y="1637"/>
                    <a:pt x="1383" y="1628"/>
                    <a:pt x="1375" y="1619"/>
                  </a:cubicBezTo>
                  <a:lnTo>
                    <a:pt x="1375" y="1619"/>
                  </a:lnTo>
                  <a:cubicBezTo>
                    <a:pt x="1366" y="1609"/>
                    <a:pt x="1359" y="1596"/>
                    <a:pt x="1344" y="1595"/>
                  </a:cubicBezTo>
                  <a:lnTo>
                    <a:pt x="1344" y="1595"/>
                  </a:lnTo>
                  <a:cubicBezTo>
                    <a:pt x="1337" y="1595"/>
                    <a:pt x="1331" y="1592"/>
                    <a:pt x="1325" y="1590"/>
                  </a:cubicBezTo>
                  <a:lnTo>
                    <a:pt x="1325" y="1590"/>
                  </a:lnTo>
                  <a:cubicBezTo>
                    <a:pt x="1309" y="1587"/>
                    <a:pt x="1291" y="1587"/>
                    <a:pt x="1279" y="1598"/>
                  </a:cubicBezTo>
                  <a:lnTo>
                    <a:pt x="1279" y="1598"/>
                  </a:lnTo>
                  <a:cubicBezTo>
                    <a:pt x="1266" y="1608"/>
                    <a:pt x="1252" y="1611"/>
                    <a:pt x="1238" y="1617"/>
                  </a:cubicBezTo>
                  <a:lnTo>
                    <a:pt x="1238" y="1617"/>
                  </a:lnTo>
                  <a:cubicBezTo>
                    <a:pt x="1209" y="1631"/>
                    <a:pt x="1177" y="1635"/>
                    <a:pt x="1145" y="1642"/>
                  </a:cubicBezTo>
                  <a:lnTo>
                    <a:pt x="1145" y="1642"/>
                  </a:lnTo>
                  <a:cubicBezTo>
                    <a:pt x="1135" y="1645"/>
                    <a:pt x="1124" y="1646"/>
                    <a:pt x="1115" y="1651"/>
                  </a:cubicBezTo>
                  <a:lnTo>
                    <a:pt x="1115" y="1651"/>
                  </a:lnTo>
                  <a:cubicBezTo>
                    <a:pt x="1102" y="1658"/>
                    <a:pt x="1091" y="1656"/>
                    <a:pt x="1080" y="1648"/>
                  </a:cubicBezTo>
                  <a:lnTo>
                    <a:pt x="1080" y="1648"/>
                  </a:lnTo>
                  <a:cubicBezTo>
                    <a:pt x="1062" y="1634"/>
                    <a:pt x="1041" y="1628"/>
                    <a:pt x="1021" y="1639"/>
                  </a:cubicBezTo>
                  <a:lnTo>
                    <a:pt x="1021" y="1639"/>
                  </a:lnTo>
                  <a:cubicBezTo>
                    <a:pt x="996" y="1653"/>
                    <a:pt x="971" y="1669"/>
                    <a:pt x="965" y="1702"/>
                  </a:cubicBezTo>
                  <a:lnTo>
                    <a:pt x="965" y="1702"/>
                  </a:lnTo>
                  <a:cubicBezTo>
                    <a:pt x="961" y="1723"/>
                    <a:pt x="949" y="1744"/>
                    <a:pt x="951" y="1765"/>
                  </a:cubicBezTo>
                  <a:lnTo>
                    <a:pt x="951" y="1765"/>
                  </a:lnTo>
                  <a:cubicBezTo>
                    <a:pt x="955" y="1800"/>
                    <a:pt x="929" y="1822"/>
                    <a:pt x="919" y="1850"/>
                  </a:cubicBezTo>
                  <a:lnTo>
                    <a:pt x="919" y="1850"/>
                  </a:lnTo>
                  <a:cubicBezTo>
                    <a:pt x="915" y="1861"/>
                    <a:pt x="909" y="1870"/>
                    <a:pt x="905" y="1881"/>
                  </a:cubicBezTo>
                  <a:lnTo>
                    <a:pt x="905" y="1881"/>
                  </a:lnTo>
                  <a:cubicBezTo>
                    <a:pt x="896" y="1909"/>
                    <a:pt x="879" y="1932"/>
                    <a:pt x="860" y="1954"/>
                  </a:cubicBezTo>
                  <a:lnTo>
                    <a:pt x="860" y="1954"/>
                  </a:lnTo>
                  <a:cubicBezTo>
                    <a:pt x="843" y="1972"/>
                    <a:pt x="834" y="1996"/>
                    <a:pt x="832" y="2020"/>
                  </a:cubicBezTo>
                  <a:lnTo>
                    <a:pt x="832" y="2020"/>
                  </a:lnTo>
                  <a:cubicBezTo>
                    <a:pt x="829" y="2055"/>
                    <a:pt x="814" y="2082"/>
                    <a:pt x="791" y="2107"/>
                  </a:cubicBezTo>
                  <a:lnTo>
                    <a:pt x="791" y="2107"/>
                  </a:lnTo>
                  <a:cubicBezTo>
                    <a:pt x="777" y="2122"/>
                    <a:pt x="769" y="2140"/>
                    <a:pt x="768" y="2159"/>
                  </a:cubicBezTo>
                  <a:lnTo>
                    <a:pt x="768" y="2159"/>
                  </a:lnTo>
                  <a:cubicBezTo>
                    <a:pt x="766" y="2192"/>
                    <a:pt x="749" y="2212"/>
                    <a:pt x="720" y="2221"/>
                  </a:cubicBezTo>
                  <a:lnTo>
                    <a:pt x="720" y="2221"/>
                  </a:lnTo>
                  <a:cubicBezTo>
                    <a:pt x="706" y="2226"/>
                    <a:pt x="697" y="2234"/>
                    <a:pt x="689" y="2245"/>
                  </a:cubicBezTo>
                  <a:lnTo>
                    <a:pt x="689" y="2245"/>
                  </a:lnTo>
                  <a:cubicBezTo>
                    <a:pt x="679" y="2260"/>
                    <a:pt x="666" y="2272"/>
                    <a:pt x="654" y="2285"/>
                  </a:cubicBezTo>
                  <a:lnTo>
                    <a:pt x="654" y="2285"/>
                  </a:lnTo>
                  <a:cubicBezTo>
                    <a:pt x="642" y="2298"/>
                    <a:pt x="632" y="2311"/>
                    <a:pt x="631" y="2331"/>
                  </a:cubicBezTo>
                  <a:lnTo>
                    <a:pt x="631" y="2331"/>
                  </a:lnTo>
                  <a:cubicBezTo>
                    <a:pt x="630" y="2356"/>
                    <a:pt x="601" y="2372"/>
                    <a:pt x="575" y="2367"/>
                  </a:cubicBezTo>
                  <a:lnTo>
                    <a:pt x="575" y="2367"/>
                  </a:lnTo>
                  <a:cubicBezTo>
                    <a:pt x="540" y="2361"/>
                    <a:pt x="508" y="2347"/>
                    <a:pt x="474" y="2339"/>
                  </a:cubicBezTo>
                  <a:lnTo>
                    <a:pt x="474" y="2339"/>
                  </a:lnTo>
                  <a:cubicBezTo>
                    <a:pt x="453" y="2333"/>
                    <a:pt x="431" y="2334"/>
                    <a:pt x="411" y="2322"/>
                  </a:cubicBezTo>
                  <a:lnTo>
                    <a:pt x="411" y="2322"/>
                  </a:lnTo>
                  <a:cubicBezTo>
                    <a:pt x="403" y="2317"/>
                    <a:pt x="390" y="2328"/>
                    <a:pt x="392" y="2336"/>
                  </a:cubicBezTo>
                  <a:close/>
                  <a:moveTo>
                    <a:pt x="5263" y="1827"/>
                  </a:moveTo>
                  <a:lnTo>
                    <a:pt x="5263" y="1827"/>
                  </a:lnTo>
                  <a:cubicBezTo>
                    <a:pt x="5278" y="1808"/>
                    <a:pt x="5280" y="1783"/>
                    <a:pt x="5294" y="1763"/>
                  </a:cubicBezTo>
                  <a:lnTo>
                    <a:pt x="5294" y="1763"/>
                  </a:lnTo>
                  <a:cubicBezTo>
                    <a:pt x="5177" y="1227"/>
                    <a:pt x="4902" y="751"/>
                    <a:pt x="4519" y="387"/>
                  </a:cubicBezTo>
                  <a:lnTo>
                    <a:pt x="4519" y="387"/>
                  </a:lnTo>
                  <a:cubicBezTo>
                    <a:pt x="4511" y="387"/>
                    <a:pt x="4502" y="388"/>
                    <a:pt x="4495" y="394"/>
                  </a:cubicBezTo>
                  <a:lnTo>
                    <a:pt x="4495" y="394"/>
                  </a:lnTo>
                  <a:cubicBezTo>
                    <a:pt x="4460" y="423"/>
                    <a:pt x="4421" y="417"/>
                    <a:pt x="4383" y="407"/>
                  </a:cubicBezTo>
                  <a:lnTo>
                    <a:pt x="4383" y="407"/>
                  </a:lnTo>
                  <a:cubicBezTo>
                    <a:pt x="4358" y="400"/>
                    <a:pt x="4332" y="398"/>
                    <a:pt x="4307" y="393"/>
                  </a:cubicBezTo>
                  <a:lnTo>
                    <a:pt x="4307" y="393"/>
                  </a:lnTo>
                  <a:cubicBezTo>
                    <a:pt x="4293" y="390"/>
                    <a:pt x="4277" y="393"/>
                    <a:pt x="4266" y="404"/>
                  </a:cubicBezTo>
                  <a:lnTo>
                    <a:pt x="4266" y="404"/>
                  </a:lnTo>
                  <a:cubicBezTo>
                    <a:pt x="4250" y="421"/>
                    <a:pt x="4231" y="422"/>
                    <a:pt x="4211" y="419"/>
                  </a:cubicBezTo>
                  <a:lnTo>
                    <a:pt x="4211" y="419"/>
                  </a:lnTo>
                  <a:cubicBezTo>
                    <a:pt x="4196" y="417"/>
                    <a:pt x="4182" y="416"/>
                    <a:pt x="4167" y="416"/>
                  </a:cubicBezTo>
                  <a:lnTo>
                    <a:pt x="4167" y="416"/>
                  </a:lnTo>
                  <a:cubicBezTo>
                    <a:pt x="4155" y="416"/>
                    <a:pt x="4143" y="414"/>
                    <a:pt x="4130" y="409"/>
                  </a:cubicBezTo>
                  <a:lnTo>
                    <a:pt x="4130" y="409"/>
                  </a:lnTo>
                  <a:cubicBezTo>
                    <a:pt x="4114" y="403"/>
                    <a:pt x="4096" y="405"/>
                    <a:pt x="4078" y="409"/>
                  </a:cubicBezTo>
                  <a:lnTo>
                    <a:pt x="4078" y="409"/>
                  </a:lnTo>
                  <a:cubicBezTo>
                    <a:pt x="4067" y="411"/>
                    <a:pt x="4057" y="415"/>
                    <a:pt x="4045" y="408"/>
                  </a:cubicBezTo>
                  <a:lnTo>
                    <a:pt x="4045" y="408"/>
                  </a:lnTo>
                  <a:cubicBezTo>
                    <a:pt x="4031" y="399"/>
                    <a:pt x="4025" y="396"/>
                    <a:pt x="4031" y="379"/>
                  </a:cubicBezTo>
                  <a:lnTo>
                    <a:pt x="4031" y="379"/>
                  </a:lnTo>
                  <a:cubicBezTo>
                    <a:pt x="4039" y="351"/>
                    <a:pt x="4021" y="338"/>
                    <a:pt x="4003" y="324"/>
                  </a:cubicBezTo>
                  <a:lnTo>
                    <a:pt x="4003" y="324"/>
                  </a:lnTo>
                  <a:cubicBezTo>
                    <a:pt x="3986" y="313"/>
                    <a:pt x="3966" y="308"/>
                    <a:pt x="3947" y="302"/>
                  </a:cubicBezTo>
                  <a:lnTo>
                    <a:pt x="3947" y="302"/>
                  </a:lnTo>
                  <a:cubicBezTo>
                    <a:pt x="3936" y="299"/>
                    <a:pt x="3925" y="309"/>
                    <a:pt x="3923" y="323"/>
                  </a:cubicBezTo>
                  <a:lnTo>
                    <a:pt x="3923" y="323"/>
                  </a:lnTo>
                  <a:cubicBezTo>
                    <a:pt x="3921" y="340"/>
                    <a:pt x="3915" y="354"/>
                    <a:pt x="3907" y="369"/>
                  </a:cubicBezTo>
                  <a:lnTo>
                    <a:pt x="3907" y="369"/>
                  </a:lnTo>
                  <a:cubicBezTo>
                    <a:pt x="3900" y="381"/>
                    <a:pt x="3888" y="381"/>
                    <a:pt x="3876" y="381"/>
                  </a:cubicBezTo>
                  <a:lnTo>
                    <a:pt x="3876" y="381"/>
                  </a:lnTo>
                  <a:cubicBezTo>
                    <a:pt x="3862" y="380"/>
                    <a:pt x="3853" y="372"/>
                    <a:pt x="3847" y="361"/>
                  </a:cubicBezTo>
                  <a:lnTo>
                    <a:pt x="3847" y="361"/>
                  </a:lnTo>
                  <a:cubicBezTo>
                    <a:pt x="3844" y="355"/>
                    <a:pt x="3848" y="350"/>
                    <a:pt x="3850" y="345"/>
                  </a:cubicBezTo>
                  <a:lnTo>
                    <a:pt x="3850" y="345"/>
                  </a:lnTo>
                  <a:cubicBezTo>
                    <a:pt x="3858" y="321"/>
                    <a:pt x="3856" y="314"/>
                    <a:pt x="3837" y="298"/>
                  </a:cubicBezTo>
                  <a:lnTo>
                    <a:pt x="3837" y="298"/>
                  </a:lnTo>
                  <a:cubicBezTo>
                    <a:pt x="3823" y="286"/>
                    <a:pt x="3807" y="274"/>
                    <a:pt x="3792" y="263"/>
                  </a:cubicBezTo>
                  <a:lnTo>
                    <a:pt x="3792" y="263"/>
                  </a:lnTo>
                  <a:cubicBezTo>
                    <a:pt x="3779" y="253"/>
                    <a:pt x="3763" y="253"/>
                    <a:pt x="3748" y="251"/>
                  </a:cubicBezTo>
                  <a:lnTo>
                    <a:pt x="3748" y="251"/>
                  </a:lnTo>
                  <a:cubicBezTo>
                    <a:pt x="3732" y="250"/>
                    <a:pt x="3717" y="251"/>
                    <a:pt x="3702" y="251"/>
                  </a:cubicBezTo>
                  <a:lnTo>
                    <a:pt x="3702" y="251"/>
                  </a:lnTo>
                  <a:cubicBezTo>
                    <a:pt x="3679" y="251"/>
                    <a:pt x="3657" y="249"/>
                    <a:pt x="3635" y="247"/>
                  </a:cubicBezTo>
                  <a:lnTo>
                    <a:pt x="3635" y="247"/>
                  </a:lnTo>
                  <a:cubicBezTo>
                    <a:pt x="3602" y="243"/>
                    <a:pt x="3569" y="242"/>
                    <a:pt x="3536" y="250"/>
                  </a:cubicBezTo>
                  <a:lnTo>
                    <a:pt x="3536" y="250"/>
                  </a:lnTo>
                  <a:cubicBezTo>
                    <a:pt x="3523" y="253"/>
                    <a:pt x="3515" y="259"/>
                    <a:pt x="3510" y="272"/>
                  </a:cubicBezTo>
                  <a:lnTo>
                    <a:pt x="3510" y="272"/>
                  </a:lnTo>
                  <a:cubicBezTo>
                    <a:pt x="3503" y="293"/>
                    <a:pt x="3487" y="306"/>
                    <a:pt x="3464" y="310"/>
                  </a:cubicBezTo>
                  <a:lnTo>
                    <a:pt x="3464" y="310"/>
                  </a:lnTo>
                  <a:cubicBezTo>
                    <a:pt x="3444" y="314"/>
                    <a:pt x="3426" y="322"/>
                    <a:pt x="3410" y="335"/>
                  </a:cubicBezTo>
                  <a:lnTo>
                    <a:pt x="3410" y="335"/>
                  </a:lnTo>
                  <a:cubicBezTo>
                    <a:pt x="3400" y="343"/>
                    <a:pt x="3393" y="353"/>
                    <a:pt x="3395" y="366"/>
                  </a:cubicBezTo>
                  <a:lnTo>
                    <a:pt x="3395" y="366"/>
                  </a:lnTo>
                  <a:cubicBezTo>
                    <a:pt x="3398" y="394"/>
                    <a:pt x="3382" y="411"/>
                    <a:pt x="3359" y="423"/>
                  </a:cubicBezTo>
                  <a:lnTo>
                    <a:pt x="3359" y="423"/>
                  </a:lnTo>
                  <a:cubicBezTo>
                    <a:pt x="3349" y="428"/>
                    <a:pt x="3344" y="436"/>
                    <a:pt x="3340" y="446"/>
                  </a:cubicBezTo>
                  <a:lnTo>
                    <a:pt x="3340" y="446"/>
                  </a:lnTo>
                  <a:cubicBezTo>
                    <a:pt x="3333" y="465"/>
                    <a:pt x="3335" y="472"/>
                    <a:pt x="3350" y="484"/>
                  </a:cubicBezTo>
                  <a:lnTo>
                    <a:pt x="3350" y="484"/>
                  </a:lnTo>
                  <a:cubicBezTo>
                    <a:pt x="3361" y="493"/>
                    <a:pt x="3371" y="501"/>
                    <a:pt x="3382" y="510"/>
                  </a:cubicBezTo>
                  <a:lnTo>
                    <a:pt x="3382" y="510"/>
                  </a:lnTo>
                  <a:cubicBezTo>
                    <a:pt x="3397" y="521"/>
                    <a:pt x="3408" y="520"/>
                    <a:pt x="3421" y="507"/>
                  </a:cubicBezTo>
                  <a:lnTo>
                    <a:pt x="3421" y="507"/>
                  </a:lnTo>
                  <a:cubicBezTo>
                    <a:pt x="3429" y="499"/>
                    <a:pt x="3433" y="489"/>
                    <a:pt x="3443" y="482"/>
                  </a:cubicBezTo>
                  <a:lnTo>
                    <a:pt x="3443" y="482"/>
                  </a:lnTo>
                  <a:cubicBezTo>
                    <a:pt x="3448" y="478"/>
                    <a:pt x="3453" y="476"/>
                    <a:pt x="3458" y="479"/>
                  </a:cubicBezTo>
                  <a:lnTo>
                    <a:pt x="3458" y="479"/>
                  </a:lnTo>
                  <a:cubicBezTo>
                    <a:pt x="3464" y="483"/>
                    <a:pt x="3463" y="489"/>
                    <a:pt x="3461" y="494"/>
                  </a:cubicBezTo>
                  <a:lnTo>
                    <a:pt x="3461" y="494"/>
                  </a:lnTo>
                  <a:cubicBezTo>
                    <a:pt x="3458" y="502"/>
                    <a:pt x="3454" y="509"/>
                    <a:pt x="3450" y="516"/>
                  </a:cubicBezTo>
                  <a:lnTo>
                    <a:pt x="3450" y="516"/>
                  </a:lnTo>
                  <a:cubicBezTo>
                    <a:pt x="3439" y="538"/>
                    <a:pt x="3442" y="558"/>
                    <a:pt x="3463" y="571"/>
                  </a:cubicBezTo>
                  <a:lnTo>
                    <a:pt x="3463" y="571"/>
                  </a:lnTo>
                  <a:cubicBezTo>
                    <a:pt x="3479" y="580"/>
                    <a:pt x="3493" y="593"/>
                    <a:pt x="3507" y="604"/>
                  </a:cubicBezTo>
                  <a:lnTo>
                    <a:pt x="3507" y="604"/>
                  </a:lnTo>
                  <a:cubicBezTo>
                    <a:pt x="3521" y="614"/>
                    <a:pt x="3533" y="615"/>
                    <a:pt x="3548" y="609"/>
                  </a:cubicBezTo>
                  <a:lnTo>
                    <a:pt x="3548" y="609"/>
                  </a:lnTo>
                  <a:cubicBezTo>
                    <a:pt x="3563" y="603"/>
                    <a:pt x="3579" y="597"/>
                    <a:pt x="3595" y="591"/>
                  </a:cubicBezTo>
                  <a:lnTo>
                    <a:pt x="3595" y="591"/>
                  </a:lnTo>
                  <a:cubicBezTo>
                    <a:pt x="3609" y="586"/>
                    <a:pt x="3621" y="578"/>
                    <a:pt x="3625" y="562"/>
                  </a:cubicBezTo>
                  <a:lnTo>
                    <a:pt x="3625" y="562"/>
                  </a:lnTo>
                  <a:cubicBezTo>
                    <a:pt x="3627" y="556"/>
                    <a:pt x="3630" y="549"/>
                    <a:pt x="3635" y="543"/>
                  </a:cubicBezTo>
                  <a:lnTo>
                    <a:pt x="3635" y="543"/>
                  </a:lnTo>
                  <a:cubicBezTo>
                    <a:pt x="3640" y="535"/>
                    <a:pt x="3647" y="531"/>
                    <a:pt x="3657" y="534"/>
                  </a:cubicBezTo>
                  <a:lnTo>
                    <a:pt x="3657" y="534"/>
                  </a:lnTo>
                  <a:cubicBezTo>
                    <a:pt x="3684" y="540"/>
                    <a:pt x="3710" y="534"/>
                    <a:pt x="3737" y="532"/>
                  </a:cubicBezTo>
                  <a:lnTo>
                    <a:pt x="3737" y="532"/>
                  </a:lnTo>
                  <a:cubicBezTo>
                    <a:pt x="3747" y="531"/>
                    <a:pt x="3749" y="525"/>
                    <a:pt x="3746" y="516"/>
                  </a:cubicBezTo>
                  <a:lnTo>
                    <a:pt x="3746" y="516"/>
                  </a:lnTo>
                  <a:cubicBezTo>
                    <a:pt x="3739" y="496"/>
                    <a:pt x="3717" y="484"/>
                    <a:pt x="3696" y="491"/>
                  </a:cubicBezTo>
                  <a:lnTo>
                    <a:pt x="3696" y="491"/>
                  </a:lnTo>
                  <a:cubicBezTo>
                    <a:pt x="3682" y="495"/>
                    <a:pt x="3669" y="498"/>
                    <a:pt x="3655" y="497"/>
                  </a:cubicBezTo>
                  <a:lnTo>
                    <a:pt x="3655" y="497"/>
                  </a:lnTo>
                  <a:cubicBezTo>
                    <a:pt x="3643" y="495"/>
                    <a:pt x="3631" y="494"/>
                    <a:pt x="3627" y="479"/>
                  </a:cubicBezTo>
                  <a:lnTo>
                    <a:pt x="3627" y="479"/>
                  </a:lnTo>
                  <a:cubicBezTo>
                    <a:pt x="3625" y="470"/>
                    <a:pt x="3616" y="467"/>
                    <a:pt x="3609" y="463"/>
                  </a:cubicBezTo>
                  <a:lnTo>
                    <a:pt x="3609" y="463"/>
                  </a:lnTo>
                  <a:cubicBezTo>
                    <a:pt x="3597" y="457"/>
                    <a:pt x="3585" y="449"/>
                    <a:pt x="3575" y="440"/>
                  </a:cubicBezTo>
                  <a:lnTo>
                    <a:pt x="3575" y="440"/>
                  </a:lnTo>
                  <a:cubicBezTo>
                    <a:pt x="3562" y="428"/>
                    <a:pt x="3563" y="418"/>
                    <a:pt x="3579" y="410"/>
                  </a:cubicBezTo>
                  <a:lnTo>
                    <a:pt x="3579" y="410"/>
                  </a:lnTo>
                  <a:cubicBezTo>
                    <a:pt x="3589" y="404"/>
                    <a:pt x="3597" y="398"/>
                    <a:pt x="3604" y="388"/>
                  </a:cubicBezTo>
                  <a:lnTo>
                    <a:pt x="3604" y="388"/>
                  </a:lnTo>
                  <a:cubicBezTo>
                    <a:pt x="3614" y="373"/>
                    <a:pt x="3631" y="369"/>
                    <a:pt x="3648" y="369"/>
                  </a:cubicBezTo>
                  <a:lnTo>
                    <a:pt x="3648" y="369"/>
                  </a:lnTo>
                  <a:cubicBezTo>
                    <a:pt x="3660" y="369"/>
                    <a:pt x="3672" y="370"/>
                    <a:pt x="3684" y="368"/>
                  </a:cubicBezTo>
                  <a:lnTo>
                    <a:pt x="3684" y="368"/>
                  </a:lnTo>
                  <a:cubicBezTo>
                    <a:pt x="3700" y="365"/>
                    <a:pt x="3713" y="371"/>
                    <a:pt x="3720" y="386"/>
                  </a:cubicBezTo>
                  <a:lnTo>
                    <a:pt x="3720" y="386"/>
                  </a:lnTo>
                  <a:cubicBezTo>
                    <a:pt x="3724" y="394"/>
                    <a:pt x="3730" y="400"/>
                    <a:pt x="3737" y="406"/>
                  </a:cubicBezTo>
                  <a:lnTo>
                    <a:pt x="3737" y="406"/>
                  </a:lnTo>
                  <a:cubicBezTo>
                    <a:pt x="3741" y="411"/>
                    <a:pt x="3748" y="414"/>
                    <a:pt x="3750" y="420"/>
                  </a:cubicBezTo>
                  <a:lnTo>
                    <a:pt x="3750" y="420"/>
                  </a:lnTo>
                  <a:cubicBezTo>
                    <a:pt x="3760" y="442"/>
                    <a:pt x="3781" y="451"/>
                    <a:pt x="3799" y="464"/>
                  </a:cubicBezTo>
                  <a:lnTo>
                    <a:pt x="3799" y="464"/>
                  </a:lnTo>
                  <a:cubicBezTo>
                    <a:pt x="3810" y="472"/>
                    <a:pt x="3820" y="477"/>
                    <a:pt x="3834" y="478"/>
                  </a:cubicBezTo>
                  <a:lnTo>
                    <a:pt x="3834" y="478"/>
                  </a:lnTo>
                  <a:cubicBezTo>
                    <a:pt x="3854" y="479"/>
                    <a:pt x="3857" y="486"/>
                    <a:pt x="3852" y="505"/>
                  </a:cubicBezTo>
                  <a:lnTo>
                    <a:pt x="3852" y="505"/>
                  </a:lnTo>
                  <a:cubicBezTo>
                    <a:pt x="3850" y="515"/>
                    <a:pt x="3846" y="525"/>
                    <a:pt x="3837" y="531"/>
                  </a:cubicBezTo>
                  <a:lnTo>
                    <a:pt x="3837" y="531"/>
                  </a:lnTo>
                  <a:cubicBezTo>
                    <a:pt x="3832" y="535"/>
                    <a:pt x="3829" y="540"/>
                    <a:pt x="3832" y="546"/>
                  </a:cubicBezTo>
                  <a:lnTo>
                    <a:pt x="3832" y="546"/>
                  </a:lnTo>
                  <a:cubicBezTo>
                    <a:pt x="3835" y="553"/>
                    <a:pt x="3840" y="555"/>
                    <a:pt x="3847" y="556"/>
                  </a:cubicBezTo>
                  <a:lnTo>
                    <a:pt x="3847" y="556"/>
                  </a:lnTo>
                  <a:cubicBezTo>
                    <a:pt x="3857" y="556"/>
                    <a:pt x="3865" y="552"/>
                    <a:pt x="3872" y="547"/>
                  </a:cubicBezTo>
                  <a:lnTo>
                    <a:pt x="3872" y="547"/>
                  </a:lnTo>
                  <a:cubicBezTo>
                    <a:pt x="3881" y="542"/>
                    <a:pt x="3889" y="542"/>
                    <a:pt x="3897" y="547"/>
                  </a:cubicBezTo>
                  <a:lnTo>
                    <a:pt x="3897" y="547"/>
                  </a:lnTo>
                  <a:cubicBezTo>
                    <a:pt x="3909" y="553"/>
                    <a:pt x="3922" y="559"/>
                    <a:pt x="3934" y="566"/>
                  </a:cubicBezTo>
                  <a:lnTo>
                    <a:pt x="3934" y="566"/>
                  </a:lnTo>
                  <a:cubicBezTo>
                    <a:pt x="3942" y="570"/>
                    <a:pt x="3950" y="571"/>
                    <a:pt x="3958" y="563"/>
                  </a:cubicBezTo>
                  <a:lnTo>
                    <a:pt x="3958" y="563"/>
                  </a:lnTo>
                  <a:cubicBezTo>
                    <a:pt x="3974" y="548"/>
                    <a:pt x="3994" y="544"/>
                    <a:pt x="4016" y="545"/>
                  </a:cubicBezTo>
                  <a:lnTo>
                    <a:pt x="4016" y="545"/>
                  </a:lnTo>
                  <a:cubicBezTo>
                    <a:pt x="4030" y="546"/>
                    <a:pt x="4041" y="550"/>
                    <a:pt x="4051" y="560"/>
                  </a:cubicBezTo>
                  <a:lnTo>
                    <a:pt x="4051" y="560"/>
                  </a:lnTo>
                  <a:cubicBezTo>
                    <a:pt x="4066" y="573"/>
                    <a:pt x="4082" y="585"/>
                    <a:pt x="4103" y="587"/>
                  </a:cubicBezTo>
                  <a:lnTo>
                    <a:pt x="4103" y="587"/>
                  </a:lnTo>
                  <a:cubicBezTo>
                    <a:pt x="4145" y="593"/>
                    <a:pt x="4181" y="612"/>
                    <a:pt x="4214" y="638"/>
                  </a:cubicBezTo>
                  <a:lnTo>
                    <a:pt x="4214" y="638"/>
                  </a:lnTo>
                  <a:cubicBezTo>
                    <a:pt x="4226" y="647"/>
                    <a:pt x="4240" y="655"/>
                    <a:pt x="4249" y="666"/>
                  </a:cubicBezTo>
                  <a:lnTo>
                    <a:pt x="4249" y="666"/>
                  </a:lnTo>
                  <a:cubicBezTo>
                    <a:pt x="4258" y="676"/>
                    <a:pt x="4263" y="686"/>
                    <a:pt x="4254" y="699"/>
                  </a:cubicBezTo>
                  <a:lnTo>
                    <a:pt x="4254" y="699"/>
                  </a:lnTo>
                  <a:cubicBezTo>
                    <a:pt x="4248" y="707"/>
                    <a:pt x="4249" y="717"/>
                    <a:pt x="4247" y="726"/>
                  </a:cubicBezTo>
                  <a:lnTo>
                    <a:pt x="4247" y="726"/>
                  </a:lnTo>
                  <a:cubicBezTo>
                    <a:pt x="4244" y="739"/>
                    <a:pt x="4239" y="746"/>
                    <a:pt x="4226" y="749"/>
                  </a:cubicBezTo>
                  <a:lnTo>
                    <a:pt x="4226" y="749"/>
                  </a:lnTo>
                  <a:cubicBezTo>
                    <a:pt x="4203" y="755"/>
                    <a:pt x="4184" y="765"/>
                    <a:pt x="4166" y="782"/>
                  </a:cubicBezTo>
                  <a:lnTo>
                    <a:pt x="4166" y="782"/>
                  </a:lnTo>
                  <a:cubicBezTo>
                    <a:pt x="4147" y="801"/>
                    <a:pt x="4122" y="815"/>
                    <a:pt x="4093" y="815"/>
                  </a:cubicBezTo>
                  <a:lnTo>
                    <a:pt x="4093" y="815"/>
                  </a:lnTo>
                  <a:cubicBezTo>
                    <a:pt x="4079" y="815"/>
                    <a:pt x="4066" y="818"/>
                    <a:pt x="4053" y="822"/>
                  </a:cubicBezTo>
                  <a:lnTo>
                    <a:pt x="4053" y="822"/>
                  </a:lnTo>
                  <a:cubicBezTo>
                    <a:pt x="4045" y="825"/>
                    <a:pt x="4042" y="831"/>
                    <a:pt x="4048" y="837"/>
                  </a:cubicBezTo>
                  <a:lnTo>
                    <a:pt x="4048" y="837"/>
                  </a:lnTo>
                  <a:cubicBezTo>
                    <a:pt x="4061" y="852"/>
                    <a:pt x="4066" y="870"/>
                    <a:pt x="4076" y="885"/>
                  </a:cubicBezTo>
                  <a:lnTo>
                    <a:pt x="4076" y="885"/>
                  </a:lnTo>
                  <a:cubicBezTo>
                    <a:pt x="4085" y="898"/>
                    <a:pt x="4083" y="911"/>
                    <a:pt x="4078" y="924"/>
                  </a:cubicBezTo>
                  <a:lnTo>
                    <a:pt x="4078" y="924"/>
                  </a:lnTo>
                  <a:cubicBezTo>
                    <a:pt x="4071" y="941"/>
                    <a:pt x="4061" y="943"/>
                    <a:pt x="4045" y="936"/>
                  </a:cubicBezTo>
                  <a:lnTo>
                    <a:pt x="4045" y="936"/>
                  </a:lnTo>
                  <a:cubicBezTo>
                    <a:pt x="4039" y="932"/>
                    <a:pt x="4032" y="929"/>
                    <a:pt x="4026" y="926"/>
                  </a:cubicBezTo>
                  <a:lnTo>
                    <a:pt x="4026" y="926"/>
                  </a:lnTo>
                  <a:cubicBezTo>
                    <a:pt x="4019" y="922"/>
                    <a:pt x="4011" y="916"/>
                    <a:pt x="4011" y="908"/>
                  </a:cubicBezTo>
                  <a:lnTo>
                    <a:pt x="4011" y="908"/>
                  </a:lnTo>
                  <a:cubicBezTo>
                    <a:pt x="4011" y="888"/>
                    <a:pt x="3997" y="872"/>
                    <a:pt x="3998" y="852"/>
                  </a:cubicBezTo>
                  <a:lnTo>
                    <a:pt x="3998" y="852"/>
                  </a:lnTo>
                  <a:cubicBezTo>
                    <a:pt x="3999" y="840"/>
                    <a:pt x="3992" y="834"/>
                    <a:pt x="3981" y="829"/>
                  </a:cubicBezTo>
                  <a:lnTo>
                    <a:pt x="3981" y="829"/>
                  </a:lnTo>
                  <a:cubicBezTo>
                    <a:pt x="3959" y="817"/>
                    <a:pt x="3934" y="813"/>
                    <a:pt x="3912" y="799"/>
                  </a:cubicBezTo>
                  <a:lnTo>
                    <a:pt x="3912" y="799"/>
                  </a:lnTo>
                  <a:cubicBezTo>
                    <a:pt x="3898" y="790"/>
                    <a:pt x="3887" y="780"/>
                    <a:pt x="3878" y="766"/>
                  </a:cubicBezTo>
                  <a:lnTo>
                    <a:pt x="3878" y="766"/>
                  </a:lnTo>
                  <a:cubicBezTo>
                    <a:pt x="3866" y="746"/>
                    <a:pt x="3866" y="741"/>
                    <a:pt x="3880" y="721"/>
                  </a:cubicBezTo>
                  <a:lnTo>
                    <a:pt x="3880" y="721"/>
                  </a:lnTo>
                  <a:cubicBezTo>
                    <a:pt x="3889" y="709"/>
                    <a:pt x="3887" y="703"/>
                    <a:pt x="3875" y="696"/>
                  </a:cubicBezTo>
                  <a:lnTo>
                    <a:pt x="3875" y="696"/>
                  </a:lnTo>
                  <a:cubicBezTo>
                    <a:pt x="3873" y="695"/>
                    <a:pt x="3871" y="694"/>
                    <a:pt x="3868" y="693"/>
                  </a:cubicBezTo>
                  <a:lnTo>
                    <a:pt x="3868" y="693"/>
                  </a:lnTo>
                  <a:cubicBezTo>
                    <a:pt x="3844" y="685"/>
                    <a:pt x="3827" y="671"/>
                    <a:pt x="3831" y="642"/>
                  </a:cubicBezTo>
                  <a:lnTo>
                    <a:pt x="3831" y="642"/>
                  </a:lnTo>
                  <a:cubicBezTo>
                    <a:pt x="3819" y="624"/>
                    <a:pt x="3813" y="602"/>
                    <a:pt x="3796" y="586"/>
                  </a:cubicBezTo>
                  <a:lnTo>
                    <a:pt x="3796" y="586"/>
                  </a:lnTo>
                  <a:cubicBezTo>
                    <a:pt x="3790" y="580"/>
                    <a:pt x="3781" y="578"/>
                    <a:pt x="3772" y="578"/>
                  </a:cubicBezTo>
                  <a:lnTo>
                    <a:pt x="3772" y="578"/>
                  </a:lnTo>
                  <a:cubicBezTo>
                    <a:pt x="3746" y="578"/>
                    <a:pt x="3720" y="580"/>
                    <a:pt x="3695" y="583"/>
                  </a:cubicBezTo>
                  <a:lnTo>
                    <a:pt x="3695" y="583"/>
                  </a:lnTo>
                  <a:cubicBezTo>
                    <a:pt x="3682" y="585"/>
                    <a:pt x="3672" y="596"/>
                    <a:pt x="3663" y="605"/>
                  </a:cubicBezTo>
                  <a:lnTo>
                    <a:pt x="3663" y="605"/>
                  </a:lnTo>
                  <a:cubicBezTo>
                    <a:pt x="3655" y="614"/>
                    <a:pt x="3646" y="623"/>
                    <a:pt x="3635" y="630"/>
                  </a:cubicBezTo>
                  <a:lnTo>
                    <a:pt x="3635" y="630"/>
                  </a:lnTo>
                  <a:cubicBezTo>
                    <a:pt x="3622" y="636"/>
                    <a:pt x="3621" y="643"/>
                    <a:pt x="3628" y="658"/>
                  </a:cubicBezTo>
                  <a:lnTo>
                    <a:pt x="3628" y="658"/>
                  </a:lnTo>
                  <a:cubicBezTo>
                    <a:pt x="3629" y="661"/>
                    <a:pt x="3631" y="665"/>
                    <a:pt x="3633" y="669"/>
                  </a:cubicBezTo>
                  <a:lnTo>
                    <a:pt x="3633" y="669"/>
                  </a:lnTo>
                  <a:cubicBezTo>
                    <a:pt x="3640" y="686"/>
                    <a:pt x="3639" y="695"/>
                    <a:pt x="3629" y="704"/>
                  </a:cubicBezTo>
                  <a:lnTo>
                    <a:pt x="3629" y="704"/>
                  </a:lnTo>
                  <a:cubicBezTo>
                    <a:pt x="3617" y="713"/>
                    <a:pt x="3602" y="715"/>
                    <a:pt x="3588" y="706"/>
                  </a:cubicBezTo>
                  <a:lnTo>
                    <a:pt x="3588" y="706"/>
                  </a:lnTo>
                  <a:cubicBezTo>
                    <a:pt x="3567" y="694"/>
                    <a:pt x="3547" y="680"/>
                    <a:pt x="3528" y="666"/>
                  </a:cubicBezTo>
                  <a:lnTo>
                    <a:pt x="3528" y="666"/>
                  </a:lnTo>
                  <a:cubicBezTo>
                    <a:pt x="3513" y="654"/>
                    <a:pt x="3509" y="655"/>
                    <a:pt x="3497" y="670"/>
                  </a:cubicBezTo>
                  <a:lnTo>
                    <a:pt x="3497" y="670"/>
                  </a:lnTo>
                  <a:cubicBezTo>
                    <a:pt x="3481" y="689"/>
                    <a:pt x="3473" y="712"/>
                    <a:pt x="3473" y="736"/>
                  </a:cubicBezTo>
                  <a:lnTo>
                    <a:pt x="3473" y="736"/>
                  </a:lnTo>
                  <a:cubicBezTo>
                    <a:pt x="3472" y="751"/>
                    <a:pt x="3473" y="765"/>
                    <a:pt x="3473" y="780"/>
                  </a:cubicBezTo>
                  <a:lnTo>
                    <a:pt x="3473" y="780"/>
                  </a:lnTo>
                  <a:cubicBezTo>
                    <a:pt x="3472" y="804"/>
                    <a:pt x="3464" y="824"/>
                    <a:pt x="3437" y="831"/>
                  </a:cubicBezTo>
                  <a:lnTo>
                    <a:pt x="3437" y="831"/>
                  </a:lnTo>
                  <a:cubicBezTo>
                    <a:pt x="3427" y="834"/>
                    <a:pt x="3417" y="838"/>
                    <a:pt x="3419" y="852"/>
                  </a:cubicBezTo>
                  <a:lnTo>
                    <a:pt x="3419" y="852"/>
                  </a:lnTo>
                  <a:cubicBezTo>
                    <a:pt x="3419" y="860"/>
                    <a:pt x="3414" y="864"/>
                    <a:pt x="3409" y="867"/>
                  </a:cubicBezTo>
                  <a:lnTo>
                    <a:pt x="3409" y="867"/>
                  </a:lnTo>
                  <a:cubicBezTo>
                    <a:pt x="3396" y="876"/>
                    <a:pt x="3396" y="887"/>
                    <a:pt x="3397" y="901"/>
                  </a:cubicBezTo>
                  <a:lnTo>
                    <a:pt x="3397" y="901"/>
                  </a:lnTo>
                  <a:cubicBezTo>
                    <a:pt x="3401" y="925"/>
                    <a:pt x="3414" y="946"/>
                    <a:pt x="3415" y="970"/>
                  </a:cubicBezTo>
                  <a:lnTo>
                    <a:pt x="3415" y="970"/>
                  </a:lnTo>
                  <a:cubicBezTo>
                    <a:pt x="3416" y="989"/>
                    <a:pt x="3413" y="997"/>
                    <a:pt x="3396" y="1004"/>
                  </a:cubicBezTo>
                  <a:lnTo>
                    <a:pt x="3396" y="1004"/>
                  </a:lnTo>
                  <a:cubicBezTo>
                    <a:pt x="3375" y="1012"/>
                    <a:pt x="3375" y="1012"/>
                    <a:pt x="3385" y="1032"/>
                  </a:cubicBezTo>
                  <a:lnTo>
                    <a:pt x="3385" y="1032"/>
                  </a:lnTo>
                  <a:cubicBezTo>
                    <a:pt x="3392" y="1046"/>
                    <a:pt x="3390" y="1059"/>
                    <a:pt x="3385" y="1072"/>
                  </a:cubicBezTo>
                  <a:lnTo>
                    <a:pt x="3385" y="1072"/>
                  </a:lnTo>
                  <a:cubicBezTo>
                    <a:pt x="3377" y="1094"/>
                    <a:pt x="3393" y="1114"/>
                    <a:pt x="3415" y="1109"/>
                  </a:cubicBezTo>
                  <a:lnTo>
                    <a:pt x="3415" y="1109"/>
                  </a:lnTo>
                  <a:cubicBezTo>
                    <a:pt x="3431" y="1106"/>
                    <a:pt x="3447" y="1104"/>
                    <a:pt x="3461" y="1094"/>
                  </a:cubicBezTo>
                  <a:lnTo>
                    <a:pt x="3461" y="1094"/>
                  </a:lnTo>
                  <a:cubicBezTo>
                    <a:pt x="3475" y="1085"/>
                    <a:pt x="3491" y="1085"/>
                    <a:pt x="3507" y="1089"/>
                  </a:cubicBezTo>
                  <a:lnTo>
                    <a:pt x="3507" y="1089"/>
                  </a:lnTo>
                  <a:cubicBezTo>
                    <a:pt x="3523" y="1093"/>
                    <a:pt x="3538" y="1090"/>
                    <a:pt x="3553" y="1087"/>
                  </a:cubicBezTo>
                  <a:lnTo>
                    <a:pt x="3553" y="1087"/>
                  </a:lnTo>
                  <a:cubicBezTo>
                    <a:pt x="3564" y="1085"/>
                    <a:pt x="3565" y="1080"/>
                    <a:pt x="3562" y="1070"/>
                  </a:cubicBezTo>
                  <a:lnTo>
                    <a:pt x="3562" y="1070"/>
                  </a:lnTo>
                  <a:cubicBezTo>
                    <a:pt x="3557" y="1058"/>
                    <a:pt x="3553" y="1046"/>
                    <a:pt x="3543" y="1037"/>
                  </a:cubicBezTo>
                  <a:lnTo>
                    <a:pt x="3543" y="1037"/>
                  </a:lnTo>
                  <a:cubicBezTo>
                    <a:pt x="3535" y="1030"/>
                    <a:pt x="3528" y="1022"/>
                    <a:pt x="3524" y="1012"/>
                  </a:cubicBezTo>
                  <a:lnTo>
                    <a:pt x="3524" y="1012"/>
                  </a:lnTo>
                  <a:cubicBezTo>
                    <a:pt x="3518" y="1000"/>
                    <a:pt x="3527" y="988"/>
                    <a:pt x="3540" y="992"/>
                  </a:cubicBezTo>
                  <a:lnTo>
                    <a:pt x="3540" y="992"/>
                  </a:lnTo>
                  <a:cubicBezTo>
                    <a:pt x="3563" y="999"/>
                    <a:pt x="3585" y="999"/>
                    <a:pt x="3608" y="995"/>
                  </a:cubicBezTo>
                  <a:lnTo>
                    <a:pt x="3608" y="995"/>
                  </a:lnTo>
                  <a:cubicBezTo>
                    <a:pt x="3628" y="992"/>
                    <a:pt x="3647" y="994"/>
                    <a:pt x="3666" y="1001"/>
                  </a:cubicBezTo>
                  <a:lnTo>
                    <a:pt x="3666" y="1001"/>
                  </a:lnTo>
                  <a:cubicBezTo>
                    <a:pt x="3673" y="1004"/>
                    <a:pt x="3679" y="1008"/>
                    <a:pt x="3677" y="1019"/>
                  </a:cubicBezTo>
                  <a:lnTo>
                    <a:pt x="3677" y="1019"/>
                  </a:lnTo>
                  <a:cubicBezTo>
                    <a:pt x="3672" y="1035"/>
                    <a:pt x="3677" y="1049"/>
                    <a:pt x="3691" y="1060"/>
                  </a:cubicBezTo>
                  <a:lnTo>
                    <a:pt x="3691" y="1060"/>
                  </a:lnTo>
                  <a:cubicBezTo>
                    <a:pt x="3699" y="1067"/>
                    <a:pt x="3704" y="1078"/>
                    <a:pt x="3707" y="1089"/>
                  </a:cubicBezTo>
                  <a:lnTo>
                    <a:pt x="3707" y="1089"/>
                  </a:lnTo>
                  <a:cubicBezTo>
                    <a:pt x="3713" y="1114"/>
                    <a:pt x="3703" y="1130"/>
                    <a:pt x="3678" y="1135"/>
                  </a:cubicBezTo>
                  <a:lnTo>
                    <a:pt x="3678" y="1135"/>
                  </a:lnTo>
                  <a:cubicBezTo>
                    <a:pt x="3669" y="1136"/>
                    <a:pt x="3661" y="1138"/>
                    <a:pt x="3652" y="1139"/>
                  </a:cubicBezTo>
                  <a:lnTo>
                    <a:pt x="3652" y="1139"/>
                  </a:lnTo>
                  <a:cubicBezTo>
                    <a:pt x="3646" y="1140"/>
                    <a:pt x="3641" y="1142"/>
                    <a:pt x="3637" y="1146"/>
                  </a:cubicBezTo>
                  <a:lnTo>
                    <a:pt x="3637" y="1146"/>
                  </a:lnTo>
                  <a:cubicBezTo>
                    <a:pt x="3628" y="1156"/>
                    <a:pt x="3631" y="1169"/>
                    <a:pt x="3643" y="1173"/>
                  </a:cubicBezTo>
                  <a:lnTo>
                    <a:pt x="3643" y="1173"/>
                  </a:lnTo>
                  <a:cubicBezTo>
                    <a:pt x="3649" y="1175"/>
                    <a:pt x="3654" y="1177"/>
                    <a:pt x="3660" y="1177"/>
                  </a:cubicBezTo>
                  <a:lnTo>
                    <a:pt x="3660" y="1177"/>
                  </a:lnTo>
                  <a:cubicBezTo>
                    <a:pt x="3683" y="1176"/>
                    <a:pt x="3704" y="1190"/>
                    <a:pt x="3728" y="1188"/>
                  </a:cubicBezTo>
                  <a:lnTo>
                    <a:pt x="3728" y="1188"/>
                  </a:lnTo>
                  <a:cubicBezTo>
                    <a:pt x="3736" y="1187"/>
                    <a:pt x="3741" y="1193"/>
                    <a:pt x="3747" y="1198"/>
                  </a:cubicBezTo>
                  <a:lnTo>
                    <a:pt x="3747" y="1198"/>
                  </a:lnTo>
                  <a:cubicBezTo>
                    <a:pt x="3754" y="1205"/>
                    <a:pt x="3760" y="1213"/>
                    <a:pt x="3767" y="1219"/>
                  </a:cubicBezTo>
                  <a:lnTo>
                    <a:pt x="3767" y="1219"/>
                  </a:lnTo>
                  <a:cubicBezTo>
                    <a:pt x="3779" y="1229"/>
                    <a:pt x="3790" y="1227"/>
                    <a:pt x="3796" y="1213"/>
                  </a:cubicBezTo>
                  <a:lnTo>
                    <a:pt x="3796" y="1213"/>
                  </a:lnTo>
                  <a:cubicBezTo>
                    <a:pt x="3800" y="1202"/>
                    <a:pt x="3807" y="1197"/>
                    <a:pt x="3818" y="1197"/>
                  </a:cubicBezTo>
                  <a:lnTo>
                    <a:pt x="3818" y="1197"/>
                  </a:lnTo>
                  <a:cubicBezTo>
                    <a:pt x="3837" y="1198"/>
                    <a:pt x="3856" y="1194"/>
                    <a:pt x="3875" y="1208"/>
                  </a:cubicBezTo>
                  <a:lnTo>
                    <a:pt x="3875" y="1208"/>
                  </a:lnTo>
                  <a:cubicBezTo>
                    <a:pt x="3889" y="1218"/>
                    <a:pt x="3908" y="1222"/>
                    <a:pt x="3922" y="1235"/>
                  </a:cubicBezTo>
                  <a:lnTo>
                    <a:pt x="3922" y="1235"/>
                  </a:lnTo>
                  <a:cubicBezTo>
                    <a:pt x="3931" y="1244"/>
                    <a:pt x="3939" y="1252"/>
                    <a:pt x="3937" y="1266"/>
                  </a:cubicBezTo>
                  <a:lnTo>
                    <a:pt x="3937" y="1266"/>
                  </a:lnTo>
                  <a:cubicBezTo>
                    <a:pt x="3936" y="1277"/>
                    <a:pt x="3941" y="1283"/>
                    <a:pt x="3950" y="1287"/>
                  </a:cubicBezTo>
                  <a:lnTo>
                    <a:pt x="3950" y="1287"/>
                  </a:lnTo>
                  <a:cubicBezTo>
                    <a:pt x="3964" y="1292"/>
                    <a:pt x="3977" y="1299"/>
                    <a:pt x="3991" y="1301"/>
                  </a:cubicBezTo>
                  <a:lnTo>
                    <a:pt x="3991" y="1301"/>
                  </a:lnTo>
                  <a:cubicBezTo>
                    <a:pt x="4022" y="1305"/>
                    <a:pt x="4045" y="1321"/>
                    <a:pt x="4067" y="1344"/>
                  </a:cubicBezTo>
                  <a:lnTo>
                    <a:pt x="4067" y="1344"/>
                  </a:lnTo>
                  <a:cubicBezTo>
                    <a:pt x="4086" y="1365"/>
                    <a:pt x="4105" y="1385"/>
                    <a:pt x="4123" y="1407"/>
                  </a:cubicBezTo>
                  <a:lnTo>
                    <a:pt x="4123" y="1407"/>
                  </a:lnTo>
                  <a:cubicBezTo>
                    <a:pt x="4138" y="1425"/>
                    <a:pt x="4150" y="1444"/>
                    <a:pt x="4156" y="1468"/>
                  </a:cubicBezTo>
                  <a:lnTo>
                    <a:pt x="4156" y="1468"/>
                  </a:lnTo>
                  <a:cubicBezTo>
                    <a:pt x="4159" y="1483"/>
                    <a:pt x="4169" y="1496"/>
                    <a:pt x="4177" y="1510"/>
                  </a:cubicBezTo>
                  <a:lnTo>
                    <a:pt x="4177" y="1510"/>
                  </a:lnTo>
                  <a:cubicBezTo>
                    <a:pt x="4190" y="1532"/>
                    <a:pt x="4211" y="1540"/>
                    <a:pt x="4231" y="1550"/>
                  </a:cubicBezTo>
                  <a:lnTo>
                    <a:pt x="4231" y="1550"/>
                  </a:lnTo>
                  <a:cubicBezTo>
                    <a:pt x="4267" y="1568"/>
                    <a:pt x="4301" y="1590"/>
                    <a:pt x="4333" y="1614"/>
                  </a:cubicBezTo>
                  <a:lnTo>
                    <a:pt x="4333" y="1614"/>
                  </a:lnTo>
                  <a:cubicBezTo>
                    <a:pt x="4372" y="1643"/>
                    <a:pt x="4385" y="1683"/>
                    <a:pt x="4374" y="1731"/>
                  </a:cubicBezTo>
                  <a:lnTo>
                    <a:pt x="4374" y="1731"/>
                  </a:lnTo>
                  <a:cubicBezTo>
                    <a:pt x="4368" y="1756"/>
                    <a:pt x="4360" y="1779"/>
                    <a:pt x="4362" y="1805"/>
                  </a:cubicBezTo>
                  <a:lnTo>
                    <a:pt x="4362" y="1805"/>
                  </a:lnTo>
                  <a:cubicBezTo>
                    <a:pt x="4363" y="1825"/>
                    <a:pt x="4371" y="1842"/>
                    <a:pt x="4385" y="1856"/>
                  </a:cubicBezTo>
                  <a:lnTo>
                    <a:pt x="4385" y="1856"/>
                  </a:lnTo>
                  <a:cubicBezTo>
                    <a:pt x="4399" y="1869"/>
                    <a:pt x="4407" y="1867"/>
                    <a:pt x="4417" y="1851"/>
                  </a:cubicBezTo>
                  <a:lnTo>
                    <a:pt x="4417" y="1851"/>
                  </a:lnTo>
                  <a:cubicBezTo>
                    <a:pt x="4432" y="1830"/>
                    <a:pt x="4441" y="1806"/>
                    <a:pt x="4446" y="1780"/>
                  </a:cubicBezTo>
                  <a:lnTo>
                    <a:pt x="4446" y="1780"/>
                  </a:lnTo>
                  <a:cubicBezTo>
                    <a:pt x="4449" y="1770"/>
                    <a:pt x="4449" y="1760"/>
                    <a:pt x="4448" y="1749"/>
                  </a:cubicBezTo>
                  <a:lnTo>
                    <a:pt x="4448" y="1749"/>
                  </a:lnTo>
                  <a:cubicBezTo>
                    <a:pt x="4444" y="1722"/>
                    <a:pt x="4459" y="1706"/>
                    <a:pt x="4487" y="1710"/>
                  </a:cubicBezTo>
                  <a:lnTo>
                    <a:pt x="4487" y="1710"/>
                  </a:lnTo>
                  <a:cubicBezTo>
                    <a:pt x="4499" y="1712"/>
                    <a:pt x="4506" y="1710"/>
                    <a:pt x="4512" y="1698"/>
                  </a:cubicBezTo>
                  <a:lnTo>
                    <a:pt x="4512" y="1698"/>
                  </a:lnTo>
                  <a:cubicBezTo>
                    <a:pt x="4520" y="1684"/>
                    <a:pt x="4533" y="1682"/>
                    <a:pt x="4548" y="1684"/>
                  </a:cubicBezTo>
                  <a:lnTo>
                    <a:pt x="4548" y="1684"/>
                  </a:lnTo>
                  <a:cubicBezTo>
                    <a:pt x="4563" y="1687"/>
                    <a:pt x="4577" y="1691"/>
                    <a:pt x="4592" y="1694"/>
                  </a:cubicBezTo>
                  <a:lnTo>
                    <a:pt x="4592" y="1694"/>
                  </a:lnTo>
                  <a:cubicBezTo>
                    <a:pt x="4605" y="1697"/>
                    <a:pt x="4613" y="1706"/>
                    <a:pt x="4620" y="1716"/>
                  </a:cubicBezTo>
                  <a:lnTo>
                    <a:pt x="4620" y="1716"/>
                  </a:lnTo>
                  <a:cubicBezTo>
                    <a:pt x="4624" y="1722"/>
                    <a:pt x="4627" y="1727"/>
                    <a:pt x="4635" y="1726"/>
                  </a:cubicBezTo>
                  <a:lnTo>
                    <a:pt x="4635" y="1726"/>
                  </a:lnTo>
                  <a:cubicBezTo>
                    <a:pt x="4664" y="1721"/>
                    <a:pt x="4695" y="1722"/>
                    <a:pt x="4723" y="1712"/>
                  </a:cubicBezTo>
                  <a:lnTo>
                    <a:pt x="4723" y="1712"/>
                  </a:lnTo>
                  <a:cubicBezTo>
                    <a:pt x="4740" y="1706"/>
                    <a:pt x="4754" y="1707"/>
                    <a:pt x="4768" y="1716"/>
                  </a:cubicBezTo>
                  <a:lnTo>
                    <a:pt x="4768" y="1716"/>
                  </a:lnTo>
                  <a:cubicBezTo>
                    <a:pt x="4784" y="1727"/>
                    <a:pt x="4801" y="1734"/>
                    <a:pt x="4818" y="1741"/>
                  </a:cubicBezTo>
                  <a:lnTo>
                    <a:pt x="4818" y="1741"/>
                  </a:lnTo>
                  <a:cubicBezTo>
                    <a:pt x="4836" y="1749"/>
                    <a:pt x="4850" y="1762"/>
                    <a:pt x="4866" y="1772"/>
                  </a:cubicBezTo>
                  <a:lnTo>
                    <a:pt x="4866" y="1772"/>
                  </a:lnTo>
                  <a:cubicBezTo>
                    <a:pt x="4880" y="1782"/>
                    <a:pt x="4885" y="1796"/>
                    <a:pt x="4885" y="1813"/>
                  </a:cubicBezTo>
                  <a:lnTo>
                    <a:pt x="4885" y="1813"/>
                  </a:lnTo>
                  <a:cubicBezTo>
                    <a:pt x="4884" y="1828"/>
                    <a:pt x="4888" y="1841"/>
                    <a:pt x="4895" y="1854"/>
                  </a:cubicBezTo>
                  <a:lnTo>
                    <a:pt x="4895" y="1854"/>
                  </a:lnTo>
                  <a:cubicBezTo>
                    <a:pt x="4907" y="1880"/>
                    <a:pt x="4918" y="1907"/>
                    <a:pt x="4921" y="1936"/>
                  </a:cubicBezTo>
                  <a:lnTo>
                    <a:pt x="4921" y="1936"/>
                  </a:lnTo>
                  <a:cubicBezTo>
                    <a:pt x="4922" y="1941"/>
                    <a:pt x="4923" y="1946"/>
                    <a:pt x="4923" y="1951"/>
                  </a:cubicBezTo>
                  <a:lnTo>
                    <a:pt x="4923" y="1951"/>
                  </a:lnTo>
                  <a:cubicBezTo>
                    <a:pt x="4920" y="1984"/>
                    <a:pt x="4923" y="2017"/>
                    <a:pt x="4906" y="2049"/>
                  </a:cubicBezTo>
                  <a:lnTo>
                    <a:pt x="4906" y="2049"/>
                  </a:lnTo>
                  <a:cubicBezTo>
                    <a:pt x="4891" y="2077"/>
                    <a:pt x="4861" y="2098"/>
                    <a:pt x="4831" y="2093"/>
                  </a:cubicBezTo>
                  <a:lnTo>
                    <a:pt x="4831" y="2093"/>
                  </a:lnTo>
                  <a:cubicBezTo>
                    <a:pt x="4814" y="2090"/>
                    <a:pt x="4798" y="2090"/>
                    <a:pt x="4780" y="2091"/>
                  </a:cubicBezTo>
                  <a:lnTo>
                    <a:pt x="4780" y="2091"/>
                  </a:lnTo>
                  <a:cubicBezTo>
                    <a:pt x="4759" y="2093"/>
                    <a:pt x="4750" y="2087"/>
                    <a:pt x="4741" y="2068"/>
                  </a:cubicBezTo>
                  <a:lnTo>
                    <a:pt x="4741" y="2068"/>
                  </a:lnTo>
                  <a:cubicBezTo>
                    <a:pt x="4733" y="2052"/>
                    <a:pt x="4727" y="2037"/>
                    <a:pt x="4725" y="2020"/>
                  </a:cubicBezTo>
                  <a:lnTo>
                    <a:pt x="4725" y="2020"/>
                  </a:lnTo>
                  <a:cubicBezTo>
                    <a:pt x="4724" y="2010"/>
                    <a:pt x="4719" y="2003"/>
                    <a:pt x="4710" y="2000"/>
                  </a:cubicBezTo>
                  <a:lnTo>
                    <a:pt x="4710" y="2000"/>
                  </a:lnTo>
                  <a:cubicBezTo>
                    <a:pt x="4681" y="1988"/>
                    <a:pt x="4651" y="1980"/>
                    <a:pt x="4619" y="1987"/>
                  </a:cubicBezTo>
                  <a:lnTo>
                    <a:pt x="4619" y="1987"/>
                  </a:lnTo>
                  <a:cubicBezTo>
                    <a:pt x="4606" y="1989"/>
                    <a:pt x="4597" y="2000"/>
                    <a:pt x="4606" y="2008"/>
                  </a:cubicBezTo>
                  <a:lnTo>
                    <a:pt x="4606" y="2008"/>
                  </a:lnTo>
                  <a:cubicBezTo>
                    <a:pt x="4624" y="2027"/>
                    <a:pt x="4621" y="2052"/>
                    <a:pt x="4629" y="2073"/>
                  </a:cubicBezTo>
                  <a:lnTo>
                    <a:pt x="4629" y="2073"/>
                  </a:lnTo>
                  <a:cubicBezTo>
                    <a:pt x="4636" y="2091"/>
                    <a:pt x="4644" y="2108"/>
                    <a:pt x="4655" y="2124"/>
                  </a:cubicBezTo>
                  <a:lnTo>
                    <a:pt x="4655" y="2124"/>
                  </a:lnTo>
                  <a:cubicBezTo>
                    <a:pt x="4666" y="2139"/>
                    <a:pt x="4668" y="2155"/>
                    <a:pt x="4662" y="2172"/>
                  </a:cubicBezTo>
                  <a:lnTo>
                    <a:pt x="4662" y="2172"/>
                  </a:lnTo>
                  <a:cubicBezTo>
                    <a:pt x="4659" y="2181"/>
                    <a:pt x="4654" y="2186"/>
                    <a:pt x="4644" y="2186"/>
                  </a:cubicBezTo>
                  <a:lnTo>
                    <a:pt x="4644" y="2186"/>
                  </a:lnTo>
                  <a:cubicBezTo>
                    <a:pt x="4633" y="2186"/>
                    <a:pt x="4622" y="2188"/>
                    <a:pt x="4611" y="2186"/>
                  </a:cubicBezTo>
                  <a:lnTo>
                    <a:pt x="4611" y="2186"/>
                  </a:lnTo>
                  <a:cubicBezTo>
                    <a:pt x="4581" y="2181"/>
                    <a:pt x="4554" y="2188"/>
                    <a:pt x="4530" y="2207"/>
                  </a:cubicBezTo>
                  <a:lnTo>
                    <a:pt x="4530" y="2207"/>
                  </a:lnTo>
                  <a:cubicBezTo>
                    <a:pt x="4526" y="2210"/>
                    <a:pt x="4522" y="2213"/>
                    <a:pt x="4522" y="2218"/>
                  </a:cubicBezTo>
                  <a:lnTo>
                    <a:pt x="4522" y="2218"/>
                  </a:lnTo>
                  <a:cubicBezTo>
                    <a:pt x="4521" y="2229"/>
                    <a:pt x="4518" y="2240"/>
                    <a:pt x="4523" y="2249"/>
                  </a:cubicBezTo>
                  <a:lnTo>
                    <a:pt x="4523" y="2249"/>
                  </a:lnTo>
                  <a:cubicBezTo>
                    <a:pt x="4539" y="2278"/>
                    <a:pt x="4536" y="2310"/>
                    <a:pt x="4548" y="2340"/>
                  </a:cubicBezTo>
                  <a:lnTo>
                    <a:pt x="4548" y="2340"/>
                  </a:lnTo>
                  <a:cubicBezTo>
                    <a:pt x="4556" y="2362"/>
                    <a:pt x="4551" y="2385"/>
                    <a:pt x="4530" y="2401"/>
                  </a:cubicBezTo>
                  <a:lnTo>
                    <a:pt x="4530" y="2401"/>
                  </a:lnTo>
                  <a:cubicBezTo>
                    <a:pt x="4525" y="2405"/>
                    <a:pt x="4520" y="2410"/>
                    <a:pt x="4516" y="2414"/>
                  </a:cubicBezTo>
                  <a:lnTo>
                    <a:pt x="4516" y="2414"/>
                  </a:lnTo>
                  <a:cubicBezTo>
                    <a:pt x="4501" y="2427"/>
                    <a:pt x="4485" y="2433"/>
                    <a:pt x="4465" y="2428"/>
                  </a:cubicBezTo>
                  <a:lnTo>
                    <a:pt x="4465" y="2428"/>
                  </a:lnTo>
                  <a:cubicBezTo>
                    <a:pt x="4457" y="2426"/>
                    <a:pt x="4448" y="2424"/>
                    <a:pt x="4442" y="2431"/>
                  </a:cubicBezTo>
                  <a:lnTo>
                    <a:pt x="4442" y="2431"/>
                  </a:lnTo>
                  <a:cubicBezTo>
                    <a:pt x="4437" y="2438"/>
                    <a:pt x="4439" y="2447"/>
                    <a:pt x="4444" y="2454"/>
                  </a:cubicBezTo>
                  <a:lnTo>
                    <a:pt x="4444" y="2454"/>
                  </a:lnTo>
                  <a:cubicBezTo>
                    <a:pt x="4448" y="2460"/>
                    <a:pt x="4449" y="2465"/>
                    <a:pt x="4448" y="2472"/>
                  </a:cubicBezTo>
                  <a:lnTo>
                    <a:pt x="4448" y="2472"/>
                  </a:lnTo>
                  <a:cubicBezTo>
                    <a:pt x="4448" y="2480"/>
                    <a:pt x="4449" y="2488"/>
                    <a:pt x="4458" y="2490"/>
                  </a:cubicBezTo>
                  <a:lnTo>
                    <a:pt x="4458" y="2490"/>
                  </a:lnTo>
                  <a:cubicBezTo>
                    <a:pt x="4467" y="2492"/>
                    <a:pt x="4478" y="2494"/>
                    <a:pt x="4485" y="2485"/>
                  </a:cubicBezTo>
                  <a:lnTo>
                    <a:pt x="4485" y="2485"/>
                  </a:lnTo>
                  <a:cubicBezTo>
                    <a:pt x="4495" y="2472"/>
                    <a:pt x="4509" y="2467"/>
                    <a:pt x="4525" y="2466"/>
                  </a:cubicBezTo>
                  <a:lnTo>
                    <a:pt x="4525" y="2466"/>
                  </a:lnTo>
                  <a:cubicBezTo>
                    <a:pt x="4538" y="2464"/>
                    <a:pt x="4550" y="2458"/>
                    <a:pt x="4555" y="2445"/>
                  </a:cubicBezTo>
                  <a:lnTo>
                    <a:pt x="4555" y="2445"/>
                  </a:lnTo>
                  <a:cubicBezTo>
                    <a:pt x="4563" y="2429"/>
                    <a:pt x="4577" y="2420"/>
                    <a:pt x="4591" y="2415"/>
                  </a:cubicBezTo>
                  <a:lnTo>
                    <a:pt x="4591" y="2415"/>
                  </a:lnTo>
                  <a:cubicBezTo>
                    <a:pt x="4618" y="2405"/>
                    <a:pt x="4629" y="2386"/>
                    <a:pt x="4633" y="2361"/>
                  </a:cubicBezTo>
                  <a:lnTo>
                    <a:pt x="4633" y="2361"/>
                  </a:lnTo>
                  <a:cubicBezTo>
                    <a:pt x="4635" y="2344"/>
                    <a:pt x="4644" y="2329"/>
                    <a:pt x="4652" y="2315"/>
                  </a:cubicBezTo>
                  <a:lnTo>
                    <a:pt x="4652" y="2315"/>
                  </a:lnTo>
                  <a:cubicBezTo>
                    <a:pt x="4659" y="2303"/>
                    <a:pt x="4671" y="2295"/>
                    <a:pt x="4685" y="2293"/>
                  </a:cubicBezTo>
                  <a:lnTo>
                    <a:pt x="4685" y="2293"/>
                  </a:lnTo>
                  <a:cubicBezTo>
                    <a:pt x="4744" y="2282"/>
                    <a:pt x="4799" y="2264"/>
                    <a:pt x="4835" y="2211"/>
                  </a:cubicBezTo>
                  <a:lnTo>
                    <a:pt x="4835" y="2211"/>
                  </a:lnTo>
                  <a:cubicBezTo>
                    <a:pt x="4841" y="2204"/>
                    <a:pt x="4848" y="2199"/>
                    <a:pt x="4855" y="2194"/>
                  </a:cubicBezTo>
                  <a:lnTo>
                    <a:pt x="4855" y="2194"/>
                  </a:lnTo>
                  <a:cubicBezTo>
                    <a:pt x="4864" y="2188"/>
                    <a:pt x="4874" y="2185"/>
                    <a:pt x="4885" y="2189"/>
                  </a:cubicBezTo>
                  <a:lnTo>
                    <a:pt x="4885" y="2189"/>
                  </a:lnTo>
                  <a:cubicBezTo>
                    <a:pt x="4893" y="2192"/>
                    <a:pt x="4901" y="2193"/>
                    <a:pt x="4908" y="2196"/>
                  </a:cubicBezTo>
                  <a:lnTo>
                    <a:pt x="4908" y="2196"/>
                  </a:lnTo>
                  <a:cubicBezTo>
                    <a:pt x="4922" y="2201"/>
                    <a:pt x="4937" y="2200"/>
                    <a:pt x="4951" y="2195"/>
                  </a:cubicBezTo>
                  <a:lnTo>
                    <a:pt x="4951" y="2195"/>
                  </a:lnTo>
                  <a:cubicBezTo>
                    <a:pt x="4982" y="2183"/>
                    <a:pt x="5012" y="2171"/>
                    <a:pt x="5043" y="2158"/>
                  </a:cubicBezTo>
                  <a:lnTo>
                    <a:pt x="5043" y="2158"/>
                  </a:lnTo>
                  <a:cubicBezTo>
                    <a:pt x="5057" y="2152"/>
                    <a:pt x="5072" y="2144"/>
                    <a:pt x="5083" y="2132"/>
                  </a:cubicBezTo>
                  <a:lnTo>
                    <a:pt x="5083" y="2132"/>
                  </a:lnTo>
                  <a:cubicBezTo>
                    <a:pt x="5085" y="2129"/>
                    <a:pt x="5089" y="2126"/>
                    <a:pt x="5092" y="2124"/>
                  </a:cubicBezTo>
                  <a:lnTo>
                    <a:pt x="5092" y="2124"/>
                  </a:lnTo>
                  <a:cubicBezTo>
                    <a:pt x="5114" y="2118"/>
                    <a:pt x="5133" y="2109"/>
                    <a:pt x="5145" y="2090"/>
                  </a:cubicBezTo>
                  <a:lnTo>
                    <a:pt x="5145" y="2090"/>
                  </a:lnTo>
                  <a:cubicBezTo>
                    <a:pt x="5147" y="2087"/>
                    <a:pt x="5151" y="2086"/>
                    <a:pt x="5154" y="2085"/>
                  </a:cubicBezTo>
                  <a:lnTo>
                    <a:pt x="5154" y="2085"/>
                  </a:lnTo>
                  <a:cubicBezTo>
                    <a:pt x="5183" y="2071"/>
                    <a:pt x="5193" y="2042"/>
                    <a:pt x="5180" y="2013"/>
                  </a:cubicBezTo>
                  <a:lnTo>
                    <a:pt x="5180" y="2013"/>
                  </a:lnTo>
                  <a:cubicBezTo>
                    <a:pt x="5172" y="1994"/>
                    <a:pt x="5172" y="1975"/>
                    <a:pt x="5184" y="1958"/>
                  </a:cubicBezTo>
                  <a:lnTo>
                    <a:pt x="5184" y="1958"/>
                  </a:lnTo>
                  <a:cubicBezTo>
                    <a:pt x="5192" y="1946"/>
                    <a:pt x="5198" y="1933"/>
                    <a:pt x="5205" y="1920"/>
                  </a:cubicBezTo>
                  <a:lnTo>
                    <a:pt x="5205" y="1920"/>
                  </a:lnTo>
                  <a:cubicBezTo>
                    <a:pt x="5215" y="1899"/>
                    <a:pt x="5229" y="1880"/>
                    <a:pt x="5249" y="1867"/>
                  </a:cubicBezTo>
                  <a:lnTo>
                    <a:pt x="5249" y="1867"/>
                  </a:lnTo>
                  <a:cubicBezTo>
                    <a:pt x="5259" y="1860"/>
                    <a:pt x="5264" y="1851"/>
                    <a:pt x="5263" y="1838"/>
                  </a:cubicBezTo>
                  <a:lnTo>
                    <a:pt x="5263" y="1838"/>
                  </a:lnTo>
                  <a:cubicBezTo>
                    <a:pt x="5262" y="1835"/>
                    <a:pt x="5261" y="1830"/>
                    <a:pt x="5263" y="1827"/>
                  </a:cubicBezTo>
                  <a:close/>
                  <a:moveTo>
                    <a:pt x="5308" y="1934"/>
                  </a:moveTo>
                  <a:lnTo>
                    <a:pt x="5308" y="1934"/>
                  </a:lnTo>
                  <a:cubicBezTo>
                    <a:pt x="5313" y="1928"/>
                    <a:pt x="5318" y="1922"/>
                    <a:pt x="5323" y="1917"/>
                  </a:cubicBezTo>
                  <a:lnTo>
                    <a:pt x="5323" y="1917"/>
                  </a:lnTo>
                  <a:cubicBezTo>
                    <a:pt x="5320" y="1894"/>
                    <a:pt x="5316" y="1872"/>
                    <a:pt x="5312" y="1849"/>
                  </a:cubicBezTo>
                  <a:lnTo>
                    <a:pt x="5312" y="1849"/>
                  </a:lnTo>
                  <a:cubicBezTo>
                    <a:pt x="5311" y="1853"/>
                    <a:pt x="5310" y="1858"/>
                    <a:pt x="5308" y="1862"/>
                  </a:cubicBezTo>
                  <a:lnTo>
                    <a:pt x="5308" y="1862"/>
                  </a:lnTo>
                  <a:cubicBezTo>
                    <a:pt x="5303" y="1876"/>
                    <a:pt x="5298" y="1889"/>
                    <a:pt x="5289" y="1900"/>
                  </a:cubicBezTo>
                  <a:lnTo>
                    <a:pt x="5289" y="1900"/>
                  </a:lnTo>
                  <a:cubicBezTo>
                    <a:pt x="5282" y="1909"/>
                    <a:pt x="5280" y="1919"/>
                    <a:pt x="5283" y="1929"/>
                  </a:cubicBezTo>
                  <a:lnTo>
                    <a:pt x="5283" y="1929"/>
                  </a:lnTo>
                  <a:cubicBezTo>
                    <a:pt x="5288" y="1941"/>
                    <a:pt x="5299" y="1944"/>
                    <a:pt x="5308" y="1934"/>
                  </a:cubicBezTo>
                  <a:close/>
                  <a:moveTo>
                    <a:pt x="3054" y="2954"/>
                  </a:moveTo>
                  <a:lnTo>
                    <a:pt x="3054" y="2954"/>
                  </a:lnTo>
                  <a:cubicBezTo>
                    <a:pt x="3037" y="3005"/>
                    <a:pt x="3047" y="3051"/>
                    <a:pt x="3073" y="3095"/>
                  </a:cubicBezTo>
                  <a:lnTo>
                    <a:pt x="3073" y="3095"/>
                  </a:lnTo>
                  <a:cubicBezTo>
                    <a:pt x="3075" y="3097"/>
                    <a:pt x="3076" y="3099"/>
                    <a:pt x="3078" y="3100"/>
                  </a:cubicBezTo>
                  <a:lnTo>
                    <a:pt x="3078" y="3100"/>
                  </a:lnTo>
                  <a:cubicBezTo>
                    <a:pt x="3109" y="3130"/>
                    <a:pt x="3124" y="3171"/>
                    <a:pt x="3151" y="3204"/>
                  </a:cubicBezTo>
                  <a:lnTo>
                    <a:pt x="3151" y="3204"/>
                  </a:lnTo>
                  <a:cubicBezTo>
                    <a:pt x="3171" y="3228"/>
                    <a:pt x="3170" y="3257"/>
                    <a:pt x="3162" y="3285"/>
                  </a:cubicBezTo>
                  <a:lnTo>
                    <a:pt x="3162" y="3285"/>
                  </a:lnTo>
                  <a:cubicBezTo>
                    <a:pt x="3157" y="3302"/>
                    <a:pt x="3155" y="3317"/>
                    <a:pt x="3160" y="3334"/>
                  </a:cubicBezTo>
                  <a:lnTo>
                    <a:pt x="3160" y="3334"/>
                  </a:lnTo>
                  <a:cubicBezTo>
                    <a:pt x="3162" y="3342"/>
                    <a:pt x="3161" y="3350"/>
                    <a:pt x="3161" y="3358"/>
                  </a:cubicBezTo>
                  <a:lnTo>
                    <a:pt x="3161" y="3358"/>
                  </a:lnTo>
                  <a:cubicBezTo>
                    <a:pt x="3161" y="3365"/>
                    <a:pt x="3160" y="3372"/>
                    <a:pt x="3164" y="3377"/>
                  </a:cubicBezTo>
                  <a:lnTo>
                    <a:pt x="3164" y="3377"/>
                  </a:lnTo>
                  <a:cubicBezTo>
                    <a:pt x="3176" y="3392"/>
                    <a:pt x="3176" y="3408"/>
                    <a:pt x="3175" y="3425"/>
                  </a:cubicBezTo>
                  <a:lnTo>
                    <a:pt x="3175" y="3425"/>
                  </a:lnTo>
                  <a:cubicBezTo>
                    <a:pt x="3174" y="3443"/>
                    <a:pt x="3183" y="3458"/>
                    <a:pt x="3193" y="3472"/>
                  </a:cubicBezTo>
                  <a:lnTo>
                    <a:pt x="3193" y="3472"/>
                  </a:lnTo>
                  <a:cubicBezTo>
                    <a:pt x="3201" y="3483"/>
                    <a:pt x="3206" y="3494"/>
                    <a:pt x="3204" y="3507"/>
                  </a:cubicBezTo>
                  <a:lnTo>
                    <a:pt x="3204" y="3507"/>
                  </a:lnTo>
                  <a:cubicBezTo>
                    <a:pt x="3203" y="3518"/>
                    <a:pt x="3206" y="3526"/>
                    <a:pt x="3216" y="3532"/>
                  </a:cubicBezTo>
                  <a:lnTo>
                    <a:pt x="3216" y="3532"/>
                  </a:lnTo>
                  <a:cubicBezTo>
                    <a:pt x="3219" y="3534"/>
                    <a:pt x="3223" y="3536"/>
                    <a:pt x="3223" y="3538"/>
                  </a:cubicBezTo>
                  <a:lnTo>
                    <a:pt x="3223" y="3538"/>
                  </a:lnTo>
                  <a:cubicBezTo>
                    <a:pt x="3231" y="3563"/>
                    <a:pt x="3254" y="3563"/>
                    <a:pt x="3272" y="3563"/>
                  </a:cubicBezTo>
                  <a:lnTo>
                    <a:pt x="3272" y="3563"/>
                  </a:lnTo>
                  <a:cubicBezTo>
                    <a:pt x="3294" y="3564"/>
                    <a:pt x="3313" y="3570"/>
                    <a:pt x="3331" y="3583"/>
                  </a:cubicBezTo>
                  <a:lnTo>
                    <a:pt x="3331" y="3583"/>
                  </a:lnTo>
                  <a:cubicBezTo>
                    <a:pt x="3338" y="3588"/>
                    <a:pt x="3345" y="3590"/>
                    <a:pt x="3353" y="3592"/>
                  </a:cubicBezTo>
                  <a:lnTo>
                    <a:pt x="3353" y="3592"/>
                  </a:lnTo>
                  <a:cubicBezTo>
                    <a:pt x="3361" y="3595"/>
                    <a:pt x="3370" y="3598"/>
                    <a:pt x="3377" y="3603"/>
                  </a:cubicBezTo>
                  <a:lnTo>
                    <a:pt x="3377" y="3603"/>
                  </a:lnTo>
                  <a:cubicBezTo>
                    <a:pt x="3422" y="3630"/>
                    <a:pt x="3431" y="3650"/>
                    <a:pt x="3416" y="3701"/>
                  </a:cubicBezTo>
                  <a:lnTo>
                    <a:pt x="3416" y="3701"/>
                  </a:lnTo>
                  <a:cubicBezTo>
                    <a:pt x="3412" y="3714"/>
                    <a:pt x="3413" y="3726"/>
                    <a:pt x="3413" y="3739"/>
                  </a:cubicBezTo>
                  <a:lnTo>
                    <a:pt x="3413" y="3739"/>
                  </a:lnTo>
                  <a:cubicBezTo>
                    <a:pt x="3413" y="3750"/>
                    <a:pt x="3417" y="3760"/>
                    <a:pt x="3425" y="3767"/>
                  </a:cubicBezTo>
                  <a:lnTo>
                    <a:pt x="3425" y="3767"/>
                  </a:lnTo>
                  <a:cubicBezTo>
                    <a:pt x="3429" y="3770"/>
                    <a:pt x="3432" y="3774"/>
                    <a:pt x="3436" y="3777"/>
                  </a:cubicBezTo>
                  <a:lnTo>
                    <a:pt x="3436" y="3777"/>
                  </a:lnTo>
                  <a:cubicBezTo>
                    <a:pt x="3452" y="3791"/>
                    <a:pt x="3447" y="3818"/>
                    <a:pt x="3466" y="3830"/>
                  </a:cubicBezTo>
                  <a:lnTo>
                    <a:pt x="3466" y="3830"/>
                  </a:lnTo>
                  <a:cubicBezTo>
                    <a:pt x="3485" y="3843"/>
                    <a:pt x="3489" y="3864"/>
                    <a:pt x="3497" y="3883"/>
                  </a:cubicBezTo>
                  <a:lnTo>
                    <a:pt x="3497" y="3883"/>
                  </a:lnTo>
                  <a:cubicBezTo>
                    <a:pt x="3506" y="3904"/>
                    <a:pt x="3514" y="3925"/>
                    <a:pt x="3524" y="3945"/>
                  </a:cubicBezTo>
                  <a:lnTo>
                    <a:pt x="3524" y="3945"/>
                  </a:lnTo>
                  <a:cubicBezTo>
                    <a:pt x="3531" y="3959"/>
                    <a:pt x="3542" y="3971"/>
                    <a:pt x="3554" y="3980"/>
                  </a:cubicBezTo>
                  <a:lnTo>
                    <a:pt x="3554" y="3980"/>
                  </a:lnTo>
                  <a:cubicBezTo>
                    <a:pt x="3578" y="3997"/>
                    <a:pt x="3587" y="4022"/>
                    <a:pt x="3596" y="4048"/>
                  </a:cubicBezTo>
                  <a:lnTo>
                    <a:pt x="3596" y="4048"/>
                  </a:lnTo>
                  <a:cubicBezTo>
                    <a:pt x="3597" y="4051"/>
                    <a:pt x="3599" y="4054"/>
                    <a:pt x="3599" y="4057"/>
                  </a:cubicBezTo>
                  <a:lnTo>
                    <a:pt x="3599" y="4057"/>
                  </a:lnTo>
                  <a:cubicBezTo>
                    <a:pt x="3600" y="4092"/>
                    <a:pt x="3625" y="4106"/>
                    <a:pt x="3653" y="4117"/>
                  </a:cubicBezTo>
                  <a:lnTo>
                    <a:pt x="3653" y="4117"/>
                  </a:lnTo>
                  <a:cubicBezTo>
                    <a:pt x="3660" y="4119"/>
                    <a:pt x="3666" y="4120"/>
                    <a:pt x="3672" y="4123"/>
                  </a:cubicBezTo>
                  <a:lnTo>
                    <a:pt x="3672" y="4123"/>
                  </a:lnTo>
                  <a:cubicBezTo>
                    <a:pt x="3687" y="4130"/>
                    <a:pt x="3699" y="4140"/>
                    <a:pt x="3702" y="4158"/>
                  </a:cubicBezTo>
                  <a:lnTo>
                    <a:pt x="3702" y="4158"/>
                  </a:lnTo>
                  <a:cubicBezTo>
                    <a:pt x="3704" y="4172"/>
                    <a:pt x="3710" y="4184"/>
                    <a:pt x="3718" y="4195"/>
                  </a:cubicBezTo>
                  <a:lnTo>
                    <a:pt x="3718" y="4195"/>
                  </a:lnTo>
                  <a:cubicBezTo>
                    <a:pt x="3726" y="4206"/>
                    <a:pt x="3732" y="4219"/>
                    <a:pt x="3734" y="4232"/>
                  </a:cubicBezTo>
                  <a:lnTo>
                    <a:pt x="3734" y="4232"/>
                  </a:lnTo>
                  <a:cubicBezTo>
                    <a:pt x="3736" y="4246"/>
                    <a:pt x="3741" y="4258"/>
                    <a:pt x="3751" y="4269"/>
                  </a:cubicBezTo>
                  <a:lnTo>
                    <a:pt x="3751" y="4269"/>
                  </a:lnTo>
                  <a:cubicBezTo>
                    <a:pt x="3756" y="4275"/>
                    <a:pt x="3760" y="4282"/>
                    <a:pt x="3757" y="4291"/>
                  </a:cubicBezTo>
                  <a:lnTo>
                    <a:pt x="3757" y="4291"/>
                  </a:lnTo>
                  <a:cubicBezTo>
                    <a:pt x="3752" y="4307"/>
                    <a:pt x="3759" y="4321"/>
                    <a:pt x="3767" y="4334"/>
                  </a:cubicBezTo>
                  <a:lnTo>
                    <a:pt x="3767" y="4334"/>
                  </a:lnTo>
                  <a:cubicBezTo>
                    <a:pt x="3780" y="4355"/>
                    <a:pt x="3772" y="4381"/>
                    <a:pt x="3750" y="4392"/>
                  </a:cubicBezTo>
                  <a:lnTo>
                    <a:pt x="3750" y="4392"/>
                  </a:lnTo>
                  <a:cubicBezTo>
                    <a:pt x="3724" y="4405"/>
                    <a:pt x="3720" y="4426"/>
                    <a:pt x="3740" y="4446"/>
                  </a:cubicBezTo>
                  <a:lnTo>
                    <a:pt x="3740" y="4446"/>
                  </a:lnTo>
                  <a:cubicBezTo>
                    <a:pt x="3750" y="4457"/>
                    <a:pt x="3763" y="4467"/>
                    <a:pt x="3760" y="4485"/>
                  </a:cubicBezTo>
                  <a:lnTo>
                    <a:pt x="3760" y="4485"/>
                  </a:lnTo>
                  <a:cubicBezTo>
                    <a:pt x="3760" y="4487"/>
                    <a:pt x="3762" y="4491"/>
                    <a:pt x="3764" y="4494"/>
                  </a:cubicBezTo>
                  <a:lnTo>
                    <a:pt x="3764" y="4494"/>
                  </a:lnTo>
                  <a:cubicBezTo>
                    <a:pt x="3775" y="4517"/>
                    <a:pt x="3780" y="4526"/>
                    <a:pt x="3751" y="4552"/>
                  </a:cubicBezTo>
                  <a:lnTo>
                    <a:pt x="3751" y="4552"/>
                  </a:lnTo>
                  <a:cubicBezTo>
                    <a:pt x="3740" y="4562"/>
                    <a:pt x="3732" y="4572"/>
                    <a:pt x="3726" y="4586"/>
                  </a:cubicBezTo>
                  <a:lnTo>
                    <a:pt x="3726" y="4586"/>
                  </a:lnTo>
                  <a:cubicBezTo>
                    <a:pt x="3716" y="4611"/>
                    <a:pt x="3692" y="4622"/>
                    <a:pt x="3671" y="4634"/>
                  </a:cubicBezTo>
                  <a:lnTo>
                    <a:pt x="3671" y="4634"/>
                  </a:lnTo>
                  <a:cubicBezTo>
                    <a:pt x="3660" y="4640"/>
                    <a:pt x="3649" y="4644"/>
                    <a:pt x="3636" y="4644"/>
                  </a:cubicBezTo>
                  <a:lnTo>
                    <a:pt x="3636" y="4644"/>
                  </a:lnTo>
                  <a:cubicBezTo>
                    <a:pt x="3633" y="4644"/>
                    <a:pt x="3629" y="4644"/>
                    <a:pt x="3627" y="4646"/>
                  </a:cubicBezTo>
                  <a:lnTo>
                    <a:pt x="3627" y="4646"/>
                  </a:lnTo>
                  <a:cubicBezTo>
                    <a:pt x="3619" y="4650"/>
                    <a:pt x="3611" y="4655"/>
                    <a:pt x="3612" y="4666"/>
                  </a:cubicBezTo>
                  <a:lnTo>
                    <a:pt x="3612" y="4666"/>
                  </a:lnTo>
                  <a:cubicBezTo>
                    <a:pt x="3614" y="4677"/>
                    <a:pt x="3623" y="4678"/>
                    <a:pt x="3632" y="4678"/>
                  </a:cubicBezTo>
                  <a:lnTo>
                    <a:pt x="3632" y="4678"/>
                  </a:lnTo>
                  <a:cubicBezTo>
                    <a:pt x="3652" y="4678"/>
                    <a:pt x="3671" y="4679"/>
                    <a:pt x="3689" y="4671"/>
                  </a:cubicBezTo>
                  <a:lnTo>
                    <a:pt x="3689" y="4671"/>
                  </a:lnTo>
                  <a:cubicBezTo>
                    <a:pt x="3699" y="4667"/>
                    <a:pt x="3710" y="4669"/>
                    <a:pt x="3720" y="4667"/>
                  </a:cubicBezTo>
                  <a:lnTo>
                    <a:pt x="3720" y="4667"/>
                  </a:lnTo>
                  <a:cubicBezTo>
                    <a:pt x="3734" y="4666"/>
                    <a:pt x="3742" y="4662"/>
                    <a:pt x="3746" y="4647"/>
                  </a:cubicBezTo>
                  <a:lnTo>
                    <a:pt x="3746" y="4647"/>
                  </a:lnTo>
                  <a:cubicBezTo>
                    <a:pt x="3752" y="4625"/>
                    <a:pt x="3782" y="4608"/>
                    <a:pt x="3803" y="4616"/>
                  </a:cubicBezTo>
                  <a:lnTo>
                    <a:pt x="3803" y="4616"/>
                  </a:lnTo>
                  <a:cubicBezTo>
                    <a:pt x="3832" y="4627"/>
                    <a:pt x="3851" y="4612"/>
                    <a:pt x="3869" y="4594"/>
                  </a:cubicBezTo>
                  <a:lnTo>
                    <a:pt x="3869" y="4594"/>
                  </a:lnTo>
                  <a:cubicBezTo>
                    <a:pt x="3897" y="4567"/>
                    <a:pt x="3910" y="4531"/>
                    <a:pt x="3929" y="4499"/>
                  </a:cubicBezTo>
                  <a:lnTo>
                    <a:pt x="3929" y="4499"/>
                  </a:lnTo>
                  <a:cubicBezTo>
                    <a:pt x="3932" y="4495"/>
                    <a:pt x="3933" y="4490"/>
                    <a:pt x="3936" y="4486"/>
                  </a:cubicBezTo>
                  <a:lnTo>
                    <a:pt x="3936" y="4486"/>
                  </a:lnTo>
                  <a:cubicBezTo>
                    <a:pt x="3952" y="4465"/>
                    <a:pt x="3956" y="4441"/>
                    <a:pt x="3959" y="4416"/>
                  </a:cubicBezTo>
                  <a:lnTo>
                    <a:pt x="3959" y="4416"/>
                  </a:lnTo>
                  <a:cubicBezTo>
                    <a:pt x="3961" y="4402"/>
                    <a:pt x="3965" y="4389"/>
                    <a:pt x="3973" y="4377"/>
                  </a:cubicBezTo>
                  <a:lnTo>
                    <a:pt x="3973" y="4377"/>
                  </a:lnTo>
                  <a:cubicBezTo>
                    <a:pt x="3979" y="4367"/>
                    <a:pt x="3983" y="4356"/>
                    <a:pt x="3984" y="4344"/>
                  </a:cubicBezTo>
                  <a:lnTo>
                    <a:pt x="3984" y="4344"/>
                  </a:lnTo>
                  <a:cubicBezTo>
                    <a:pt x="3988" y="4302"/>
                    <a:pt x="3999" y="4263"/>
                    <a:pt x="4027" y="4230"/>
                  </a:cubicBezTo>
                  <a:lnTo>
                    <a:pt x="4027" y="4230"/>
                  </a:lnTo>
                  <a:cubicBezTo>
                    <a:pt x="4043" y="4211"/>
                    <a:pt x="4051" y="4189"/>
                    <a:pt x="4055" y="4165"/>
                  </a:cubicBezTo>
                  <a:lnTo>
                    <a:pt x="4055" y="4165"/>
                  </a:lnTo>
                  <a:cubicBezTo>
                    <a:pt x="4061" y="4132"/>
                    <a:pt x="4066" y="4099"/>
                    <a:pt x="4083" y="4068"/>
                  </a:cubicBezTo>
                  <a:lnTo>
                    <a:pt x="4083" y="4068"/>
                  </a:lnTo>
                  <a:cubicBezTo>
                    <a:pt x="4086" y="4063"/>
                    <a:pt x="4086" y="4057"/>
                    <a:pt x="4085" y="4052"/>
                  </a:cubicBezTo>
                  <a:lnTo>
                    <a:pt x="4085" y="4052"/>
                  </a:lnTo>
                  <a:cubicBezTo>
                    <a:pt x="4083" y="4027"/>
                    <a:pt x="4082" y="4002"/>
                    <a:pt x="4076" y="3978"/>
                  </a:cubicBezTo>
                  <a:lnTo>
                    <a:pt x="4076" y="3978"/>
                  </a:lnTo>
                  <a:cubicBezTo>
                    <a:pt x="4069" y="3947"/>
                    <a:pt x="4072" y="3918"/>
                    <a:pt x="4077" y="3887"/>
                  </a:cubicBezTo>
                  <a:lnTo>
                    <a:pt x="4077" y="3887"/>
                  </a:lnTo>
                  <a:cubicBezTo>
                    <a:pt x="4082" y="3858"/>
                    <a:pt x="4094" y="3830"/>
                    <a:pt x="4097" y="3801"/>
                  </a:cubicBezTo>
                  <a:lnTo>
                    <a:pt x="4097" y="3801"/>
                  </a:lnTo>
                  <a:cubicBezTo>
                    <a:pt x="4100" y="3776"/>
                    <a:pt x="4102" y="3751"/>
                    <a:pt x="4097" y="3726"/>
                  </a:cubicBezTo>
                  <a:lnTo>
                    <a:pt x="4097" y="3726"/>
                  </a:lnTo>
                  <a:cubicBezTo>
                    <a:pt x="4095" y="3717"/>
                    <a:pt x="4095" y="3707"/>
                    <a:pt x="4096" y="3697"/>
                  </a:cubicBezTo>
                  <a:lnTo>
                    <a:pt x="4096" y="3697"/>
                  </a:lnTo>
                  <a:cubicBezTo>
                    <a:pt x="4102" y="3641"/>
                    <a:pt x="4104" y="3585"/>
                    <a:pt x="4106" y="3529"/>
                  </a:cubicBezTo>
                  <a:lnTo>
                    <a:pt x="4106" y="3529"/>
                  </a:lnTo>
                  <a:cubicBezTo>
                    <a:pt x="4108" y="3490"/>
                    <a:pt x="4107" y="3450"/>
                    <a:pt x="4119" y="3412"/>
                  </a:cubicBezTo>
                  <a:lnTo>
                    <a:pt x="4119" y="3412"/>
                  </a:lnTo>
                  <a:cubicBezTo>
                    <a:pt x="4121" y="3404"/>
                    <a:pt x="4123" y="3396"/>
                    <a:pt x="4128" y="3390"/>
                  </a:cubicBezTo>
                  <a:lnTo>
                    <a:pt x="4128" y="3390"/>
                  </a:lnTo>
                  <a:cubicBezTo>
                    <a:pt x="4152" y="3364"/>
                    <a:pt x="4178" y="3342"/>
                    <a:pt x="4210" y="3327"/>
                  </a:cubicBezTo>
                  <a:lnTo>
                    <a:pt x="4210" y="3327"/>
                  </a:lnTo>
                  <a:cubicBezTo>
                    <a:pt x="4226" y="3319"/>
                    <a:pt x="4244" y="3312"/>
                    <a:pt x="4261" y="3305"/>
                  </a:cubicBezTo>
                  <a:lnTo>
                    <a:pt x="4261" y="3305"/>
                  </a:lnTo>
                  <a:cubicBezTo>
                    <a:pt x="4263" y="3304"/>
                    <a:pt x="4266" y="3304"/>
                    <a:pt x="4267" y="3302"/>
                  </a:cubicBezTo>
                  <a:lnTo>
                    <a:pt x="4267" y="3302"/>
                  </a:lnTo>
                  <a:cubicBezTo>
                    <a:pt x="4288" y="3282"/>
                    <a:pt x="4312" y="3263"/>
                    <a:pt x="4322" y="3236"/>
                  </a:cubicBezTo>
                  <a:lnTo>
                    <a:pt x="4322" y="3236"/>
                  </a:lnTo>
                  <a:cubicBezTo>
                    <a:pt x="4332" y="3213"/>
                    <a:pt x="4345" y="3192"/>
                    <a:pt x="4356" y="3170"/>
                  </a:cubicBezTo>
                  <a:lnTo>
                    <a:pt x="4356" y="3170"/>
                  </a:lnTo>
                  <a:cubicBezTo>
                    <a:pt x="4368" y="3144"/>
                    <a:pt x="4384" y="3119"/>
                    <a:pt x="4404" y="3098"/>
                  </a:cubicBezTo>
                  <a:lnTo>
                    <a:pt x="4404" y="3098"/>
                  </a:lnTo>
                  <a:cubicBezTo>
                    <a:pt x="4415" y="3088"/>
                    <a:pt x="4421" y="3075"/>
                    <a:pt x="4425" y="3060"/>
                  </a:cubicBezTo>
                  <a:lnTo>
                    <a:pt x="4425" y="3060"/>
                  </a:lnTo>
                  <a:cubicBezTo>
                    <a:pt x="4432" y="3034"/>
                    <a:pt x="4443" y="3010"/>
                    <a:pt x="4466" y="2994"/>
                  </a:cubicBezTo>
                  <a:lnTo>
                    <a:pt x="4466" y="2994"/>
                  </a:lnTo>
                  <a:cubicBezTo>
                    <a:pt x="4493" y="2976"/>
                    <a:pt x="4498" y="2948"/>
                    <a:pt x="4501" y="2919"/>
                  </a:cubicBezTo>
                  <a:lnTo>
                    <a:pt x="4501" y="2919"/>
                  </a:lnTo>
                  <a:cubicBezTo>
                    <a:pt x="4502" y="2909"/>
                    <a:pt x="4497" y="2900"/>
                    <a:pt x="4490" y="2893"/>
                  </a:cubicBezTo>
                  <a:lnTo>
                    <a:pt x="4490" y="2893"/>
                  </a:lnTo>
                  <a:cubicBezTo>
                    <a:pt x="4473" y="2874"/>
                    <a:pt x="4468" y="2855"/>
                    <a:pt x="4482" y="2832"/>
                  </a:cubicBezTo>
                  <a:lnTo>
                    <a:pt x="4482" y="2832"/>
                  </a:lnTo>
                  <a:cubicBezTo>
                    <a:pt x="4492" y="2816"/>
                    <a:pt x="4490" y="2796"/>
                    <a:pt x="4486" y="2779"/>
                  </a:cubicBezTo>
                  <a:lnTo>
                    <a:pt x="4486" y="2779"/>
                  </a:lnTo>
                  <a:cubicBezTo>
                    <a:pt x="4481" y="2753"/>
                    <a:pt x="4473" y="2727"/>
                    <a:pt x="4448" y="2709"/>
                  </a:cubicBezTo>
                  <a:lnTo>
                    <a:pt x="4448" y="2709"/>
                  </a:lnTo>
                  <a:cubicBezTo>
                    <a:pt x="4436" y="2700"/>
                    <a:pt x="4430" y="2683"/>
                    <a:pt x="4419" y="2671"/>
                  </a:cubicBezTo>
                  <a:lnTo>
                    <a:pt x="4419" y="2671"/>
                  </a:lnTo>
                  <a:cubicBezTo>
                    <a:pt x="4410" y="2661"/>
                    <a:pt x="4398" y="2654"/>
                    <a:pt x="4390" y="2642"/>
                  </a:cubicBezTo>
                  <a:lnTo>
                    <a:pt x="4390" y="2642"/>
                  </a:lnTo>
                  <a:cubicBezTo>
                    <a:pt x="4377" y="2622"/>
                    <a:pt x="4375" y="2599"/>
                    <a:pt x="4372" y="2576"/>
                  </a:cubicBezTo>
                  <a:lnTo>
                    <a:pt x="4372" y="2576"/>
                  </a:lnTo>
                  <a:cubicBezTo>
                    <a:pt x="4369" y="2549"/>
                    <a:pt x="4372" y="2523"/>
                    <a:pt x="4387" y="2499"/>
                  </a:cubicBezTo>
                  <a:lnTo>
                    <a:pt x="4387" y="2499"/>
                  </a:lnTo>
                  <a:cubicBezTo>
                    <a:pt x="4392" y="2492"/>
                    <a:pt x="4397" y="2484"/>
                    <a:pt x="4397" y="2475"/>
                  </a:cubicBezTo>
                  <a:lnTo>
                    <a:pt x="4397" y="2475"/>
                  </a:lnTo>
                  <a:cubicBezTo>
                    <a:pt x="4396" y="2470"/>
                    <a:pt x="4398" y="2466"/>
                    <a:pt x="4403" y="2463"/>
                  </a:cubicBezTo>
                  <a:lnTo>
                    <a:pt x="4403" y="2463"/>
                  </a:lnTo>
                  <a:cubicBezTo>
                    <a:pt x="4416" y="2457"/>
                    <a:pt x="4410" y="2445"/>
                    <a:pt x="4410" y="2435"/>
                  </a:cubicBezTo>
                  <a:lnTo>
                    <a:pt x="4410" y="2435"/>
                  </a:lnTo>
                  <a:cubicBezTo>
                    <a:pt x="4409" y="2431"/>
                    <a:pt x="4405" y="2429"/>
                    <a:pt x="4401" y="2429"/>
                  </a:cubicBezTo>
                  <a:lnTo>
                    <a:pt x="4401" y="2429"/>
                  </a:lnTo>
                  <a:cubicBezTo>
                    <a:pt x="4392" y="2428"/>
                    <a:pt x="4383" y="2428"/>
                    <a:pt x="4375" y="2430"/>
                  </a:cubicBezTo>
                  <a:lnTo>
                    <a:pt x="4375" y="2430"/>
                  </a:lnTo>
                  <a:cubicBezTo>
                    <a:pt x="4351" y="2435"/>
                    <a:pt x="4321" y="2419"/>
                    <a:pt x="4316" y="2396"/>
                  </a:cubicBezTo>
                  <a:lnTo>
                    <a:pt x="4316" y="2396"/>
                  </a:lnTo>
                  <a:cubicBezTo>
                    <a:pt x="4308" y="2364"/>
                    <a:pt x="4284" y="2353"/>
                    <a:pt x="4257" y="2347"/>
                  </a:cubicBezTo>
                  <a:lnTo>
                    <a:pt x="4257" y="2347"/>
                  </a:lnTo>
                  <a:cubicBezTo>
                    <a:pt x="4235" y="2341"/>
                    <a:pt x="4214" y="2335"/>
                    <a:pt x="4198" y="2317"/>
                  </a:cubicBezTo>
                  <a:lnTo>
                    <a:pt x="4198" y="2317"/>
                  </a:lnTo>
                  <a:cubicBezTo>
                    <a:pt x="4193" y="2312"/>
                    <a:pt x="4187" y="2311"/>
                    <a:pt x="4181" y="2312"/>
                  </a:cubicBezTo>
                  <a:lnTo>
                    <a:pt x="4181" y="2312"/>
                  </a:lnTo>
                  <a:cubicBezTo>
                    <a:pt x="4165" y="2314"/>
                    <a:pt x="4148" y="2314"/>
                    <a:pt x="4134" y="2321"/>
                  </a:cubicBezTo>
                  <a:lnTo>
                    <a:pt x="4134" y="2321"/>
                  </a:lnTo>
                  <a:cubicBezTo>
                    <a:pt x="4116" y="2331"/>
                    <a:pt x="4096" y="2338"/>
                    <a:pt x="4079" y="2351"/>
                  </a:cubicBezTo>
                  <a:lnTo>
                    <a:pt x="4079" y="2351"/>
                  </a:lnTo>
                  <a:cubicBezTo>
                    <a:pt x="4068" y="2360"/>
                    <a:pt x="4055" y="2365"/>
                    <a:pt x="4040" y="2367"/>
                  </a:cubicBezTo>
                  <a:lnTo>
                    <a:pt x="4040" y="2367"/>
                  </a:lnTo>
                  <a:cubicBezTo>
                    <a:pt x="4026" y="2368"/>
                    <a:pt x="4013" y="2371"/>
                    <a:pt x="4001" y="2378"/>
                  </a:cubicBezTo>
                  <a:lnTo>
                    <a:pt x="4001" y="2378"/>
                  </a:lnTo>
                  <a:cubicBezTo>
                    <a:pt x="3986" y="2387"/>
                    <a:pt x="3969" y="2386"/>
                    <a:pt x="3956" y="2375"/>
                  </a:cubicBezTo>
                  <a:lnTo>
                    <a:pt x="3956" y="2375"/>
                  </a:lnTo>
                  <a:cubicBezTo>
                    <a:pt x="3947" y="2367"/>
                    <a:pt x="3937" y="2366"/>
                    <a:pt x="3926" y="2366"/>
                  </a:cubicBezTo>
                  <a:lnTo>
                    <a:pt x="3926" y="2366"/>
                  </a:lnTo>
                  <a:cubicBezTo>
                    <a:pt x="3912" y="2366"/>
                    <a:pt x="3898" y="2366"/>
                    <a:pt x="3883" y="2362"/>
                  </a:cubicBezTo>
                  <a:lnTo>
                    <a:pt x="3883" y="2362"/>
                  </a:lnTo>
                  <a:cubicBezTo>
                    <a:pt x="3871" y="2358"/>
                    <a:pt x="3859" y="2364"/>
                    <a:pt x="3849" y="2369"/>
                  </a:cubicBezTo>
                  <a:lnTo>
                    <a:pt x="3849" y="2369"/>
                  </a:lnTo>
                  <a:cubicBezTo>
                    <a:pt x="3837" y="2374"/>
                    <a:pt x="3840" y="2385"/>
                    <a:pt x="3842" y="2394"/>
                  </a:cubicBezTo>
                  <a:lnTo>
                    <a:pt x="3842" y="2394"/>
                  </a:lnTo>
                  <a:cubicBezTo>
                    <a:pt x="3844" y="2403"/>
                    <a:pt x="3850" y="2410"/>
                    <a:pt x="3847" y="2420"/>
                  </a:cubicBezTo>
                  <a:lnTo>
                    <a:pt x="3847" y="2420"/>
                  </a:lnTo>
                  <a:cubicBezTo>
                    <a:pt x="3843" y="2432"/>
                    <a:pt x="3837" y="2443"/>
                    <a:pt x="3823" y="2448"/>
                  </a:cubicBezTo>
                  <a:lnTo>
                    <a:pt x="3823" y="2448"/>
                  </a:lnTo>
                  <a:cubicBezTo>
                    <a:pt x="3802" y="2454"/>
                    <a:pt x="3790" y="2468"/>
                    <a:pt x="3779" y="2486"/>
                  </a:cubicBezTo>
                  <a:lnTo>
                    <a:pt x="3779" y="2486"/>
                  </a:lnTo>
                  <a:cubicBezTo>
                    <a:pt x="3761" y="2518"/>
                    <a:pt x="3735" y="2538"/>
                    <a:pt x="3696" y="2534"/>
                  </a:cubicBezTo>
                  <a:lnTo>
                    <a:pt x="3696" y="2534"/>
                  </a:lnTo>
                  <a:cubicBezTo>
                    <a:pt x="3668" y="2531"/>
                    <a:pt x="3643" y="2543"/>
                    <a:pt x="3617" y="2550"/>
                  </a:cubicBezTo>
                  <a:lnTo>
                    <a:pt x="3617" y="2550"/>
                  </a:lnTo>
                  <a:cubicBezTo>
                    <a:pt x="3611" y="2551"/>
                    <a:pt x="3607" y="2555"/>
                    <a:pt x="3603" y="2559"/>
                  </a:cubicBezTo>
                  <a:lnTo>
                    <a:pt x="3603" y="2559"/>
                  </a:lnTo>
                  <a:cubicBezTo>
                    <a:pt x="3593" y="2571"/>
                    <a:pt x="3583" y="2582"/>
                    <a:pt x="3569" y="2590"/>
                  </a:cubicBezTo>
                  <a:lnTo>
                    <a:pt x="3569" y="2590"/>
                  </a:lnTo>
                  <a:cubicBezTo>
                    <a:pt x="3556" y="2598"/>
                    <a:pt x="3553" y="2614"/>
                    <a:pt x="3550" y="2628"/>
                  </a:cubicBezTo>
                  <a:lnTo>
                    <a:pt x="3550" y="2628"/>
                  </a:lnTo>
                  <a:cubicBezTo>
                    <a:pt x="3546" y="2648"/>
                    <a:pt x="3540" y="2667"/>
                    <a:pt x="3526" y="2682"/>
                  </a:cubicBezTo>
                  <a:lnTo>
                    <a:pt x="3526" y="2682"/>
                  </a:lnTo>
                  <a:cubicBezTo>
                    <a:pt x="3521" y="2689"/>
                    <a:pt x="3521" y="2697"/>
                    <a:pt x="3519" y="2705"/>
                  </a:cubicBezTo>
                  <a:lnTo>
                    <a:pt x="3519" y="2705"/>
                  </a:lnTo>
                  <a:cubicBezTo>
                    <a:pt x="3513" y="2726"/>
                    <a:pt x="3502" y="2739"/>
                    <a:pt x="3480" y="2749"/>
                  </a:cubicBezTo>
                  <a:lnTo>
                    <a:pt x="3480" y="2749"/>
                  </a:lnTo>
                  <a:cubicBezTo>
                    <a:pt x="3430" y="2771"/>
                    <a:pt x="3379" y="2788"/>
                    <a:pt x="3332" y="2815"/>
                  </a:cubicBezTo>
                  <a:lnTo>
                    <a:pt x="3332" y="2815"/>
                  </a:lnTo>
                  <a:cubicBezTo>
                    <a:pt x="3304" y="2832"/>
                    <a:pt x="3273" y="2849"/>
                    <a:pt x="3237" y="2843"/>
                  </a:cubicBezTo>
                  <a:lnTo>
                    <a:pt x="3237" y="2843"/>
                  </a:lnTo>
                  <a:cubicBezTo>
                    <a:pt x="3209" y="2837"/>
                    <a:pt x="3189" y="2852"/>
                    <a:pt x="3169" y="2867"/>
                  </a:cubicBezTo>
                  <a:lnTo>
                    <a:pt x="3169" y="2867"/>
                  </a:lnTo>
                  <a:cubicBezTo>
                    <a:pt x="3162" y="2873"/>
                    <a:pt x="3156" y="2879"/>
                    <a:pt x="3150" y="2886"/>
                  </a:cubicBezTo>
                  <a:lnTo>
                    <a:pt x="3150" y="2886"/>
                  </a:lnTo>
                  <a:cubicBezTo>
                    <a:pt x="3135" y="2903"/>
                    <a:pt x="3118" y="2915"/>
                    <a:pt x="3095" y="2918"/>
                  </a:cubicBezTo>
                  <a:lnTo>
                    <a:pt x="3095" y="2918"/>
                  </a:lnTo>
                  <a:cubicBezTo>
                    <a:pt x="3073" y="2921"/>
                    <a:pt x="3061" y="2934"/>
                    <a:pt x="3054" y="2954"/>
                  </a:cubicBezTo>
                  <a:close/>
                  <a:moveTo>
                    <a:pt x="2467" y="391"/>
                  </a:moveTo>
                  <a:lnTo>
                    <a:pt x="2467" y="391"/>
                  </a:lnTo>
                  <a:cubicBezTo>
                    <a:pt x="2487" y="400"/>
                    <a:pt x="2507" y="408"/>
                    <a:pt x="2529" y="410"/>
                  </a:cubicBezTo>
                  <a:lnTo>
                    <a:pt x="2529" y="410"/>
                  </a:lnTo>
                  <a:cubicBezTo>
                    <a:pt x="2558" y="414"/>
                    <a:pt x="2587" y="424"/>
                    <a:pt x="2617" y="425"/>
                  </a:cubicBezTo>
                  <a:lnTo>
                    <a:pt x="2617" y="425"/>
                  </a:lnTo>
                  <a:cubicBezTo>
                    <a:pt x="2632" y="425"/>
                    <a:pt x="2645" y="435"/>
                    <a:pt x="2657" y="445"/>
                  </a:cubicBezTo>
                  <a:lnTo>
                    <a:pt x="2657" y="445"/>
                  </a:lnTo>
                  <a:cubicBezTo>
                    <a:pt x="2687" y="469"/>
                    <a:pt x="2722" y="483"/>
                    <a:pt x="2759" y="490"/>
                  </a:cubicBezTo>
                  <a:lnTo>
                    <a:pt x="2759" y="490"/>
                  </a:lnTo>
                  <a:cubicBezTo>
                    <a:pt x="2777" y="494"/>
                    <a:pt x="2795" y="496"/>
                    <a:pt x="2812" y="497"/>
                  </a:cubicBezTo>
                  <a:lnTo>
                    <a:pt x="2812" y="497"/>
                  </a:lnTo>
                  <a:cubicBezTo>
                    <a:pt x="2842" y="498"/>
                    <a:pt x="2861" y="513"/>
                    <a:pt x="2875" y="538"/>
                  </a:cubicBezTo>
                  <a:lnTo>
                    <a:pt x="2875" y="538"/>
                  </a:lnTo>
                  <a:cubicBezTo>
                    <a:pt x="2885" y="556"/>
                    <a:pt x="2897" y="571"/>
                    <a:pt x="2915" y="582"/>
                  </a:cubicBezTo>
                  <a:lnTo>
                    <a:pt x="2915" y="582"/>
                  </a:lnTo>
                  <a:cubicBezTo>
                    <a:pt x="2920" y="585"/>
                    <a:pt x="2924" y="591"/>
                    <a:pt x="2927" y="597"/>
                  </a:cubicBezTo>
                  <a:lnTo>
                    <a:pt x="2927" y="597"/>
                  </a:lnTo>
                  <a:cubicBezTo>
                    <a:pt x="2937" y="619"/>
                    <a:pt x="2956" y="633"/>
                    <a:pt x="2972" y="650"/>
                  </a:cubicBezTo>
                  <a:lnTo>
                    <a:pt x="2972" y="650"/>
                  </a:lnTo>
                  <a:cubicBezTo>
                    <a:pt x="2989" y="668"/>
                    <a:pt x="3004" y="679"/>
                    <a:pt x="3032" y="649"/>
                  </a:cubicBezTo>
                  <a:lnTo>
                    <a:pt x="3032" y="649"/>
                  </a:lnTo>
                  <a:cubicBezTo>
                    <a:pt x="3044" y="636"/>
                    <a:pt x="3058" y="631"/>
                    <a:pt x="3076" y="635"/>
                  </a:cubicBezTo>
                  <a:lnTo>
                    <a:pt x="3076" y="635"/>
                  </a:lnTo>
                  <a:cubicBezTo>
                    <a:pt x="3095" y="639"/>
                    <a:pt x="3098" y="638"/>
                    <a:pt x="3106" y="621"/>
                  </a:cubicBezTo>
                  <a:lnTo>
                    <a:pt x="3106" y="621"/>
                  </a:lnTo>
                  <a:cubicBezTo>
                    <a:pt x="3112" y="610"/>
                    <a:pt x="3119" y="599"/>
                    <a:pt x="3124" y="587"/>
                  </a:cubicBezTo>
                  <a:lnTo>
                    <a:pt x="3124" y="587"/>
                  </a:lnTo>
                  <a:cubicBezTo>
                    <a:pt x="3132" y="568"/>
                    <a:pt x="3137" y="549"/>
                    <a:pt x="3135" y="528"/>
                  </a:cubicBezTo>
                  <a:lnTo>
                    <a:pt x="3135" y="528"/>
                  </a:lnTo>
                  <a:cubicBezTo>
                    <a:pt x="3133" y="509"/>
                    <a:pt x="3142" y="490"/>
                    <a:pt x="3139" y="472"/>
                  </a:cubicBezTo>
                  <a:lnTo>
                    <a:pt x="3139" y="472"/>
                  </a:lnTo>
                  <a:cubicBezTo>
                    <a:pt x="3140" y="429"/>
                    <a:pt x="3117" y="403"/>
                    <a:pt x="3074" y="395"/>
                  </a:cubicBezTo>
                  <a:lnTo>
                    <a:pt x="3074" y="395"/>
                  </a:lnTo>
                  <a:cubicBezTo>
                    <a:pt x="3054" y="392"/>
                    <a:pt x="3050" y="383"/>
                    <a:pt x="3063" y="368"/>
                  </a:cubicBezTo>
                  <a:lnTo>
                    <a:pt x="3063" y="368"/>
                  </a:lnTo>
                  <a:cubicBezTo>
                    <a:pt x="3072" y="357"/>
                    <a:pt x="3077" y="343"/>
                    <a:pt x="3085" y="331"/>
                  </a:cubicBezTo>
                  <a:lnTo>
                    <a:pt x="3085" y="331"/>
                  </a:lnTo>
                  <a:cubicBezTo>
                    <a:pt x="3093" y="318"/>
                    <a:pt x="3094" y="304"/>
                    <a:pt x="3085" y="290"/>
                  </a:cubicBezTo>
                  <a:lnTo>
                    <a:pt x="3085" y="290"/>
                  </a:lnTo>
                  <a:cubicBezTo>
                    <a:pt x="3078" y="278"/>
                    <a:pt x="3075" y="264"/>
                    <a:pt x="3076" y="250"/>
                  </a:cubicBezTo>
                  <a:lnTo>
                    <a:pt x="3076" y="250"/>
                  </a:lnTo>
                  <a:cubicBezTo>
                    <a:pt x="3078" y="222"/>
                    <a:pt x="3096" y="202"/>
                    <a:pt x="3123" y="197"/>
                  </a:cubicBezTo>
                  <a:lnTo>
                    <a:pt x="3123" y="197"/>
                  </a:lnTo>
                  <a:cubicBezTo>
                    <a:pt x="3157" y="191"/>
                    <a:pt x="3191" y="185"/>
                    <a:pt x="3226" y="192"/>
                  </a:cubicBezTo>
                  <a:lnTo>
                    <a:pt x="3226" y="192"/>
                  </a:lnTo>
                  <a:cubicBezTo>
                    <a:pt x="3243" y="196"/>
                    <a:pt x="3260" y="193"/>
                    <a:pt x="3276" y="187"/>
                  </a:cubicBezTo>
                  <a:lnTo>
                    <a:pt x="3276" y="187"/>
                  </a:lnTo>
                  <a:cubicBezTo>
                    <a:pt x="3294" y="180"/>
                    <a:pt x="3309" y="160"/>
                    <a:pt x="3308" y="143"/>
                  </a:cubicBezTo>
                  <a:lnTo>
                    <a:pt x="3308" y="143"/>
                  </a:lnTo>
                  <a:cubicBezTo>
                    <a:pt x="3308" y="133"/>
                    <a:pt x="3305" y="127"/>
                    <a:pt x="3294" y="124"/>
                  </a:cubicBezTo>
                  <a:lnTo>
                    <a:pt x="3294" y="124"/>
                  </a:lnTo>
                  <a:cubicBezTo>
                    <a:pt x="3279" y="120"/>
                    <a:pt x="3263" y="117"/>
                    <a:pt x="3247" y="115"/>
                  </a:cubicBezTo>
                  <a:lnTo>
                    <a:pt x="3247" y="115"/>
                  </a:lnTo>
                  <a:cubicBezTo>
                    <a:pt x="3220" y="112"/>
                    <a:pt x="3192" y="113"/>
                    <a:pt x="3166" y="104"/>
                  </a:cubicBezTo>
                  <a:lnTo>
                    <a:pt x="3166" y="104"/>
                  </a:lnTo>
                  <a:cubicBezTo>
                    <a:pt x="3157" y="101"/>
                    <a:pt x="3148" y="100"/>
                    <a:pt x="3143" y="89"/>
                  </a:cubicBezTo>
                  <a:lnTo>
                    <a:pt x="3143" y="89"/>
                  </a:lnTo>
                  <a:cubicBezTo>
                    <a:pt x="3140" y="80"/>
                    <a:pt x="3130" y="79"/>
                    <a:pt x="3122" y="79"/>
                  </a:cubicBezTo>
                  <a:lnTo>
                    <a:pt x="3122" y="79"/>
                  </a:lnTo>
                  <a:cubicBezTo>
                    <a:pt x="3092" y="77"/>
                    <a:pt x="3065" y="63"/>
                    <a:pt x="3035" y="60"/>
                  </a:cubicBezTo>
                  <a:lnTo>
                    <a:pt x="3035" y="60"/>
                  </a:lnTo>
                  <a:cubicBezTo>
                    <a:pt x="3018" y="58"/>
                    <a:pt x="3000" y="54"/>
                    <a:pt x="2984" y="47"/>
                  </a:cubicBezTo>
                  <a:lnTo>
                    <a:pt x="2984" y="47"/>
                  </a:lnTo>
                  <a:cubicBezTo>
                    <a:pt x="2981" y="46"/>
                    <a:pt x="2978" y="45"/>
                    <a:pt x="2975" y="45"/>
                  </a:cubicBezTo>
                  <a:lnTo>
                    <a:pt x="2975" y="45"/>
                  </a:lnTo>
                  <a:cubicBezTo>
                    <a:pt x="2923" y="48"/>
                    <a:pt x="2873" y="26"/>
                    <a:pt x="2821" y="36"/>
                  </a:cubicBezTo>
                  <a:lnTo>
                    <a:pt x="2821" y="36"/>
                  </a:lnTo>
                  <a:cubicBezTo>
                    <a:pt x="2808" y="39"/>
                    <a:pt x="2794" y="33"/>
                    <a:pt x="2781" y="33"/>
                  </a:cubicBezTo>
                  <a:lnTo>
                    <a:pt x="2781" y="33"/>
                  </a:lnTo>
                  <a:cubicBezTo>
                    <a:pt x="2729" y="32"/>
                    <a:pt x="2678" y="24"/>
                    <a:pt x="2627" y="16"/>
                  </a:cubicBezTo>
                  <a:lnTo>
                    <a:pt x="2627" y="16"/>
                  </a:lnTo>
                  <a:cubicBezTo>
                    <a:pt x="2598" y="11"/>
                    <a:pt x="2568" y="11"/>
                    <a:pt x="2538" y="14"/>
                  </a:cubicBezTo>
                  <a:lnTo>
                    <a:pt x="2538" y="14"/>
                  </a:lnTo>
                  <a:cubicBezTo>
                    <a:pt x="2517" y="17"/>
                    <a:pt x="2497" y="14"/>
                    <a:pt x="2476" y="10"/>
                  </a:cubicBezTo>
                  <a:lnTo>
                    <a:pt x="2476" y="10"/>
                  </a:lnTo>
                  <a:cubicBezTo>
                    <a:pt x="2424" y="0"/>
                    <a:pt x="2372" y="2"/>
                    <a:pt x="2320" y="11"/>
                  </a:cubicBezTo>
                  <a:lnTo>
                    <a:pt x="2320" y="11"/>
                  </a:lnTo>
                  <a:cubicBezTo>
                    <a:pt x="2289" y="17"/>
                    <a:pt x="2258" y="23"/>
                    <a:pt x="2227" y="33"/>
                  </a:cubicBezTo>
                  <a:lnTo>
                    <a:pt x="2227" y="33"/>
                  </a:lnTo>
                  <a:cubicBezTo>
                    <a:pt x="2199" y="41"/>
                    <a:pt x="2170" y="43"/>
                    <a:pt x="2141" y="41"/>
                  </a:cubicBezTo>
                  <a:lnTo>
                    <a:pt x="2141" y="41"/>
                  </a:lnTo>
                  <a:cubicBezTo>
                    <a:pt x="2125" y="40"/>
                    <a:pt x="2110" y="39"/>
                    <a:pt x="2095" y="44"/>
                  </a:cubicBezTo>
                  <a:lnTo>
                    <a:pt x="2095" y="44"/>
                  </a:lnTo>
                  <a:cubicBezTo>
                    <a:pt x="2091" y="45"/>
                    <a:pt x="2087" y="46"/>
                    <a:pt x="2086" y="51"/>
                  </a:cubicBezTo>
                  <a:lnTo>
                    <a:pt x="2086" y="51"/>
                  </a:lnTo>
                  <a:cubicBezTo>
                    <a:pt x="2085" y="57"/>
                    <a:pt x="2089" y="60"/>
                    <a:pt x="2093" y="62"/>
                  </a:cubicBezTo>
                  <a:lnTo>
                    <a:pt x="2093" y="62"/>
                  </a:lnTo>
                  <a:cubicBezTo>
                    <a:pt x="2114" y="73"/>
                    <a:pt x="2136" y="76"/>
                    <a:pt x="2158" y="79"/>
                  </a:cubicBezTo>
                  <a:lnTo>
                    <a:pt x="2158" y="79"/>
                  </a:lnTo>
                  <a:cubicBezTo>
                    <a:pt x="2187" y="84"/>
                    <a:pt x="2210" y="101"/>
                    <a:pt x="2236" y="111"/>
                  </a:cubicBezTo>
                  <a:lnTo>
                    <a:pt x="2236" y="111"/>
                  </a:lnTo>
                  <a:cubicBezTo>
                    <a:pt x="2247" y="115"/>
                    <a:pt x="2251" y="125"/>
                    <a:pt x="2250" y="137"/>
                  </a:cubicBezTo>
                  <a:lnTo>
                    <a:pt x="2250" y="137"/>
                  </a:lnTo>
                  <a:cubicBezTo>
                    <a:pt x="2249" y="151"/>
                    <a:pt x="2252" y="164"/>
                    <a:pt x="2263" y="174"/>
                  </a:cubicBezTo>
                  <a:lnTo>
                    <a:pt x="2263" y="174"/>
                  </a:lnTo>
                  <a:cubicBezTo>
                    <a:pt x="2268" y="179"/>
                    <a:pt x="2269" y="186"/>
                    <a:pt x="2271" y="192"/>
                  </a:cubicBezTo>
                  <a:lnTo>
                    <a:pt x="2271" y="192"/>
                  </a:lnTo>
                  <a:cubicBezTo>
                    <a:pt x="2285" y="232"/>
                    <a:pt x="2316" y="255"/>
                    <a:pt x="2354" y="269"/>
                  </a:cubicBezTo>
                  <a:lnTo>
                    <a:pt x="2354" y="269"/>
                  </a:lnTo>
                  <a:cubicBezTo>
                    <a:pt x="2375" y="277"/>
                    <a:pt x="2380" y="284"/>
                    <a:pt x="2374" y="307"/>
                  </a:cubicBezTo>
                  <a:lnTo>
                    <a:pt x="2374" y="307"/>
                  </a:lnTo>
                  <a:cubicBezTo>
                    <a:pt x="2366" y="344"/>
                    <a:pt x="2378" y="364"/>
                    <a:pt x="2415" y="371"/>
                  </a:cubicBezTo>
                  <a:lnTo>
                    <a:pt x="2415" y="371"/>
                  </a:lnTo>
                  <a:cubicBezTo>
                    <a:pt x="2433" y="375"/>
                    <a:pt x="2450" y="383"/>
                    <a:pt x="2467" y="391"/>
                  </a:cubicBezTo>
                  <a:close/>
                  <a:moveTo>
                    <a:pt x="422" y="3258"/>
                  </a:moveTo>
                  <a:lnTo>
                    <a:pt x="422" y="3258"/>
                  </a:lnTo>
                  <a:cubicBezTo>
                    <a:pt x="415" y="3280"/>
                    <a:pt x="418" y="3300"/>
                    <a:pt x="431" y="3320"/>
                  </a:cubicBezTo>
                  <a:lnTo>
                    <a:pt x="431" y="3320"/>
                  </a:lnTo>
                  <a:cubicBezTo>
                    <a:pt x="441" y="3335"/>
                    <a:pt x="447" y="3352"/>
                    <a:pt x="449" y="3371"/>
                  </a:cubicBezTo>
                  <a:lnTo>
                    <a:pt x="449" y="3371"/>
                  </a:lnTo>
                  <a:cubicBezTo>
                    <a:pt x="453" y="3404"/>
                    <a:pt x="469" y="3434"/>
                    <a:pt x="480" y="3465"/>
                  </a:cubicBezTo>
                  <a:lnTo>
                    <a:pt x="480" y="3465"/>
                  </a:lnTo>
                  <a:cubicBezTo>
                    <a:pt x="494" y="3502"/>
                    <a:pt x="509" y="3538"/>
                    <a:pt x="519" y="3576"/>
                  </a:cubicBezTo>
                  <a:lnTo>
                    <a:pt x="519" y="3576"/>
                  </a:lnTo>
                  <a:cubicBezTo>
                    <a:pt x="524" y="3593"/>
                    <a:pt x="533" y="3608"/>
                    <a:pt x="541" y="3625"/>
                  </a:cubicBezTo>
                  <a:lnTo>
                    <a:pt x="541" y="3625"/>
                  </a:lnTo>
                  <a:cubicBezTo>
                    <a:pt x="542" y="3629"/>
                    <a:pt x="547" y="3633"/>
                    <a:pt x="551" y="3634"/>
                  </a:cubicBezTo>
                  <a:lnTo>
                    <a:pt x="551" y="3634"/>
                  </a:lnTo>
                  <a:cubicBezTo>
                    <a:pt x="565" y="3640"/>
                    <a:pt x="579" y="3646"/>
                    <a:pt x="594" y="3649"/>
                  </a:cubicBezTo>
                  <a:lnTo>
                    <a:pt x="594" y="3649"/>
                  </a:lnTo>
                  <a:cubicBezTo>
                    <a:pt x="615" y="3653"/>
                    <a:pt x="645" y="3631"/>
                    <a:pt x="651" y="3606"/>
                  </a:cubicBezTo>
                  <a:lnTo>
                    <a:pt x="651" y="3606"/>
                  </a:lnTo>
                  <a:cubicBezTo>
                    <a:pt x="656" y="3585"/>
                    <a:pt x="661" y="3563"/>
                    <a:pt x="660" y="3539"/>
                  </a:cubicBezTo>
                  <a:lnTo>
                    <a:pt x="660" y="3539"/>
                  </a:lnTo>
                  <a:cubicBezTo>
                    <a:pt x="663" y="3522"/>
                    <a:pt x="657" y="3506"/>
                    <a:pt x="645" y="3490"/>
                  </a:cubicBezTo>
                  <a:lnTo>
                    <a:pt x="645" y="3490"/>
                  </a:lnTo>
                  <a:cubicBezTo>
                    <a:pt x="630" y="3468"/>
                    <a:pt x="617" y="3443"/>
                    <a:pt x="626" y="3414"/>
                  </a:cubicBezTo>
                  <a:lnTo>
                    <a:pt x="626" y="3414"/>
                  </a:lnTo>
                  <a:cubicBezTo>
                    <a:pt x="629" y="3402"/>
                    <a:pt x="628" y="3390"/>
                    <a:pt x="630" y="3378"/>
                  </a:cubicBezTo>
                  <a:lnTo>
                    <a:pt x="630" y="3378"/>
                  </a:lnTo>
                  <a:cubicBezTo>
                    <a:pt x="633" y="3356"/>
                    <a:pt x="619" y="3339"/>
                    <a:pt x="611" y="3321"/>
                  </a:cubicBezTo>
                  <a:lnTo>
                    <a:pt x="611" y="3321"/>
                  </a:lnTo>
                  <a:cubicBezTo>
                    <a:pt x="606" y="3310"/>
                    <a:pt x="593" y="3308"/>
                    <a:pt x="583" y="3306"/>
                  </a:cubicBezTo>
                  <a:lnTo>
                    <a:pt x="583" y="3306"/>
                  </a:lnTo>
                  <a:cubicBezTo>
                    <a:pt x="539" y="3298"/>
                    <a:pt x="515" y="3269"/>
                    <a:pt x="498" y="3231"/>
                  </a:cubicBezTo>
                  <a:lnTo>
                    <a:pt x="498" y="3231"/>
                  </a:lnTo>
                  <a:cubicBezTo>
                    <a:pt x="489" y="3212"/>
                    <a:pt x="477" y="3195"/>
                    <a:pt x="465" y="3178"/>
                  </a:cubicBezTo>
                  <a:lnTo>
                    <a:pt x="465" y="3178"/>
                  </a:lnTo>
                  <a:cubicBezTo>
                    <a:pt x="458" y="3168"/>
                    <a:pt x="450" y="3168"/>
                    <a:pt x="445" y="3180"/>
                  </a:cubicBezTo>
                  <a:lnTo>
                    <a:pt x="445" y="3180"/>
                  </a:lnTo>
                  <a:cubicBezTo>
                    <a:pt x="438" y="3195"/>
                    <a:pt x="430" y="3210"/>
                    <a:pt x="428" y="3227"/>
                  </a:cubicBezTo>
                  <a:lnTo>
                    <a:pt x="428" y="3227"/>
                  </a:lnTo>
                  <a:cubicBezTo>
                    <a:pt x="426" y="3237"/>
                    <a:pt x="425" y="3248"/>
                    <a:pt x="422" y="3258"/>
                  </a:cubicBezTo>
                  <a:close/>
                  <a:moveTo>
                    <a:pt x="2085" y="778"/>
                  </a:moveTo>
                  <a:lnTo>
                    <a:pt x="2085" y="778"/>
                  </a:lnTo>
                  <a:cubicBezTo>
                    <a:pt x="2089" y="757"/>
                    <a:pt x="2080" y="745"/>
                    <a:pt x="2070" y="730"/>
                  </a:cubicBezTo>
                  <a:lnTo>
                    <a:pt x="2070" y="730"/>
                  </a:lnTo>
                  <a:cubicBezTo>
                    <a:pt x="2059" y="714"/>
                    <a:pt x="2045" y="706"/>
                    <a:pt x="2029" y="709"/>
                  </a:cubicBezTo>
                  <a:lnTo>
                    <a:pt x="2029" y="709"/>
                  </a:lnTo>
                  <a:cubicBezTo>
                    <a:pt x="1999" y="710"/>
                    <a:pt x="1976" y="729"/>
                    <a:pt x="1978" y="755"/>
                  </a:cubicBezTo>
                  <a:lnTo>
                    <a:pt x="1978" y="755"/>
                  </a:lnTo>
                  <a:cubicBezTo>
                    <a:pt x="1981" y="785"/>
                    <a:pt x="1966" y="808"/>
                    <a:pt x="1954" y="832"/>
                  </a:cubicBezTo>
                  <a:lnTo>
                    <a:pt x="1954" y="832"/>
                  </a:lnTo>
                  <a:cubicBezTo>
                    <a:pt x="1953" y="836"/>
                    <a:pt x="1950" y="839"/>
                    <a:pt x="1946" y="841"/>
                  </a:cubicBezTo>
                  <a:lnTo>
                    <a:pt x="1946" y="841"/>
                  </a:lnTo>
                  <a:cubicBezTo>
                    <a:pt x="1935" y="848"/>
                    <a:pt x="1930" y="858"/>
                    <a:pt x="1928" y="870"/>
                  </a:cubicBezTo>
                  <a:lnTo>
                    <a:pt x="1928" y="870"/>
                  </a:lnTo>
                  <a:cubicBezTo>
                    <a:pt x="1926" y="884"/>
                    <a:pt x="1919" y="892"/>
                    <a:pt x="1904" y="897"/>
                  </a:cubicBezTo>
                  <a:lnTo>
                    <a:pt x="1904" y="897"/>
                  </a:lnTo>
                  <a:cubicBezTo>
                    <a:pt x="1883" y="904"/>
                    <a:pt x="1881" y="915"/>
                    <a:pt x="1898" y="932"/>
                  </a:cubicBezTo>
                  <a:lnTo>
                    <a:pt x="1898" y="932"/>
                  </a:lnTo>
                  <a:cubicBezTo>
                    <a:pt x="1903" y="938"/>
                    <a:pt x="1910" y="943"/>
                    <a:pt x="1910" y="952"/>
                  </a:cubicBezTo>
                  <a:lnTo>
                    <a:pt x="1910" y="952"/>
                  </a:lnTo>
                  <a:cubicBezTo>
                    <a:pt x="1910" y="958"/>
                    <a:pt x="1915" y="962"/>
                    <a:pt x="1921" y="964"/>
                  </a:cubicBezTo>
                  <a:lnTo>
                    <a:pt x="1921" y="964"/>
                  </a:lnTo>
                  <a:cubicBezTo>
                    <a:pt x="1935" y="970"/>
                    <a:pt x="1949" y="975"/>
                    <a:pt x="1964" y="976"/>
                  </a:cubicBezTo>
                  <a:lnTo>
                    <a:pt x="1964" y="976"/>
                  </a:lnTo>
                  <a:cubicBezTo>
                    <a:pt x="1992" y="978"/>
                    <a:pt x="2021" y="978"/>
                    <a:pt x="2045" y="995"/>
                  </a:cubicBezTo>
                  <a:lnTo>
                    <a:pt x="2045" y="995"/>
                  </a:lnTo>
                  <a:cubicBezTo>
                    <a:pt x="2047" y="996"/>
                    <a:pt x="2049" y="997"/>
                    <a:pt x="2052" y="998"/>
                  </a:cubicBezTo>
                  <a:lnTo>
                    <a:pt x="2052" y="998"/>
                  </a:lnTo>
                  <a:cubicBezTo>
                    <a:pt x="2068" y="1003"/>
                    <a:pt x="2077" y="995"/>
                    <a:pt x="2073" y="978"/>
                  </a:cubicBezTo>
                  <a:lnTo>
                    <a:pt x="2073" y="978"/>
                  </a:lnTo>
                  <a:cubicBezTo>
                    <a:pt x="2068" y="961"/>
                    <a:pt x="2061" y="943"/>
                    <a:pt x="2059" y="925"/>
                  </a:cubicBezTo>
                  <a:lnTo>
                    <a:pt x="2059" y="925"/>
                  </a:lnTo>
                  <a:cubicBezTo>
                    <a:pt x="2058" y="920"/>
                    <a:pt x="2056" y="914"/>
                    <a:pt x="2055" y="909"/>
                  </a:cubicBezTo>
                  <a:lnTo>
                    <a:pt x="2055" y="909"/>
                  </a:lnTo>
                  <a:cubicBezTo>
                    <a:pt x="2054" y="896"/>
                    <a:pt x="2047" y="890"/>
                    <a:pt x="2035" y="888"/>
                  </a:cubicBezTo>
                  <a:lnTo>
                    <a:pt x="2035" y="888"/>
                  </a:lnTo>
                  <a:cubicBezTo>
                    <a:pt x="2026" y="887"/>
                    <a:pt x="2014" y="887"/>
                    <a:pt x="2013" y="875"/>
                  </a:cubicBezTo>
                  <a:lnTo>
                    <a:pt x="2013" y="875"/>
                  </a:lnTo>
                  <a:cubicBezTo>
                    <a:pt x="2013" y="862"/>
                    <a:pt x="2020" y="852"/>
                    <a:pt x="2031" y="846"/>
                  </a:cubicBezTo>
                  <a:lnTo>
                    <a:pt x="2031" y="846"/>
                  </a:lnTo>
                  <a:cubicBezTo>
                    <a:pt x="2044" y="839"/>
                    <a:pt x="2056" y="832"/>
                    <a:pt x="2067" y="821"/>
                  </a:cubicBezTo>
                  <a:lnTo>
                    <a:pt x="2067" y="821"/>
                  </a:lnTo>
                  <a:cubicBezTo>
                    <a:pt x="2078" y="808"/>
                    <a:pt x="2082" y="795"/>
                    <a:pt x="2085" y="778"/>
                  </a:cubicBezTo>
                  <a:close/>
                  <a:moveTo>
                    <a:pt x="2226" y="488"/>
                  </a:moveTo>
                  <a:lnTo>
                    <a:pt x="2226" y="488"/>
                  </a:lnTo>
                  <a:cubicBezTo>
                    <a:pt x="2219" y="495"/>
                    <a:pt x="2220" y="503"/>
                    <a:pt x="2226" y="510"/>
                  </a:cubicBezTo>
                  <a:lnTo>
                    <a:pt x="2226" y="510"/>
                  </a:lnTo>
                  <a:cubicBezTo>
                    <a:pt x="2232" y="517"/>
                    <a:pt x="2239" y="523"/>
                    <a:pt x="2249" y="526"/>
                  </a:cubicBezTo>
                  <a:lnTo>
                    <a:pt x="2249" y="526"/>
                  </a:lnTo>
                  <a:cubicBezTo>
                    <a:pt x="2280" y="535"/>
                    <a:pt x="2312" y="543"/>
                    <a:pt x="2341" y="560"/>
                  </a:cubicBezTo>
                  <a:lnTo>
                    <a:pt x="2341" y="560"/>
                  </a:lnTo>
                  <a:cubicBezTo>
                    <a:pt x="2344" y="562"/>
                    <a:pt x="2348" y="562"/>
                    <a:pt x="2351" y="563"/>
                  </a:cubicBezTo>
                  <a:lnTo>
                    <a:pt x="2351" y="563"/>
                  </a:lnTo>
                  <a:cubicBezTo>
                    <a:pt x="2354" y="563"/>
                    <a:pt x="2356" y="563"/>
                    <a:pt x="2357" y="563"/>
                  </a:cubicBezTo>
                  <a:lnTo>
                    <a:pt x="2357" y="563"/>
                  </a:lnTo>
                  <a:cubicBezTo>
                    <a:pt x="2377" y="554"/>
                    <a:pt x="2398" y="554"/>
                    <a:pt x="2418" y="552"/>
                  </a:cubicBezTo>
                  <a:lnTo>
                    <a:pt x="2418" y="552"/>
                  </a:lnTo>
                  <a:cubicBezTo>
                    <a:pt x="2432" y="551"/>
                    <a:pt x="2440" y="543"/>
                    <a:pt x="2444" y="531"/>
                  </a:cubicBezTo>
                  <a:lnTo>
                    <a:pt x="2444" y="531"/>
                  </a:lnTo>
                  <a:cubicBezTo>
                    <a:pt x="2449" y="520"/>
                    <a:pt x="2454" y="510"/>
                    <a:pt x="2464" y="502"/>
                  </a:cubicBezTo>
                  <a:lnTo>
                    <a:pt x="2464" y="502"/>
                  </a:lnTo>
                  <a:cubicBezTo>
                    <a:pt x="2473" y="496"/>
                    <a:pt x="2472" y="489"/>
                    <a:pt x="2464" y="482"/>
                  </a:cubicBezTo>
                  <a:lnTo>
                    <a:pt x="2464" y="482"/>
                  </a:lnTo>
                  <a:cubicBezTo>
                    <a:pt x="2447" y="467"/>
                    <a:pt x="2429" y="458"/>
                    <a:pt x="2405" y="467"/>
                  </a:cubicBezTo>
                  <a:lnTo>
                    <a:pt x="2405" y="467"/>
                  </a:lnTo>
                  <a:cubicBezTo>
                    <a:pt x="2375" y="478"/>
                    <a:pt x="2343" y="471"/>
                    <a:pt x="2313" y="466"/>
                  </a:cubicBezTo>
                  <a:lnTo>
                    <a:pt x="2313" y="466"/>
                  </a:lnTo>
                  <a:cubicBezTo>
                    <a:pt x="2301" y="464"/>
                    <a:pt x="2289" y="464"/>
                    <a:pt x="2277" y="463"/>
                  </a:cubicBezTo>
                  <a:lnTo>
                    <a:pt x="2277" y="463"/>
                  </a:lnTo>
                  <a:cubicBezTo>
                    <a:pt x="2254" y="460"/>
                    <a:pt x="2240" y="473"/>
                    <a:pt x="2226" y="488"/>
                  </a:cubicBezTo>
                  <a:close/>
                  <a:moveTo>
                    <a:pt x="4397" y="1985"/>
                  </a:moveTo>
                  <a:lnTo>
                    <a:pt x="4397" y="1985"/>
                  </a:lnTo>
                  <a:cubicBezTo>
                    <a:pt x="4423" y="1979"/>
                    <a:pt x="4450" y="1971"/>
                    <a:pt x="4477" y="1970"/>
                  </a:cubicBezTo>
                  <a:lnTo>
                    <a:pt x="4477" y="1970"/>
                  </a:lnTo>
                  <a:cubicBezTo>
                    <a:pt x="4493" y="1969"/>
                    <a:pt x="4505" y="1981"/>
                    <a:pt x="4520" y="1983"/>
                  </a:cubicBezTo>
                  <a:lnTo>
                    <a:pt x="4520" y="1983"/>
                  </a:lnTo>
                  <a:cubicBezTo>
                    <a:pt x="4528" y="1984"/>
                    <a:pt x="4538" y="1994"/>
                    <a:pt x="4544" y="1983"/>
                  </a:cubicBezTo>
                  <a:lnTo>
                    <a:pt x="4544" y="1983"/>
                  </a:lnTo>
                  <a:cubicBezTo>
                    <a:pt x="4549" y="1974"/>
                    <a:pt x="4539" y="1967"/>
                    <a:pt x="4533" y="1961"/>
                  </a:cubicBezTo>
                  <a:lnTo>
                    <a:pt x="4533" y="1961"/>
                  </a:lnTo>
                  <a:cubicBezTo>
                    <a:pt x="4522" y="1950"/>
                    <a:pt x="4510" y="1941"/>
                    <a:pt x="4494" y="1939"/>
                  </a:cubicBezTo>
                  <a:lnTo>
                    <a:pt x="4494" y="1939"/>
                  </a:lnTo>
                  <a:cubicBezTo>
                    <a:pt x="4477" y="1936"/>
                    <a:pt x="4462" y="1927"/>
                    <a:pt x="4446" y="1930"/>
                  </a:cubicBezTo>
                  <a:lnTo>
                    <a:pt x="4446" y="1930"/>
                  </a:lnTo>
                  <a:cubicBezTo>
                    <a:pt x="4424" y="1928"/>
                    <a:pt x="4407" y="1936"/>
                    <a:pt x="4388" y="1943"/>
                  </a:cubicBezTo>
                  <a:lnTo>
                    <a:pt x="4388" y="1943"/>
                  </a:lnTo>
                  <a:cubicBezTo>
                    <a:pt x="4359" y="1954"/>
                    <a:pt x="4330" y="1966"/>
                    <a:pt x="4308" y="1990"/>
                  </a:cubicBezTo>
                  <a:lnTo>
                    <a:pt x="4308" y="1990"/>
                  </a:lnTo>
                  <a:cubicBezTo>
                    <a:pt x="4295" y="2005"/>
                    <a:pt x="4275" y="2009"/>
                    <a:pt x="4259" y="2020"/>
                  </a:cubicBezTo>
                  <a:lnTo>
                    <a:pt x="4259" y="2020"/>
                  </a:lnTo>
                  <a:cubicBezTo>
                    <a:pt x="4251" y="2025"/>
                    <a:pt x="4242" y="2029"/>
                    <a:pt x="4234" y="2034"/>
                  </a:cubicBezTo>
                  <a:lnTo>
                    <a:pt x="4234" y="2034"/>
                  </a:lnTo>
                  <a:cubicBezTo>
                    <a:pt x="4220" y="2043"/>
                    <a:pt x="4221" y="2051"/>
                    <a:pt x="4235" y="2059"/>
                  </a:cubicBezTo>
                  <a:lnTo>
                    <a:pt x="4235" y="2059"/>
                  </a:lnTo>
                  <a:cubicBezTo>
                    <a:pt x="4246" y="2067"/>
                    <a:pt x="4259" y="2069"/>
                    <a:pt x="4271" y="2061"/>
                  </a:cubicBezTo>
                  <a:lnTo>
                    <a:pt x="4271" y="2061"/>
                  </a:lnTo>
                  <a:cubicBezTo>
                    <a:pt x="4283" y="2054"/>
                    <a:pt x="4295" y="2050"/>
                    <a:pt x="4310" y="2055"/>
                  </a:cubicBezTo>
                  <a:lnTo>
                    <a:pt x="4310" y="2055"/>
                  </a:lnTo>
                  <a:cubicBezTo>
                    <a:pt x="4324" y="2060"/>
                    <a:pt x="4328" y="2056"/>
                    <a:pt x="4332" y="2039"/>
                  </a:cubicBezTo>
                  <a:lnTo>
                    <a:pt x="4332" y="2039"/>
                  </a:lnTo>
                  <a:cubicBezTo>
                    <a:pt x="4334" y="2032"/>
                    <a:pt x="4337" y="2026"/>
                    <a:pt x="4344" y="2022"/>
                  </a:cubicBezTo>
                  <a:lnTo>
                    <a:pt x="4344" y="2022"/>
                  </a:lnTo>
                  <a:cubicBezTo>
                    <a:pt x="4360" y="2013"/>
                    <a:pt x="4376" y="2003"/>
                    <a:pt x="4388" y="1990"/>
                  </a:cubicBezTo>
                  <a:lnTo>
                    <a:pt x="4388" y="1990"/>
                  </a:lnTo>
                  <a:cubicBezTo>
                    <a:pt x="4391" y="1987"/>
                    <a:pt x="4394" y="1985"/>
                    <a:pt x="4397" y="1985"/>
                  </a:cubicBezTo>
                  <a:close/>
                  <a:moveTo>
                    <a:pt x="2078" y="865"/>
                  </a:moveTo>
                  <a:lnTo>
                    <a:pt x="2078" y="865"/>
                  </a:lnTo>
                  <a:cubicBezTo>
                    <a:pt x="2087" y="872"/>
                    <a:pt x="2090" y="879"/>
                    <a:pt x="2090" y="889"/>
                  </a:cubicBezTo>
                  <a:lnTo>
                    <a:pt x="2090" y="889"/>
                  </a:lnTo>
                  <a:cubicBezTo>
                    <a:pt x="2089" y="899"/>
                    <a:pt x="2095" y="908"/>
                    <a:pt x="2098" y="917"/>
                  </a:cubicBezTo>
                  <a:lnTo>
                    <a:pt x="2098" y="917"/>
                  </a:lnTo>
                  <a:cubicBezTo>
                    <a:pt x="2101" y="923"/>
                    <a:pt x="2106" y="927"/>
                    <a:pt x="2113" y="927"/>
                  </a:cubicBezTo>
                  <a:lnTo>
                    <a:pt x="2113" y="927"/>
                  </a:lnTo>
                  <a:cubicBezTo>
                    <a:pt x="2131" y="928"/>
                    <a:pt x="2146" y="935"/>
                    <a:pt x="2160" y="945"/>
                  </a:cubicBezTo>
                  <a:lnTo>
                    <a:pt x="2160" y="945"/>
                  </a:lnTo>
                  <a:cubicBezTo>
                    <a:pt x="2166" y="949"/>
                    <a:pt x="2172" y="952"/>
                    <a:pt x="2181" y="952"/>
                  </a:cubicBezTo>
                  <a:lnTo>
                    <a:pt x="2181" y="952"/>
                  </a:lnTo>
                  <a:cubicBezTo>
                    <a:pt x="2192" y="953"/>
                    <a:pt x="2197" y="946"/>
                    <a:pt x="2203" y="938"/>
                  </a:cubicBezTo>
                  <a:lnTo>
                    <a:pt x="2203" y="938"/>
                  </a:lnTo>
                  <a:cubicBezTo>
                    <a:pt x="2209" y="929"/>
                    <a:pt x="2211" y="921"/>
                    <a:pt x="2204" y="912"/>
                  </a:cubicBezTo>
                  <a:lnTo>
                    <a:pt x="2204" y="912"/>
                  </a:lnTo>
                  <a:cubicBezTo>
                    <a:pt x="2195" y="900"/>
                    <a:pt x="2193" y="887"/>
                    <a:pt x="2195" y="873"/>
                  </a:cubicBezTo>
                  <a:lnTo>
                    <a:pt x="2195" y="873"/>
                  </a:lnTo>
                  <a:cubicBezTo>
                    <a:pt x="2197" y="855"/>
                    <a:pt x="2195" y="853"/>
                    <a:pt x="2179" y="850"/>
                  </a:cubicBezTo>
                  <a:lnTo>
                    <a:pt x="2179" y="850"/>
                  </a:lnTo>
                  <a:cubicBezTo>
                    <a:pt x="2165" y="847"/>
                    <a:pt x="2157" y="837"/>
                    <a:pt x="2147" y="829"/>
                  </a:cubicBezTo>
                  <a:lnTo>
                    <a:pt x="2147" y="829"/>
                  </a:lnTo>
                  <a:cubicBezTo>
                    <a:pt x="2133" y="818"/>
                    <a:pt x="2096" y="816"/>
                    <a:pt x="2081" y="826"/>
                  </a:cubicBezTo>
                  <a:lnTo>
                    <a:pt x="2081" y="826"/>
                  </a:lnTo>
                  <a:cubicBezTo>
                    <a:pt x="2067" y="837"/>
                    <a:pt x="2064" y="854"/>
                    <a:pt x="2078" y="865"/>
                  </a:cubicBezTo>
                  <a:close/>
                  <a:moveTo>
                    <a:pt x="4196" y="2076"/>
                  </a:moveTo>
                  <a:lnTo>
                    <a:pt x="4196" y="2076"/>
                  </a:lnTo>
                  <a:cubicBezTo>
                    <a:pt x="4199" y="2068"/>
                    <a:pt x="4212" y="2063"/>
                    <a:pt x="4205" y="2053"/>
                  </a:cubicBezTo>
                  <a:lnTo>
                    <a:pt x="4205" y="2053"/>
                  </a:lnTo>
                  <a:cubicBezTo>
                    <a:pt x="4199" y="2043"/>
                    <a:pt x="4188" y="2053"/>
                    <a:pt x="4179" y="2051"/>
                  </a:cubicBezTo>
                  <a:lnTo>
                    <a:pt x="4179" y="2051"/>
                  </a:lnTo>
                  <a:cubicBezTo>
                    <a:pt x="4176" y="2050"/>
                    <a:pt x="4172" y="2051"/>
                    <a:pt x="4164" y="2052"/>
                  </a:cubicBezTo>
                  <a:lnTo>
                    <a:pt x="4164" y="2052"/>
                  </a:lnTo>
                  <a:cubicBezTo>
                    <a:pt x="4162" y="2051"/>
                    <a:pt x="4155" y="2051"/>
                    <a:pt x="4147" y="2051"/>
                  </a:cubicBezTo>
                  <a:lnTo>
                    <a:pt x="4147" y="2051"/>
                  </a:lnTo>
                  <a:cubicBezTo>
                    <a:pt x="4142" y="2050"/>
                    <a:pt x="4134" y="2049"/>
                    <a:pt x="4131" y="2052"/>
                  </a:cubicBezTo>
                  <a:lnTo>
                    <a:pt x="4131" y="2052"/>
                  </a:lnTo>
                  <a:cubicBezTo>
                    <a:pt x="4113" y="2066"/>
                    <a:pt x="4089" y="2067"/>
                    <a:pt x="4071" y="2080"/>
                  </a:cubicBezTo>
                  <a:lnTo>
                    <a:pt x="4071" y="2080"/>
                  </a:lnTo>
                  <a:cubicBezTo>
                    <a:pt x="4064" y="2085"/>
                    <a:pt x="4057" y="2089"/>
                    <a:pt x="4058" y="2098"/>
                  </a:cubicBezTo>
                  <a:lnTo>
                    <a:pt x="4058" y="2098"/>
                  </a:lnTo>
                  <a:cubicBezTo>
                    <a:pt x="4060" y="2107"/>
                    <a:pt x="4067" y="2109"/>
                    <a:pt x="4075" y="2110"/>
                  </a:cubicBezTo>
                  <a:lnTo>
                    <a:pt x="4075" y="2110"/>
                  </a:lnTo>
                  <a:cubicBezTo>
                    <a:pt x="4097" y="2115"/>
                    <a:pt x="4120" y="2118"/>
                    <a:pt x="4143" y="2123"/>
                  </a:cubicBezTo>
                  <a:lnTo>
                    <a:pt x="4143" y="2123"/>
                  </a:lnTo>
                  <a:cubicBezTo>
                    <a:pt x="4174" y="2129"/>
                    <a:pt x="4204" y="2117"/>
                    <a:pt x="4235" y="2113"/>
                  </a:cubicBezTo>
                  <a:lnTo>
                    <a:pt x="4235" y="2113"/>
                  </a:lnTo>
                  <a:cubicBezTo>
                    <a:pt x="4239" y="2112"/>
                    <a:pt x="4243" y="2110"/>
                    <a:pt x="4243" y="2105"/>
                  </a:cubicBezTo>
                  <a:lnTo>
                    <a:pt x="4243" y="2105"/>
                  </a:lnTo>
                  <a:cubicBezTo>
                    <a:pt x="4244" y="2099"/>
                    <a:pt x="4239" y="2096"/>
                    <a:pt x="4235" y="2095"/>
                  </a:cubicBezTo>
                  <a:lnTo>
                    <a:pt x="4235" y="2095"/>
                  </a:lnTo>
                  <a:cubicBezTo>
                    <a:pt x="4224" y="2093"/>
                    <a:pt x="4214" y="2091"/>
                    <a:pt x="4204" y="2090"/>
                  </a:cubicBezTo>
                  <a:lnTo>
                    <a:pt x="4204" y="2090"/>
                  </a:lnTo>
                  <a:cubicBezTo>
                    <a:pt x="4193" y="2089"/>
                    <a:pt x="4191" y="2084"/>
                    <a:pt x="4196" y="207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7" name="Google Shape;547;p25"/>
          <p:cNvGrpSpPr/>
          <p:nvPr/>
        </p:nvGrpSpPr>
        <p:grpSpPr>
          <a:xfrm>
            <a:off x="5142263" y="1313273"/>
            <a:ext cx="1294982" cy="1118898"/>
            <a:chOff x="5542337" y="263873"/>
            <a:chExt cx="1187947" cy="1026417"/>
          </a:xfrm>
        </p:grpSpPr>
        <p:sp>
          <p:nvSpPr>
            <p:cNvPr id="548" name="Google Shape;548;p25"/>
            <p:cNvSpPr/>
            <p:nvPr/>
          </p:nvSpPr>
          <p:spPr>
            <a:xfrm rot="-1498219">
              <a:off x="5709513" y="423862"/>
              <a:ext cx="914395" cy="706441"/>
            </a:xfrm>
            <a:custGeom>
              <a:rect b="b" l="l" r="r" t="t"/>
              <a:pathLst>
                <a:path extrusionOk="0" h="1962" w="2538">
                  <a:moveTo>
                    <a:pt x="2484" y="588"/>
                  </a:moveTo>
                  <a:lnTo>
                    <a:pt x="2484" y="588"/>
                  </a:lnTo>
                  <a:cubicBezTo>
                    <a:pt x="2437" y="300"/>
                    <a:pt x="2244" y="64"/>
                    <a:pt x="1941" y="57"/>
                  </a:cubicBezTo>
                  <a:lnTo>
                    <a:pt x="1941" y="57"/>
                  </a:lnTo>
                  <a:cubicBezTo>
                    <a:pt x="1699" y="51"/>
                    <a:pt x="1285" y="380"/>
                    <a:pt x="1285" y="380"/>
                  </a:cubicBezTo>
                  <a:lnTo>
                    <a:pt x="1285" y="380"/>
                  </a:lnTo>
                  <a:cubicBezTo>
                    <a:pt x="1285" y="380"/>
                    <a:pt x="894" y="24"/>
                    <a:pt x="652" y="13"/>
                  </a:cubicBezTo>
                  <a:lnTo>
                    <a:pt x="652" y="13"/>
                  </a:lnTo>
                  <a:cubicBezTo>
                    <a:pt x="349" y="0"/>
                    <a:pt x="141" y="222"/>
                    <a:pt x="74" y="506"/>
                  </a:cubicBezTo>
                  <a:lnTo>
                    <a:pt x="74" y="506"/>
                  </a:lnTo>
                  <a:cubicBezTo>
                    <a:pt x="0" y="826"/>
                    <a:pt x="154" y="1107"/>
                    <a:pt x="380" y="1323"/>
                  </a:cubicBezTo>
                  <a:lnTo>
                    <a:pt x="380" y="1323"/>
                  </a:lnTo>
                  <a:cubicBezTo>
                    <a:pt x="462" y="1402"/>
                    <a:pt x="550" y="1474"/>
                    <a:pt x="641" y="1543"/>
                  </a:cubicBezTo>
                  <a:lnTo>
                    <a:pt x="641" y="1543"/>
                  </a:lnTo>
                  <a:cubicBezTo>
                    <a:pt x="732" y="1613"/>
                    <a:pt x="826" y="1679"/>
                    <a:pt x="921" y="1744"/>
                  </a:cubicBezTo>
                  <a:lnTo>
                    <a:pt x="921" y="1744"/>
                  </a:lnTo>
                  <a:cubicBezTo>
                    <a:pt x="1015" y="1809"/>
                    <a:pt x="1109" y="1873"/>
                    <a:pt x="1202" y="1939"/>
                  </a:cubicBezTo>
                  <a:lnTo>
                    <a:pt x="1202" y="1939"/>
                  </a:lnTo>
                  <a:cubicBezTo>
                    <a:pt x="1215" y="1948"/>
                    <a:pt x="1222" y="1961"/>
                    <a:pt x="1239" y="1954"/>
                  </a:cubicBezTo>
                  <a:lnTo>
                    <a:pt x="1239" y="1954"/>
                  </a:lnTo>
                  <a:cubicBezTo>
                    <a:pt x="1263" y="1943"/>
                    <a:pt x="1287" y="1925"/>
                    <a:pt x="1310" y="1912"/>
                  </a:cubicBezTo>
                  <a:lnTo>
                    <a:pt x="1310" y="1912"/>
                  </a:lnTo>
                  <a:cubicBezTo>
                    <a:pt x="1358" y="1882"/>
                    <a:pt x="1408" y="1853"/>
                    <a:pt x="1457" y="1824"/>
                  </a:cubicBezTo>
                  <a:lnTo>
                    <a:pt x="1457" y="1824"/>
                  </a:lnTo>
                  <a:cubicBezTo>
                    <a:pt x="1556" y="1766"/>
                    <a:pt x="1655" y="1708"/>
                    <a:pt x="1752" y="1646"/>
                  </a:cubicBezTo>
                  <a:lnTo>
                    <a:pt x="1752" y="1646"/>
                  </a:lnTo>
                  <a:cubicBezTo>
                    <a:pt x="1848" y="1586"/>
                    <a:pt x="1944" y="1522"/>
                    <a:pt x="2034" y="1453"/>
                  </a:cubicBezTo>
                  <a:lnTo>
                    <a:pt x="2034" y="1453"/>
                  </a:lnTo>
                  <a:cubicBezTo>
                    <a:pt x="2065" y="1430"/>
                    <a:pt x="2094" y="1406"/>
                    <a:pt x="2124" y="1382"/>
                  </a:cubicBezTo>
                  <a:lnTo>
                    <a:pt x="2124" y="1382"/>
                  </a:lnTo>
                  <a:cubicBezTo>
                    <a:pt x="2364" y="1181"/>
                    <a:pt x="2537" y="912"/>
                    <a:pt x="2484" y="58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25"/>
            <p:cNvSpPr/>
            <p:nvPr/>
          </p:nvSpPr>
          <p:spPr>
            <a:xfrm rot="-1498219">
              <a:off x="5648713" y="423862"/>
              <a:ext cx="914395" cy="706441"/>
            </a:xfrm>
            <a:custGeom>
              <a:rect b="b" l="l" r="r" t="t"/>
              <a:pathLst>
                <a:path extrusionOk="0" h="1962" w="2538">
                  <a:moveTo>
                    <a:pt x="2484" y="588"/>
                  </a:moveTo>
                  <a:lnTo>
                    <a:pt x="2484" y="588"/>
                  </a:lnTo>
                  <a:cubicBezTo>
                    <a:pt x="2437" y="300"/>
                    <a:pt x="2244" y="64"/>
                    <a:pt x="1941" y="57"/>
                  </a:cubicBezTo>
                  <a:lnTo>
                    <a:pt x="1941" y="57"/>
                  </a:lnTo>
                  <a:cubicBezTo>
                    <a:pt x="1699" y="51"/>
                    <a:pt x="1285" y="380"/>
                    <a:pt x="1285" y="380"/>
                  </a:cubicBezTo>
                  <a:lnTo>
                    <a:pt x="1285" y="380"/>
                  </a:lnTo>
                  <a:cubicBezTo>
                    <a:pt x="1285" y="380"/>
                    <a:pt x="894" y="24"/>
                    <a:pt x="652" y="13"/>
                  </a:cubicBezTo>
                  <a:lnTo>
                    <a:pt x="652" y="13"/>
                  </a:lnTo>
                  <a:cubicBezTo>
                    <a:pt x="349" y="0"/>
                    <a:pt x="141" y="222"/>
                    <a:pt x="74" y="506"/>
                  </a:cubicBezTo>
                  <a:lnTo>
                    <a:pt x="74" y="506"/>
                  </a:lnTo>
                  <a:cubicBezTo>
                    <a:pt x="0" y="826"/>
                    <a:pt x="154" y="1107"/>
                    <a:pt x="380" y="1323"/>
                  </a:cubicBezTo>
                  <a:lnTo>
                    <a:pt x="380" y="1323"/>
                  </a:lnTo>
                  <a:cubicBezTo>
                    <a:pt x="462" y="1402"/>
                    <a:pt x="550" y="1474"/>
                    <a:pt x="641" y="1543"/>
                  </a:cubicBezTo>
                  <a:lnTo>
                    <a:pt x="641" y="1543"/>
                  </a:lnTo>
                  <a:cubicBezTo>
                    <a:pt x="732" y="1613"/>
                    <a:pt x="826" y="1679"/>
                    <a:pt x="921" y="1744"/>
                  </a:cubicBezTo>
                  <a:lnTo>
                    <a:pt x="921" y="1744"/>
                  </a:lnTo>
                  <a:cubicBezTo>
                    <a:pt x="1015" y="1809"/>
                    <a:pt x="1109" y="1873"/>
                    <a:pt x="1202" y="1939"/>
                  </a:cubicBezTo>
                  <a:lnTo>
                    <a:pt x="1202" y="1939"/>
                  </a:lnTo>
                  <a:cubicBezTo>
                    <a:pt x="1215" y="1948"/>
                    <a:pt x="1222" y="1961"/>
                    <a:pt x="1239" y="1954"/>
                  </a:cubicBezTo>
                  <a:lnTo>
                    <a:pt x="1239" y="1954"/>
                  </a:lnTo>
                  <a:cubicBezTo>
                    <a:pt x="1263" y="1943"/>
                    <a:pt x="1287" y="1925"/>
                    <a:pt x="1310" y="1912"/>
                  </a:cubicBezTo>
                  <a:lnTo>
                    <a:pt x="1310" y="1912"/>
                  </a:lnTo>
                  <a:cubicBezTo>
                    <a:pt x="1358" y="1882"/>
                    <a:pt x="1408" y="1853"/>
                    <a:pt x="1457" y="1824"/>
                  </a:cubicBezTo>
                  <a:lnTo>
                    <a:pt x="1457" y="1824"/>
                  </a:lnTo>
                  <a:cubicBezTo>
                    <a:pt x="1556" y="1766"/>
                    <a:pt x="1655" y="1708"/>
                    <a:pt x="1752" y="1646"/>
                  </a:cubicBezTo>
                  <a:lnTo>
                    <a:pt x="1752" y="1646"/>
                  </a:lnTo>
                  <a:cubicBezTo>
                    <a:pt x="1848" y="1586"/>
                    <a:pt x="1944" y="1522"/>
                    <a:pt x="2034" y="1453"/>
                  </a:cubicBezTo>
                  <a:lnTo>
                    <a:pt x="2034" y="1453"/>
                  </a:lnTo>
                  <a:cubicBezTo>
                    <a:pt x="2065" y="1430"/>
                    <a:pt x="2094" y="1406"/>
                    <a:pt x="2124" y="1382"/>
                  </a:cubicBezTo>
                  <a:lnTo>
                    <a:pt x="2124" y="1382"/>
                  </a:lnTo>
                  <a:cubicBezTo>
                    <a:pt x="2364" y="1181"/>
                    <a:pt x="2537" y="912"/>
                    <a:pt x="2484" y="588"/>
                  </a:cubicBez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0" name="Google Shape;550;p25"/>
          <p:cNvSpPr/>
          <p:nvPr/>
        </p:nvSpPr>
        <p:spPr>
          <a:xfrm>
            <a:off x="7957819" y="837542"/>
            <a:ext cx="188700" cy="188700"/>
          </a:xfrm>
          <a:prstGeom prst="mathPlus">
            <a:avLst>
              <a:gd fmla="val 23520" name="adj1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551" name="Google Shape;551;p25"/>
          <p:cNvGrpSpPr/>
          <p:nvPr/>
        </p:nvGrpSpPr>
        <p:grpSpPr>
          <a:xfrm rot="9143982">
            <a:off x="4648128" y="2623793"/>
            <a:ext cx="560397" cy="301914"/>
            <a:chOff x="580113" y="742368"/>
            <a:chExt cx="560397" cy="301914"/>
          </a:xfrm>
        </p:grpSpPr>
        <p:sp>
          <p:nvSpPr>
            <p:cNvPr id="552" name="Google Shape;552;p25"/>
            <p:cNvSpPr/>
            <p:nvPr/>
          </p:nvSpPr>
          <p:spPr>
            <a:xfrm>
              <a:off x="580113" y="742368"/>
              <a:ext cx="474581" cy="301914"/>
            </a:xfrm>
            <a:custGeom>
              <a:rect b="b" l="l" r="r" t="t"/>
              <a:pathLst>
                <a:path extrusionOk="0" h="1287" w="2023">
                  <a:moveTo>
                    <a:pt x="0" y="1175"/>
                  </a:moveTo>
                  <a:lnTo>
                    <a:pt x="0" y="1175"/>
                  </a:lnTo>
                  <a:cubicBezTo>
                    <a:pt x="37" y="1185"/>
                    <a:pt x="123" y="1096"/>
                    <a:pt x="151" y="1075"/>
                  </a:cubicBezTo>
                  <a:lnTo>
                    <a:pt x="151" y="1075"/>
                  </a:lnTo>
                  <a:cubicBezTo>
                    <a:pt x="412" y="875"/>
                    <a:pt x="607" y="614"/>
                    <a:pt x="852" y="397"/>
                  </a:cubicBezTo>
                  <a:lnTo>
                    <a:pt x="852" y="397"/>
                  </a:lnTo>
                  <a:cubicBezTo>
                    <a:pt x="1174" y="113"/>
                    <a:pt x="1604" y="0"/>
                    <a:pt x="1978" y="259"/>
                  </a:cubicBezTo>
                  <a:lnTo>
                    <a:pt x="1978" y="259"/>
                  </a:lnTo>
                  <a:cubicBezTo>
                    <a:pt x="2022" y="290"/>
                    <a:pt x="1887" y="595"/>
                    <a:pt x="1867" y="635"/>
                  </a:cubicBezTo>
                  <a:lnTo>
                    <a:pt x="1867" y="635"/>
                  </a:lnTo>
                  <a:cubicBezTo>
                    <a:pt x="1808" y="752"/>
                    <a:pt x="1728" y="858"/>
                    <a:pt x="1631" y="946"/>
                  </a:cubicBezTo>
                  <a:lnTo>
                    <a:pt x="1631" y="946"/>
                  </a:lnTo>
                  <a:cubicBezTo>
                    <a:pt x="1406" y="1150"/>
                    <a:pt x="1096" y="1246"/>
                    <a:pt x="798" y="1267"/>
                  </a:cubicBezTo>
                  <a:lnTo>
                    <a:pt x="798" y="1267"/>
                  </a:lnTo>
                  <a:cubicBezTo>
                    <a:pt x="529" y="1286"/>
                    <a:pt x="260" y="1245"/>
                    <a:pt x="0" y="117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25"/>
            <p:cNvSpPr/>
            <p:nvPr/>
          </p:nvSpPr>
          <p:spPr>
            <a:xfrm>
              <a:off x="580113" y="801303"/>
              <a:ext cx="474584" cy="242978"/>
            </a:xfrm>
            <a:custGeom>
              <a:rect b="b" l="l" r="r" t="t"/>
              <a:pathLst>
                <a:path extrusionOk="0" h="1036" w="2022">
                  <a:moveTo>
                    <a:pt x="0" y="924"/>
                  </a:moveTo>
                  <a:lnTo>
                    <a:pt x="0" y="924"/>
                  </a:lnTo>
                  <a:cubicBezTo>
                    <a:pt x="5" y="925"/>
                    <a:pt x="11" y="925"/>
                    <a:pt x="18" y="923"/>
                  </a:cubicBezTo>
                  <a:lnTo>
                    <a:pt x="18" y="923"/>
                  </a:lnTo>
                  <a:cubicBezTo>
                    <a:pt x="666" y="885"/>
                    <a:pt x="1587" y="56"/>
                    <a:pt x="1964" y="0"/>
                  </a:cubicBezTo>
                  <a:lnTo>
                    <a:pt x="1964" y="0"/>
                  </a:lnTo>
                  <a:cubicBezTo>
                    <a:pt x="1969" y="3"/>
                    <a:pt x="1973" y="5"/>
                    <a:pt x="1977" y="9"/>
                  </a:cubicBezTo>
                  <a:lnTo>
                    <a:pt x="1977" y="9"/>
                  </a:lnTo>
                  <a:cubicBezTo>
                    <a:pt x="2021" y="39"/>
                    <a:pt x="1887" y="344"/>
                    <a:pt x="1867" y="385"/>
                  </a:cubicBezTo>
                  <a:lnTo>
                    <a:pt x="1867" y="385"/>
                  </a:lnTo>
                  <a:cubicBezTo>
                    <a:pt x="1808" y="502"/>
                    <a:pt x="1727" y="607"/>
                    <a:pt x="1630" y="695"/>
                  </a:cubicBezTo>
                  <a:lnTo>
                    <a:pt x="1630" y="695"/>
                  </a:lnTo>
                  <a:cubicBezTo>
                    <a:pt x="1405" y="899"/>
                    <a:pt x="1096" y="996"/>
                    <a:pt x="797" y="1016"/>
                  </a:cubicBezTo>
                  <a:lnTo>
                    <a:pt x="797" y="1016"/>
                  </a:lnTo>
                  <a:cubicBezTo>
                    <a:pt x="529" y="1035"/>
                    <a:pt x="260" y="994"/>
                    <a:pt x="0" y="92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25"/>
            <p:cNvSpPr/>
            <p:nvPr/>
          </p:nvSpPr>
          <p:spPr>
            <a:xfrm>
              <a:off x="629742" y="771319"/>
              <a:ext cx="510768" cy="237811"/>
            </a:xfrm>
            <a:custGeom>
              <a:rect b="b" l="l" r="r" t="t"/>
              <a:pathLst>
                <a:path extrusionOk="0" h="1014" w="2179">
                  <a:moveTo>
                    <a:pt x="2088" y="0"/>
                  </a:moveTo>
                  <a:lnTo>
                    <a:pt x="2088" y="0"/>
                  </a:lnTo>
                  <a:cubicBezTo>
                    <a:pt x="1881" y="12"/>
                    <a:pt x="1684" y="75"/>
                    <a:pt x="1506" y="162"/>
                  </a:cubicBezTo>
                  <a:lnTo>
                    <a:pt x="1506" y="162"/>
                  </a:lnTo>
                  <a:cubicBezTo>
                    <a:pt x="1327" y="248"/>
                    <a:pt x="1164" y="357"/>
                    <a:pt x="1006" y="468"/>
                  </a:cubicBezTo>
                  <a:lnTo>
                    <a:pt x="1006" y="468"/>
                  </a:lnTo>
                  <a:cubicBezTo>
                    <a:pt x="847" y="579"/>
                    <a:pt x="693" y="692"/>
                    <a:pt x="528" y="790"/>
                  </a:cubicBezTo>
                  <a:lnTo>
                    <a:pt x="528" y="790"/>
                  </a:lnTo>
                  <a:cubicBezTo>
                    <a:pt x="364" y="887"/>
                    <a:pt x="188" y="969"/>
                    <a:pt x="0" y="1013"/>
                  </a:cubicBezTo>
                  <a:lnTo>
                    <a:pt x="0" y="1013"/>
                  </a:lnTo>
                  <a:cubicBezTo>
                    <a:pt x="191" y="983"/>
                    <a:pt x="375" y="914"/>
                    <a:pt x="548" y="827"/>
                  </a:cubicBezTo>
                  <a:lnTo>
                    <a:pt x="548" y="827"/>
                  </a:lnTo>
                  <a:cubicBezTo>
                    <a:pt x="722" y="740"/>
                    <a:pt x="887" y="637"/>
                    <a:pt x="1052" y="539"/>
                  </a:cubicBezTo>
                  <a:lnTo>
                    <a:pt x="1052" y="539"/>
                  </a:lnTo>
                  <a:cubicBezTo>
                    <a:pt x="1217" y="440"/>
                    <a:pt x="1383" y="346"/>
                    <a:pt x="1557" y="278"/>
                  </a:cubicBezTo>
                  <a:lnTo>
                    <a:pt x="1557" y="278"/>
                  </a:lnTo>
                  <a:cubicBezTo>
                    <a:pt x="1731" y="208"/>
                    <a:pt x="1913" y="166"/>
                    <a:pt x="2091" y="169"/>
                  </a:cubicBezTo>
                  <a:lnTo>
                    <a:pt x="2091" y="169"/>
                  </a:lnTo>
                  <a:cubicBezTo>
                    <a:pt x="2138" y="170"/>
                    <a:pt x="2177" y="133"/>
                    <a:pt x="2178" y="86"/>
                  </a:cubicBezTo>
                  <a:lnTo>
                    <a:pt x="2178" y="86"/>
                  </a:lnTo>
                  <a:cubicBezTo>
                    <a:pt x="2178" y="39"/>
                    <a:pt x="2141" y="0"/>
                    <a:pt x="2094" y="0"/>
                  </a:cubicBezTo>
                  <a:lnTo>
                    <a:pt x="2094" y="0"/>
                  </a:lnTo>
                  <a:cubicBezTo>
                    <a:pt x="2093" y="0"/>
                    <a:pt x="2090" y="0"/>
                    <a:pt x="2088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6"/>
          <p:cNvSpPr txBox="1"/>
          <p:nvPr>
            <p:ph type="title"/>
          </p:nvPr>
        </p:nvSpPr>
        <p:spPr>
          <a:xfrm>
            <a:off x="1001950" y="249450"/>
            <a:ext cx="6862200" cy="105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69CD6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 </a:t>
            </a:r>
            <a:endParaRPr sz="2400"/>
          </a:p>
        </p:txBody>
      </p:sp>
      <p:sp>
        <p:nvSpPr>
          <p:cNvPr id="560" name="Google Shape;560;p26"/>
          <p:cNvSpPr txBox="1"/>
          <p:nvPr/>
        </p:nvSpPr>
        <p:spPr>
          <a:xfrm>
            <a:off x="278025" y="1454300"/>
            <a:ext cx="7586100" cy="3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b="1" lang="en" sz="1100"/>
              <a:t>Data Retrieval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Fetch GDP, life expectancy, and literacy rate datasets from the </a:t>
            </a:r>
            <a:r>
              <a:rPr b="1" lang="en" sz="1100"/>
              <a:t>World Bank API</a:t>
            </a:r>
            <a:r>
              <a:rPr lang="en" sz="1100"/>
              <a:t>.</a:t>
            </a:r>
            <a:br>
              <a:rPr lang="en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Optionally use cached data from </a:t>
            </a:r>
            <a:r>
              <a:rPr b="1" lang="en" sz="1100"/>
              <a:t>SQLite</a:t>
            </a:r>
            <a:r>
              <a:rPr lang="en" sz="1100"/>
              <a:t> to speed up future loads.</a:t>
            </a:r>
            <a:br>
              <a:rPr lang="en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rPr b="1" lang="en" sz="1100"/>
              <a:t>Data Cleaning &amp; Normalization</a:t>
            </a:r>
            <a:br>
              <a:rPr b="1" lang="en" sz="1100"/>
            </a:b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Keep only relevant columns (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country</a:t>
            </a:r>
            <a:r>
              <a:rPr lang="en" sz="1100"/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ISO code</a:t>
            </a:r>
            <a:r>
              <a:rPr lang="en" sz="1100"/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year</a:t>
            </a:r>
            <a:r>
              <a:rPr lang="en" sz="1100"/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indicator</a:t>
            </a:r>
            <a:r>
              <a:rPr lang="en" sz="1100"/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en" sz="1100"/>
              <a:t>).</a:t>
            </a:r>
            <a:br>
              <a:rPr lang="en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Standardize metric names and convert values to numeric format.</a:t>
            </a:r>
            <a:br>
              <a:rPr lang="en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Merge all metrics into a single dataset.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9191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27"/>
          <p:cNvSpPr txBox="1"/>
          <p:nvPr>
            <p:ph type="title"/>
          </p:nvPr>
        </p:nvSpPr>
        <p:spPr>
          <a:xfrm>
            <a:off x="1001950" y="249450"/>
            <a:ext cx="6862200" cy="105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69CD6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566" name="Google Shape;566;p27"/>
          <p:cNvSpPr txBox="1"/>
          <p:nvPr/>
        </p:nvSpPr>
        <p:spPr>
          <a:xfrm>
            <a:off x="278025" y="1454300"/>
            <a:ext cx="7586100" cy="3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3) Local Storage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Save the merged dataset into a </a:t>
            </a:r>
            <a:r>
              <a:rPr b="1" lang="en" sz="1100"/>
              <a:t>SQLite database</a:t>
            </a:r>
            <a:r>
              <a:rPr lang="en" sz="1100"/>
              <a:t> (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public_data.db</a:t>
            </a:r>
            <a:r>
              <a:rPr lang="en" sz="1100"/>
              <a:t>) for reuse.</a:t>
            </a:r>
            <a:br>
              <a:rPr lang="en" sz="1100"/>
            </a:b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4) Question Parsing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Detect the </a:t>
            </a:r>
            <a:r>
              <a:rPr b="1" lang="en" sz="1100"/>
              <a:t>metric</a:t>
            </a:r>
            <a:r>
              <a:rPr lang="en" sz="1100"/>
              <a:t>, </a:t>
            </a:r>
            <a:r>
              <a:rPr b="1" lang="en" sz="1100"/>
              <a:t>country</a:t>
            </a:r>
            <a:r>
              <a:rPr lang="en" sz="1100"/>
              <a:t>, and </a:t>
            </a:r>
            <a:r>
              <a:rPr b="1" lang="en" sz="1100"/>
              <a:t>year</a:t>
            </a:r>
            <a:r>
              <a:rPr lang="en" sz="1100"/>
              <a:t> from natural language queries.</a:t>
            </a:r>
            <a:br>
              <a:rPr lang="en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Support simple queries like </a:t>
            </a:r>
            <a:r>
              <a:rPr i="1" lang="en" sz="1100"/>
              <a:t>"GDP of France in 2020"</a:t>
            </a:r>
            <a:r>
              <a:rPr lang="en" sz="1100"/>
              <a:t>.</a:t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9191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8"/>
          <p:cNvSpPr txBox="1"/>
          <p:nvPr>
            <p:ph type="title"/>
          </p:nvPr>
        </p:nvSpPr>
        <p:spPr>
          <a:xfrm>
            <a:off x="1001950" y="249450"/>
            <a:ext cx="6862200" cy="105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69CD6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572" name="Google Shape;572;p28"/>
          <p:cNvSpPr txBox="1"/>
          <p:nvPr/>
        </p:nvSpPr>
        <p:spPr>
          <a:xfrm>
            <a:off x="278025" y="1454300"/>
            <a:ext cx="7586100" cy="3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5) Answer Retrieval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Try to get the data from the local dataset.</a:t>
            </a:r>
            <a:br>
              <a:rPr lang="en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If missing, query the </a:t>
            </a:r>
            <a:r>
              <a:rPr b="1" lang="en" sz="1100"/>
              <a:t>World Bank API live</a:t>
            </a:r>
            <a:r>
              <a:rPr lang="en" sz="1100"/>
              <a:t>.</a:t>
            </a:r>
            <a:br>
              <a:rPr lang="en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If still missing, optionally fall back to a </a:t>
            </a:r>
            <a:r>
              <a:rPr b="1" lang="en" sz="1100"/>
              <a:t>Puppeteer-based web search</a:t>
            </a:r>
            <a:r>
              <a:rPr lang="en" sz="1100"/>
              <a:t>.</a:t>
            </a:r>
            <a:br>
              <a:rPr lang="en" sz="1100"/>
            </a:b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6) Analytics &amp; Statistics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Calculate descriptive statistics.</a:t>
            </a:r>
            <a:br>
              <a:rPr lang="en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Perform </a:t>
            </a:r>
            <a:r>
              <a:rPr b="1" lang="en" sz="1100"/>
              <a:t>correlation</a:t>
            </a:r>
            <a:r>
              <a:rPr lang="en" sz="1100"/>
              <a:t> analysis between two metrics.</a:t>
            </a:r>
            <a:br>
              <a:rPr lang="en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Run </a:t>
            </a:r>
            <a:r>
              <a:rPr b="1" lang="en" sz="1100"/>
              <a:t>t-tests</a:t>
            </a:r>
            <a:r>
              <a:rPr lang="en" sz="1100"/>
              <a:t> to compare metrics between countries.</a:t>
            </a:r>
            <a:br>
              <a:rPr lang="en" sz="1100"/>
            </a:b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9191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9"/>
          <p:cNvSpPr txBox="1"/>
          <p:nvPr>
            <p:ph type="title"/>
          </p:nvPr>
        </p:nvSpPr>
        <p:spPr>
          <a:xfrm>
            <a:off x="1001950" y="249450"/>
            <a:ext cx="6862200" cy="105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569CD6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578" name="Google Shape;578;p29"/>
          <p:cNvSpPr txBox="1"/>
          <p:nvPr/>
        </p:nvSpPr>
        <p:spPr>
          <a:xfrm>
            <a:off x="278025" y="1454300"/>
            <a:ext cx="7586100" cy="3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8) Visualization</a:t>
            </a:r>
            <a:br>
              <a:rPr b="1" lang="en" sz="1100"/>
            </a:b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Generate </a:t>
            </a:r>
            <a:r>
              <a:rPr b="1" lang="en" sz="1100"/>
              <a:t>time series plots</a:t>
            </a:r>
            <a:r>
              <a:rPr lang="en" sz="1100"/>
              <a:t> for the chosen metric and country.</a:t>
            </a:r>
            <a:br>
              <a:rPr lang="en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Allow filtering by start and end year.</a:t>
            </a:r>
            <a:br>
              <a:rPr lang="en" sz="1100"/>
            </a:b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9) User Interface</a:t>
            </a:r>
            <a:br>
              <a:rPr b="1" lang="en" sz="1100"/>
            </a:b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Build a </a:t>
            </a:r>
            <a:r>
              <a:rPr b="1" lang="en" sz="1100"/>
              <a:t>Gradio web app</a:t>
            </a:r>
            <a:r>
              <a:rPr lang="en" sz="1100"/>
              <a:t> with:</a:t>
            </a:r>
            <a:br>
              <a:rPr lang="en" sz="1100"/>
            </a:b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 sz="1100"/>
              <a:t>Ask Mode</a:t>
            </a:r>
            <a:r>
              <a:rPr lang="en" sz="1100"/>
              <a:t>: Free-text Q&amp;A</a:t>
            </a:r>
            <a:br>
              <a:rPr lang="en" sz="1100"/>
            </a:b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 sz="1100"/>
              <a:t>Explore Mode</a:t>
            </a:r>
            <a:r>
              <a:rPr lang="en" sz="1100"/>
              <a:t>: Charts, stats, and forecasts.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100"/>
            </a:b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9191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orld Health Day Activities for High School by Slidesgo">
  <a:themeElements>
    <a:clrScheme name="Simple Light">
      <a:dk1>
        <a:srgbClr val="182356"/>
      </a:dk1>
      <a:lt1>
        <a:srgbClr val="F8F8F8"/>
      </a:lt1>
      <a:dk2>
        <a:srgbClr val="EEEEEE"/>
      </a:dk2>
      <a:lt2>
        <a:srgbClr val="CAC9C9"/>
      </a:lt2>
      <a:accent1>
        <a:srgbClr val="3D4CA2"/>
      </a:accent1>
      <a:accent2>
        <a:srgbClr val="829BD3"/>
      </a:accent2>
      <a:accent3>
        <a:srgbClr val="C3D7EC"/>
      </a:accent3>
      <a:accent4>
        <a:srgbClr val="E6BEB2"/>
      </a:accent4>
      <a:accent5>
        <a:srgbClr val="FFFFFF"/>
      </a:accent5>
      <a:accent6>
        <a:srgbClr val="FFFFFF"/>
      </a:accent6>
      <a:hlink>
        <a:srgbClr val="18235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