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6" r:id="rId5"/>
    <p:sldId id="268" r:id="rId6"/>
    <p:sldId id="269"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7E7858"/>
    <a:srgbClr val="AEA88A"/>
    <a:srgbClr val="192E31"/>
    <a:srgbClr val="FCD1A7"/>
    <a:srgbClr val="733512"/>
    <a:srgbClr val="205239"/>
    <a:srgbClr val="182B2F"/>
    <a:srgbClr val="CCAA83"/>
    <a:srgbClr val="0804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3531-BD39-4631-A7BC-2063A4BE8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F7E7EDF-AF79-43AC-87B8-17B03970E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04BCE57-3F83-451D-B054-C3CD09C22DF9}"/>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5" name="Footer Placeholder 4">
            <a:extLst>
              <a:ext uri="{FF2B5EF4-FFF2-40B4-BE49-F238E27FC236}">
                <a16:creationId xmlns:a16="http://schemas.microsoft.com/office/drawing/2014/main" id="{18AA123F-7620-4BD5-A2C6-E5FFC82AC0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20EFB7-C86D-40F3-B954-D404757EEEE9}"/>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186819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452A-7C24-4BD6-ACF5-507DA67CB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87A7F-D326-464A-8E9E-29ABB3D0D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BFE98-EE87-4B26-BF69-5B08FB79C690}"/>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5" name="Footer Placeholder 4">
            <a:extLst>
              <a:ext uri="{FF2B5EF4-FFF2-40B4-BE49-F238E27FC236}">
                <a16:creationId xmlns:a16="http://schemas.microsoft.com/office/drawing/2014/main" id="{7DC3A0EE-99BD-4E99-9436-21A457EC52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422866-35E4-4F22-8301-77D63466C131}"/>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344776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DA22-940F-4349-8630-986AD2973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AF9569-9288-433B-B3C6-0F607A20B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5C663-303B-4FEC-81A0-ED8AD1139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B1A5A-D4C3-4249-BEAE-C47DA1CDD1EF}"/>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6" name="Footer Placeholder 5">
            <a:extLst>
              <a:ext uri="{FF2B5EF4-FFF2-40B4-BE49-F238E27FC236}">
                <a16:creationId xmlns:a16="http://schemas.microsoft.com/office/drawing/2014/main" id="{408B3E8A-2311-4D96-B47C-105CF0A5C7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970B8C-B941-4C78-A0CD-7BEC9A68C84A}"/>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2530648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4D3D-77EC-49A5-9100-28BC199457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6B8802-9D1E-4778-AC14-8DF5DFF19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905D2C-BCE2-4C07-914F-FEE9CE58D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1B0659-7F89-40BB-BA9B-0E7FC5017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24957-DF22-4A40-BC47-DC5FD280DD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EFCEA1-8AEA-49E0-8494-455F648EAAAD}"/>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8" name="Footer Placeholder 7">
            <a:extLst>
              <a:ext uri="{FF2B5EF4-FFF2-40B4-BE49-F238E27FC236}">
                <a16:creationId xmlns:a16="http://schemas.microsoft.com/office/drawing/2014/main" id="{8DC185A4-A938-4717-A411-1C9AF9E643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58346FC-8F9C-4930-BDFD-D29C17A9DDA4}"/>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202339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8E46-7E9C-49E0-9F3C-44096D0F36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CFE8D5-57CE-4600-95EF-7D02BDFF111A}"/>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4" name="Footer Placeholder 3">
            <a:extLst>
              <a:ext uri="{FF2B5EF4-FFF2-40B4-BE49-F238E27FC236}">
                <a16:creationId xmlns:a16="http://schemas.microsoft.com/office/drawing/2014/main" id="{0ADB9CB4-898F-41FB-890C-CE29E7D33E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B31D42-E881-48EE-9A3B-D7DB1179FA93}"/>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3897480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84C5D-77AE-4DF1-8DFD-8B1B3C61C058}"/>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3" name="Footer Placeholder 2">
            <a:extLst>
              <a:ext uri="{FF2B5EF4-FFF2-40B4-BE49-F238E27FC236}">
                <a16:creationId xmlns:a16="http://schemas.microsoft.com/office/drawing/2014/main" id="{E081A53E-10FF-4588-9FD7-EB5845A6F9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821643F-1A91-4B83-ABCD-00A14AB77527}"/>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4146420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CB24-B446-4243-A89A-7E43AFCED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CB897D-CF45-4CDE-848C-1053A9659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EBAFB-99A8-4710-9D39-F625AF8B6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0C10A-09E2-4132-9B39-50B6E5C5D7DF}"/>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6" name="Footer Placeholder 5">
            <a:extLst>
              <a:ext uri="{FF2B5EF4-FFF2-40B4-BE49-F238E27FC236}">
                <a16:creationId xmlns:a16="http://schemas.microsoft.com/office/drawing/2014/main" id="{778942C1-393F-4504-B38C-E5733BB540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0C2CD5-DAC0-4887-A36F-6C14F9242499}"/>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307411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33AD-3F85-48DE-AEFB-7AAC3619B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A47860-67BE-4087-82E5-3DC22B338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B85905D-6027-458C-AFF7-9A3F785E2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B5A11-01C3-41A9-B294-01BFFCC9D6BA}"/>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6" name="Footer Placeholder 5">
            <a:extLst>
              <a:ext uri="{FF2B5EF4-FFF2-40B4-BE49-F238E27FC236}">
                <a16:creationId xmlns:a16="http://schemas.microsoft.com/office/drawing/2014/main" id="{EE7849AE-43A6-4C54-BC9B-3532ED54A4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4597CA-5462-4ED2-8920-D98D21EEDBE8}"/>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128028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3106-B99B-46D8-BD6A-C0EE00309E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1A505D-0FFB-4DE5-97F0-4D171B3065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F629E-444E-4560-A629-9705EE6A857C}"/>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5" name="Footer Placeholder 4">
            <a:extLst>
              <a:ext uri="{FF2B5EF4-FFF2-40B4-BE49-F238E27FC236}">
                <a16:creationId xmlns:a16="http://schemas.microsoft.com/office/drawing/2014/main" id="{342BF23E-D9B3-4EC7-87C9-6E3DE71C93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8E6A7B-C9CE-41FF-83EE-7555C4783FB3}"/>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2533045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D2DCE-9AE3-4DDF-9550-8F2C8049D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223327-1154-47BE-A63A-16B0D3866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4AB57-F5BA-4A8E-84F0-394BE411E794}"/>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5" name="Footer Placeholder 4">
            <a:extLst>
              <a:ext uri="{FF2B5EF4-FFF2-40B4-BE49-F238E27FC236}">
                <a16:creationId xmlns:a16="http://schemas.microsoft.com/office/drawing/2014/main" id="{3BEE891D-73D0-4C6A-B669-252843EE1D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F98B96-EA9C-4982-A75E-0FBF425539A6}"/>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410325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5829ECB-00F3-42B2-B128-33B3BAB93F82}"/>
              </a:ext>
            </a:extLst>
          </p:cNvPr>
          <p:cNvSpPr>
            <a:spLocks noGrp="1"/>
          </p:cNvSpPr>
          <p:nvPr>
            <p:ph type="pic" sz="quarter" idx="13"/>
          </p:nvPr>
        </p:nvSpPr>
        <p:spPr>
          <a:xfrm>
            <a:off x="-7938" y="0"/>
            <a:ext cx="8767763" cy="6953250"/>
          </a:xfrm>
        </p:spPr>
        <p:txBody>
          <a:bodyPr anchor="ctr">
            <a:normAutofit/>
          </a:bodyPr>
          <a:lstStyle>
            <a:lvl1pPr marL="0" indent="0" algn="ctr">
              <a:buNone/>
              <a:defRPr sz="180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96E02DB-2985-441D-A63A-F03C81F0E1D2}"/>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4" name="Footer Placeholder 3">
            <a:extLst>
              <a:ext uri="{FF2B5EF4-FFF2-40B4-BE49-F238E27FC236}">
                <a16:creationId xmlns:a16="http://schemas.microsoft.com/office/drawing/2014/main" id="{84E7602D-D3C9-432B-9596-A83AF872D2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D274B1-5D2B-4EB5-893B-3FF10A25BD04}"/>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2" name="Title 1">
            <a:extLst>
              <a:ext uri="{FF2B5EF4-FFF2-40B4-BE49-F238E27FC236}">
                <a16:creationId xmlns:a16="http://schemas.microsoft.com/office/drawing/2014/main" id="{4EB6FE97-346A-4539-8C00-887E14EFF8F3}"/>
              </a:ext>
            </a:extLst>
          </p:cNvPr>
          <p:cNvSpPr>
            <a:spLocks noGrp="1"/>
          </p:cNvSpPr>
          <p:nvPr>
            <p:ph type="title" hasCustomPrompt="1"/>
          </p:nvPr>
        </p:nvSpPr>
        <p:spPr>
          <a:xfrm>
            <a:off x="5284956" y="3058277"/>
            <a:ext cx="5748489" cy="1047371"/>
          </a:xfrm>
        </p:spPr>
        <p:txBody>
          <a:bodyPr>
            <a:normAutofit/>
          </a:bodyPr>
          <a:lstStyle>
            <a:lvl1pPr algn="ctr">
              <a:lnSpc>
                <a:spcPct val="150000"/>
              </a:lnSpc>
              <a:defRPr sz="1200" spc="600">
                <a:solidFill>
                  <a:schemeClr val="bg2">
                    <a:lumMod val="90000"/>
                  </a:schemeClr>
                </a:solidFill>
              </a:defRPr>
            </a:lvl1pPr>
          </a:lstStyle>
          <a:p>
            <a:r>
              <a:rPr lang="en-US" dirty="0"/>
              <a:t>CLICK TO EDIT MASTER TITLE STYLE</a:t>
            </a:r>
          </a:p>
        </p:txBody>
      </p:sp>
    </p:spTree>
    <p:extLst>
      <p:ext uri="{BB962C8B-B14F-4D97-AF65-F5344CB8AC3E}">
        <p14:creationId xmlns:p14="http://schemas.microsoft.com/office/powerpoint/2010/main" val="30866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olomn 3 pic">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9003AA9-A64B-441B-B640-06926B4DF95A}"/>
              </a:ext>
            </a:extLst>
          </p:cNvPr>
          <p:cNvSpPr>
            <a:spLocks noGrp="1"/>
          </p:cNvSpPr>
          <p:nvPr>
            <p:ph type="pic" sz="quarter" idx="13"/>
          </p:nvPr>
        </p:nvSpPr>
        <p:spPr>
          <a:xfrm>
            <a:off x="3581400" y="0"/>
            <a:ext cx="2955925" cy="4413250"/>
          </a:xfrm>
        </p:spPr>
        <p:txBody>
          <a:bodyPr anchor="ctr">
            <a:normAutofit/>
          </a:bodyPr>
          <a:lstStyle>
            <a:lvl1pPr marL="0" indent="0" algn="ctr">
              <a:buNone/>
              <a:defRPr sz="1800"/>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15CD8C71-CDCB-4B66-A220-00EE08FD3084}"/>
              </a:ext>
            </a:extLst>
          </p:cNvPr>
          <p:cNvSpPr>
            <a:spLocks noGrp="1"/>
          </p:cNvSpPr>
          <p:nvPr>
            <p:ph type="pic" sz="quarter" idx="14"/>
          </p:nvPr>
        </p:nvSpPr>
        <p:spPr>
          <a:xfrm>
            <a:off x="9479328" y="0"/>
            <a:ext cx="2712668" cy="4413250"/>
          </a:xfrm>
        </p:spPr>
        <p:txBody>
          <a:bodyPr anchor="ctr">
            <a:normAutofit/>
          </a:bodyPr>
          <a:lstStyle>
            <a:lvl1pPr marL="0" indent="0" algn="ctr">
              <a:buNone/>
              <a:defRPr sz="1800"/>
            </a:lvl1pPr>
          </a:lstStyle>
          <a:p>
            <a:r>
              <a:rPr lang="en-US"/>
              <a:t>Click icon to add picture</a:t>
            </a:r>
            <a:endParaRPr lang="en-US" dirty="0"/>
          </a:p>
        </p:txBody>
      </p:sp>
      <p:sp>
        <p:nvSpPr>
          <p:cNvPr id="21" name="Picture Placeholder 18">
            <a:extLst>
              <a:ext uri="{FF2B5EF4-FFF2-40B4-BE49-F238E27FC236}">
                <a16:creationId xmlns:a16="http://schemas.microsoft.com/office/drawing/2014/main" id="{6944847D-09EF-4B0A-B6B2-619BA2D2F427}"/>
              </a:ext>
            </a:extLst>
          </p:cNvPr>
          <p:cNvSpPr>
            <a:spLocks noGrp="1"/>
          </p:cNvSpPr>
          <p:nvPr>
            <p:ph type="pic" sz="quarter" idx="15"/>
          </p:nvPr>
        </p:nvSpPr>
        <p:spPr>
          <a:xfrm>
            <a:off x="6560684" y="2444851"/>
            <a:ext cx="2918637" cy="4413149"/>
          </a:xfrm>
        </p:spPr>
        <p:txBody>
          <a:bodyPr anchor="ctr">
            <a:normAutofit/>
          </a:bodyPr>
          <a:lstStyle>
            <a:lvl1pPr marL="0" indent="0" algn="ctr">
              <a:buNone/>
              <a:defRPr sz="1800"/>
            </a:lvl1pPr>
          </a:lstStyle>
          <a:p>
            <a:r>
              <a:rPr lang="en-US"/>
              <a:t>Click icon to add picture</a:t>
            </a:r>
            <a:endParaRPr lang="en-US" dirty="0"/>
          </a:p>
        </p:txBody>
      </p:sp>
      <p:sp>
        <p:nvSpPr>
          <p:cNvPr id="22" name="Picture Placeholder 18">
            <a:extLst>
              <a:ext uri="{FF2B5EF4-FFF2-40B4-BE49-F238E27FC236}">
                <a16:creationId xmlns:a16="http://schemas.microsoft.com/office/drawing/2014/main" id="{F6012508-D9F5-4D74-A051-556AC16E3B61}"/>
              </a:ext>
            </a:extLst>
          </p:cNvPr>
          <p:cNvSpPr>
            <a:spLocks noGrp="1"/>
          </p:cNvSpPr>
          <p:nvPr>
            <p:ph type="pic" sz="quarter" idx="16"/>
          </p:nvPr>
        </p:nvSpPr>
        <p:spPr>
          <a:xfrm>
            <a:off x="-6758" y="4413146"/>
            <a:ext cx="3617253" cy="2444853"/>
          </a:xfrm>
        </p:spPr>
        <p:txBody>
          <a:bodyPr anchor="ct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797CA83D-1033-4DFF-9FA9-57138082617F}"/>
              </a:ext>
            </a:extLst>
          </p:cNvPr>
          <p:cNvSpPr>
            <a:spLocks noGrp="1"/>
          </p:cNvSpPr>
          <p:nvPr>
            <p:ph type="title" hasCustomPrompt="1"/>
          </p:nvPr>
        </p:nvSpPr>
        <p:spPr>
          <a:xfrm>
            <a:off x="1025675" y="1476915"/>
            <a:ext cx="2548964" cy="1325563"/>
          </a:xfrm>
        </p:spPr>
        <p:txBody>
          <a:bodyPr>
            <a:normAutofit/>
          </a:bodyPr>
          <a:lstStyle>
            <a:lvl1pPr>
              <a:lnSpc>
                <a:spcPct val="150000"/>
              </a:lnSpc>
              <a:defRPr sz="1200" spc="600">
                <a:solidFill>
                  <a:schemeClr val="accent2">
                    <a:lumMod val="75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51F356DA-3A13-477E-AEBF-805A7948E160}"/>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24" name="Text Placeholder 23">
            <a:extLst>
              <a:ext uri="{FF2B5EF4-FFF2-40B4-BE49-F238E27FC236}">
                <a16:creationId xmlns:a16="http://schemas.microsoft.com/office/drawing/2014/main" id="{6D6CF040-222F-40C5-B977-F3683477748E}"/>
              </a:ext>
            </a:extLst>
          </p:cNvPr>
          <p:cNvSpPr>
            <a:spLocks noGrp="1"/>
          </p:cNvSpPr>
          <p:nvPr>
            <p:ph type="body" sz="quarter" idx="17"/>
          </p:nvPr>
        </p:nvSpPr>
        <p:spPr>
          <a:xfrm>
            <a:off x="4111539" y="4924619"/>
            <a:ext cx="2020888" cy="1604963"/>
          </a:xfrm>
        </p:spPr>
        <p:txBody>
          <a:bodyPr anchor="ctr">
            <a:noAutofit/>
          </a:bodyPr>
          <a:lstStyle>
            <a:lvl1pPr marL="0" indent="0">
              <a:lnSpc>
                <a:spcPct val="150000"/>
              </a:lnSpc>
              <a:buNone/>
              <a:defRPr sz="900">
                <a:solidFill>
                  <a:schemeClr val="accent2">
                    <a:lumMod val="75000"/>
                  </a:schemeClr>
                </a:solidFill>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a:r>
              <a:rPr lang="en-US"/>
              <a:t>Click to edit Master text styles</a:t>
            </a:r>
          </a:p>
        </p:txBody>
      </p:sp>
    </p:spTree>
    <p:extLst>
      <p:ext uri="{BB962C8B-B14F-4D97-AF65-F5344CB8AC3E}">
        <p14:creationId xmlns:p14="http://schemas.microsoft.com/office/powerpoint/2010/main" val="425309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3 pic">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4DB86F64-3750-4FD9-8332-F00263FFBCE8}"/>
              </a:ext>
            </a:extLst>
          </p:cNvPr>
          <p:cNvSpPr>
            <a:spLocks noGrp="1"/>
          </p:cNvSpPr>
          <p:nvPr>
            <p:ph type="pic" sz="quarter" idx="18"/>
          </p:nvPr>
        </p:nvSpPr>
        <p:spPr>
          <a:xfrm>
            <a:off x="0" y="0"/>
            <a:ext cx="4572000" cy="6858000"/>
          </a:xfrm>
        </p:spPr>
        <p:txBody>
          <a:bodyPr anchor="ctr">
            <a:normAutofit/>
          </a:bodyPr>
          <a:lstStyle>
            <a:lvl1pPr marL="0" indent="0" algn="ctr">
              <a:buNone/>
              <a:defRPr sz="1800"/>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B3C78BB5-C3E4-4ECD-8F9A-E690DAB8A098}"/>
              </a:ext>
            </a:extLst>
          </p:cNvPr>
          <p:cNvSpPr>
            <a:spLocks noGrp="1"/>
          </p:cNvSpPr>
          <p:nvPr>
            <p:ph type="pic" sz="quarter" idx="19"/>
          </p:nvPr>
        </p:nvSpPr>
        <p:spPr>
          <a:xfrm>
            <a:off x="8189913" y="0"/>
            <a:ext cx="4002087" cy="2078038"/>
          </a:xfrm>
        </p:spPr>
        <p:txBody>
          <a:bodyPr anchor="ctr">
            <a:normAutofit/>
          </a:bodyPr>
          <a:lstStyle>
            <a:lvl1pPr marL="0" indent="0" algn="ctr">
              <a:buNone/>
              <a:defRPr sz="1800"/>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EABE8925-F92F-4CB0-A00F-B42C9F247CEA}"/>
              </a:ext>
            </a:extLst>
          </p:cNvPr>
          <p:cNvSpPr>
            <a:spLocks noGrp="1"/>
          </p:cNvSpPr>
          <p:nvPr>
            <p:ph type="pic" sz="quarter" idx="20"/>
          </p:nvPr>
        </p:nvSpPr>
        <p:spPr>
          <a:xfrm>
            <a:off x="4572000" y="2051050"/>
            <a:ext cx="3617913" cy="4806950"/>
          </a:xfrm>
        </p:spPr>
        <p:txBody>
          <a:bodyPr anchor="ct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A9BBF863-F202-4C8A-ABC7-4596279F260D}"/>
              </a:ext>
            </a:extLst>
          </p:cNvPr>
          <p:cNvSpPr>
            <a:spLocks noGrp="1"/>
          </p:cNvSpPr>
          <p:nvPr>
            <p:ph type="title" hasCustomPrompt="1"/>
          </p:nvPr>
        </p:nvSpPr>
        <p:spPr>
          <a:xfrm>
            <a:off x="9229457" y="3793638"/>
            <a:ext cx="2209801" cy="1325563"/>
          </a:xfrm>
        </p:spPr>
        <p:txBody>
          <a:bodyPr>
            <a:normAutofit/>
          </a:bodyPr>
          <a:lstStyle>
            <a:lvl1pPr>
              <a:lnSpc>
                <a:spcPct val="150000"/>
              </a:lnSpc>
              <a:defRPr sz="1200" spc="600">
                <a:solidFill>
                  <a:schemeClr val="accent6">
                    <a:lumMod val="50000"/>
                  </a:schemeClr>
                </a:solidFill>
                <a:latin typeface="+mj-lt"/>
              </a:defRPr>
            </a:lvl1pPr>
          </a:lstStyle>
          <a:p>
            <a:r>
              <a:rPr lang="en-US" dirty="0"/>
              <a:t>CLICK TO EDIT MASTER TITLE STYLE</a:t>
            </a:r>
          </a:p>
        </p:txBody>
      </p:sp>
      <p:sp>
        <p:nvSpPr>
          <p:cNvPr id="3" name="Date Placeholder 2">
            <a:extLst>
              <a:ext uri="{FF2B5EF4-FFF2-40B4-BE49-F238E27FC236}">
                <a16:creationId xmlns:a16="http://schemas.microsoft.com/office/drawing/2014/main" id="{55ED0535-3124-47F1-AB5B-92E2FC97A4FC}"/>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4" name="Footer Placeholder 3">
            <a:extLst>
              <a:ext uri="{FF2B5EF4-FFF2-40B4-BE49-F238E27FC236}">
                <a16:creationId xmlns:a16="http://schemas.microsoft.com/office/drawing/2014/main" id="{A36A0EB6-1E81-4706-BC6C-828BB965759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6A980C4-6A20-4321-8CDA-053726BF4F4C}"/>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14" name="Text Placeholder 23">
            <a:extLst>
              <a:ext uri="{FF2B5EF4-FFF2-40B4-BE49-F238E27FC236}">
                <a16:creationId xmlns:a16="http://schemas.microsoft.com/office/drawing/2014/main" id="{F9CA5252-AF4B-4041-B629-AAF37DFA23F8}"/>
              </a:ext>
            </a:extLst>
          </p:cNvPr>
          <p:cNvSpPr>
            <a:spLocks noGrp="1"/>
          </p:cNvSpPr>
          <p:nvPr>
            <p:ph type="body" sz="quarter" idx="17"/>
          </p:nvPr>
        </p:nvSpPr>
        <p:spPr>
          <a:xfrm>
            <a:off x="5261287" y="223257"/>
            <a:ext cx="2575119" cy="1604963"/>
          </a:xfrm>
        </p:spPr>
        <p:txBody>
          <a:bodyPr anchor="ctr">
            <a:noAutofit/>
          </a:bodyPr>
          <a:lstStyle>
            <a:lvl1pPr marL="0" indent="0">
              <a:lnSpc>
                <a:spcPct val="150000"/>
              </a:lnSpc>
              <a:buNone/>
              <a:defRPr sz="900">
                <a:solidFill>
                  <a:schemeClr val="accent6">
                    <a:lumMod val="50000"/>
                  </a:schemeClr>
                </a:solidFill>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a:r>
              <a:rPr lang="en-US"/>
              <a:t>Click to edit Master text styles</a:t>
            </a:r>
          </a:p>
        </p:txBody>
      </p:sp>
    </p:spTree>
    <p:extLst>
      <p:ext uri="{BB962C8B-B14F-4D97-AF65-F5344CB8AC3E}">
        <p14:creationId xmlns:p14="http://schemas.microsoft.com/office/powerpoint/2010/main" val="11623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4 pic">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C5C3C2D-92AB-4CD8-B00C-400110291D96}"/>
              </a:ext>
            </a:extLst>
          </p:cNvPr>
          <p:cNvSpPr>
            <a:spLocks noGrp="1"/>
          </p:cNvSpPr>
          <p:nvPr>
            <p:ph type="pic" sz="quarter" idx="18"/>
          </p:nvPr>
        </p:nvSpPr>
        <p:spPr>
          <a:xfrm>
            <a:off x="0" y="0"/>
            <a:ext cx="2533650" cy="3414713"/>
          </a:xfrm>
        </p:spPr>
        <p:txBody>
          <a:bodyPr anchor="ctr">
            <a:normAutofit/>
          </a:bodyPr>
          <a:lstStyle>
            <a:lvl1pPr marL="0" indent="0" algn="ctr">
              <a:buNone/>
              <a:defRPr sz="1800"/>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AC99FF6E-CE35-45DB-8EF2-458E6002681C}"/>
              </a:ext>
            </a:extLst>
          </p:cNvPr>
          <p:cNvSpPr>
            <a:spLocks noGrp="1"/>
          </p:cNvSpPr>
          <p:nvPr>
            <p:ph type="pic" sz="quarter" idx="19"/>
          </p:nvPr>
        </p:nvSpPr>
        <p:spPr>
          <a:xfrm>
            <a:off x="7023100" y="0"/>
            <a:ext cx="5181009" cy="3438525"/>
          </a:xfrm>
        </p:spPr>
        <p:txBody>
          <a:bodyPr anchor="ctr">
            <a:normAutofit/>
          </a:bodyPr>
          <a:lstStyle>
            <a:lvl1pPr marL="0" indent="0" algn="ctr">
              <a:buNone/>
              <a:defRPr sz="1800"/>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C9BC45D4-131C-4605-9776-B7C5C7972D6E}"/>
              </a:ext>
            </a:extLst>
          </p:cNvPr>
          <p:cNvSpPr>
            <a:spLocks noGrp="1"/>
          </p:cNvSpPr>
          <p:nvPr>
            <p:ph type="pic" sz="quarter" idx="20"/>
          </p:nvPr>
        </p:nvSpPr>
        <p:spPr>
          <a:xfrm>
            <a:off x="7038904" y="3447098"/>
            <a:ext cx="5165206" cy="3406075"/>
          </a:xfrm>
        </p:spPr>
        <p:txBody>
          <a:bodyPr anchor="ctr">
            <a:normAutofit/>
          </a:bodyPr>
          <a:lstStyle>
            <a:lvl1pPr marL="0" indent="0" algn="ctr">
              <a:buNone/>
              <a:defRPr sz="1800"/>
            </a:lvl1pPr>
          </a:lstStyle>
          <a:p>
            <a:r>
              <a:rPr lang="en-US"/>
              <a:t>Click icon to add picture</a:t>
            </a:r>
            <a:endParaRPr lang="en-US" dirty="0"/>
          </a:p>
        </p:txBody>
      </p:sp>
      <p:sp>
        <p:nvSpPr>
          <p:cNvPr id="21" name="Picture Placeholder 18">
            <a:extLst>
              <a:ext uri="{FF2B5EF4-FFF2-40B4-BE49-F238E27FC236}">
                <a16:creationId xmlns:a16="http://schemas.microsoft.com/office/drawing/2014/main" id="{09A2C975-004F-488E-8C7D-72AC0E873746}"/>
              </a:ext>
            </a:extLst>
          </p:cNvPr>
          <p:cNvSpPr>
            <a:spLocks noGrp="1"/>
          </p:cNvSpPr>
          <p:nvPr>
            <p:ph type="pic" sz="quarter" idx="21"/>
          </p:nvPr>
        </p:nvSpPr>
        <p:spPr>
          <a:xfrm>
            <a:off x="2533651" y="3423506"/>
            <a:ext cx="4487900" cy="3438525"/>
          </a:xfrm>
        </p:spPr>
        <p:txBody>
          <a:bodyPr anchor="ctr">
            <a:normAutofit/>
          </a:bodyPr>
          <a:lstStyle>
            <a:lvl1pPr marL="0" indent="0" algn="ctr">
              <a:buNone/>
              <a:defRPr sz="1800"/>
            </a:lvl1pPr>
          </a:lstStyle>
          <a:p>
            <a:r>
              <a:rPr lang="en-US"/>
              <a:t>Click icon to add picture</a:t>
            </a:r>
            <a:endParaRPr lang="en-US" dirty="0"/>
          </a:p>
        </p:txBody>
      </p:sp>
      <p:sp>
        <p:nvSpPr>
          <p:cNvPr id="15" name="Text Placeholder 23">
            <a:extLst>
              <a:ext uri="{FF2B5EF4-FFF2-40B4-BE49-F238E27FC236}">
                <a16:creationId xmlns:a16="http://schemas.microsoft.com/office/drawing/2014/main" id="{C444F1E1-7DE0-4F38-A7CE-19B3827D5E10}"/>
              </a:ext>
            </a:extLst>
          </p:cNvPr>
          <p:cNvSpPr>
            <a:spLocks noGrp="1"/>
          </p:cNvSpPr>
          <p:nvPr>
            <p:ph type="body" sz="quarter" idx="17"/>
          </p:nvPr>
        </p:nvSpPr>
        <p:spPr>
          <a:xfrm>
            <a:off x="3227742" y="815619"/>
            <a:ext cx="3117210" cy="1854429"/>
          </a:xfrm>
        </p:spPr>
        <p:txBody>
          <a:bodyPr anchor="ctr">
            <a:noAutofit/>
          </a:bodyPr>
          <a:lstStyle>
            <a:lvl1pPr marL="0" indent="0">
              <a:lnSpc>
                <a:spcPct val="150000"/>
              </a:lnSpc>
              <a:buNone/>
              <a:defRPr sz="900">
                <a:solidFill>
                  <a:schemeClr val="accent2">
                    <a:lumMod val="50000"/>
                  </a:schemeClr>
                </a:solidFill>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a:r>
              <a:rPr lang="en-US"/>
              <a:t>Click to edit Master text styles</a:t>
            </a:r>
          </a:p>
        </p:txBody>
      </p:sp>
      <p:sp>
        <p:nvSpPr>
          <p:cNvPr id="2" name="Title 1">
            <a:extLst>
              <a:ext uri="{FF2B5EF4-FFF2-40B4-BE49-F238E27FC236}">
                <a16:creationId xmlns:a16="http://schemas.microsoft.com/office/drawing/2014/main" id="{51C7F91F-4C8E-4C9F-BB46-B984A0162107}"/>
              </a:ext>
            </a:extLst>
          </p:cNvPr>
          <p:cNvSpPr>
            <a:spLocks noGrp="1"/>
          </p:cNvSpPr>
          <p:nvPr>
            <p:ph type="title" hasCustomPrompt="1"/>
          </p:nvPr>
        </p:nvSpPr>
        <p:spPr>
          <a:xfrm>
            <a:off x="507087" y="4279396"/>
            <a:ext cx="1797202" cy="1847080"/>
          </a:xfrm>
        </p:spPr>
        <p:txBody>
          <a:bodyPr>
            <a:normAutofit/>
          </a:bodyPr>
          <a:lstStyle>
            <a:lvl1pPr>
              <a:lnSpc>
                <a:spcPct val="150000"/>
              </a:lnSpc>
              <a:defRPr sz="1200" spc="600">
                <a:solidFill>
                  <a:schemeClr val="accent2">
                    <a:lumMod val="5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E5AE6F91-5610-40AC-961B-9933467D372C}"/>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4" name="Footer Placeholder 3">
            <a:extLst>
              <a:ext uri="{FF2B5EF4-FFF2-40B4-BE49-F238E27FC236}">
                <a16:creationId xmlns:a16="http://schemas.microsoft.com/office/drawing/2014/main" id="{068F3FF8-76E0-4C75-A885-4D91348219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1F85D0B-C1F3-4002-962C-E360AA13081E}"/>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198810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4 pic B">
    <p:spTree>
      <p:nvGrpSpPr>
        <p:cNvPr id="1" name=""/>
        <p:cNvGrpSpPr/>
        <p:nvPr/>
      </p:nvGrpSpPr>
      <p:grpSpPr>
        <a:xfrm>
          <a:off x="0" y="0"/>
          <a:ext cx="0" cy="0"/>
          <a:chOff x="0" y="0"/>
          <a:chExt cx="0" cy="0"/>
        </a:xfrm>
      </p:grpSpPr>
      <p:sp>
        <p:nvSpPr>
          <p:cNvPr id="21" name="Picture Placeholder 16">
            <a:extLst>
              <a:ext uri="{FF2B5EF4-FFF2-40B4-BE49-F238E27FC236}">
                <a16:creationId xmlns:a16="http://schemas.microsoft.com/office/drawing/2014/main" id="{6B732B24-C8AC-4101-9D89-841B20359DC0}"/>
              </a:ext>
            </a:extLst>
          </p:cNvPr>
          <p:cNvSpPr>
            <a:spLocks noGrp="1"/>
          </p:cNvSpPr>
          <p:nvPr>
            <p:ph type="pic" sz="quarter" idx="18"/>
          </p:nvPr>
        </p:nvSpPr>
        <p:spPr>
          <a:xfrm>
            <a:off x="-1" y="1005617"/>
            <a:ext cx="5167385" cy="2923920"/>
          </a:xfrm>
        </p:spPr>
        <p:txBody>
          <a:bodyPr anchor="ctr">
            <a:normAutofit/>
          </a:bodyPr>
          <a:lstStyle>
            <a:lvl1pPr marL="0" indent="0" algn="ctr">
              <a:buNone/>
              <a:defRPr sz="1800"/>
            </a:lvl1pPr>
          </a:lstStyle>
          <a:p>
            <a:r>
              <a:rPr lang="en-US"/>
              <a:t>Click icon to add picture</a:t>
            </a:r>
            <a:endParaRPr lang="en-US" dirty="0"/>
          </a:p>
        </p:txBody>
      </p:sp>
      <p:sp>
        <p:nvSpPr>
          <p:cNvPr id="22" name="Picture Placeholder 18">
            <a:extLst>
              <a:ext uri="{FF2B5EF4-FFF2-40B4-BE49-F238E27FC236}">
                <a16:creationId xmlns:a16="http://schemas.microsoft.com/office/drawing/2014/main" id="{447037DB-898C-419F-99D4-C90D7F953AB5}"/>
              </a:ext>
            </a:extLst>
          </p:cNvPr>
          <p:cNvSpPr>
            <a:spLocks noGrp="1"/>
          </p:cNvSpPr>
          <p:nvPr>
            <p:ph type="pic" sz="quarter" idx="19"/>
          </p:nvPr>
        </p:nvSpPr>
        <p:spPr>
          <a:xfrm>
            <a:off x="5176877" y="2287"/>
            <a:ext cx="4554504" cy="1909666"/>
          </a:xfrm>
        </p:spPr>
        <p:txBody>
          <a:bodyPr anchor="ctr">
            <a:normAutofit/>
          </a:bodyPr>
          <a:lstStyle>
            <a:lvl1pPr marL="0" indent="0" algn="ctr">
              <a:buNone/>
              <a:defRPr sz="1800"/>
            </a:lvl1pPr>
          </a:lstStyle>
          <a:p>
            <a:r>
              <a:rPr lang="en-US"/>
              <a:t>Click icon to add picture</a:t>
            </a:r>
            <a:endParaRPr lang="en-US" dirty="0"/>
          </a:p>
        </p:txBody>
      </p:sp>
      <p:sp>
        <p:nvSpPr>
          <p:cNvPr id="23" name="Picture Placeholder 18">
            <a:extLst>
              <a:ext uri="{FF2B5EF4-FFF2-40B4-BE49-F238E27FC236}">
                <a16:creationId xmlns:a16="http://schemas.microsoft.com/office/drawing/2014/main" id="{A11F5856-98BB-4528-9CDD-BE4110F87272}"/>
              </a:ext>
            </a:extLst>
          </p:cNvPr>
          <p:cNvSpPr>
            <a:spLocks noGrp="1"/>
          </p:cNvSpPr>
          <p:nvPr>
            <p:ph type="pic" sz="quarter" idx="20"/>
          </p:nvPr>
        </p:nvSpPr>
        <p:spPr>
          <a:xfrm>
            <a:off x="9751134" y="1010352"/>
            <a:ext cx="2447968" cy="2946920"/>
          </a:xfrm>
        </p:spPr>
        <p:txBody>
          <a:bodyPr anchor="ctr">
            <a:normAutofit/>
          </a:bodyPr>
          <a:lstStyle>
            <a:lvl1pPr marL="0" indent="0" algn="ctr">
              <a:buNone/>
              <a:defRPr sz="1800"/>
            </a:lvl1pPr>
          </a:lstStyle>
          <a:p>
            <a:r>
              <a:rPr lang="en-US"/>
              <a:t>Click icon to add picture</a:t>
            </a:r>
            <a:endParaRPr lang="en-US" dirty="0"/>
          </a:p>
        </p:txBody>
      </p:sp>
      <p:sp>
        <p:nvSpPr>
          <p:cNvPr id="24" name="Picture Placeholder 18">
            <a:extLst>
              <a:ext uri="{FF2B5EF4-FFF2-40B4-BE49-F238E27FC236}">
                <a16:creationId xmlns:a16="http://schemas.microsoft.com/office/drawing/2014/main" id="{7F7ABEE9-4195-40A3-B95C-94B6547BB7DA}"/>
              </a:ext>
            </a:extLst>
          </p:cNvPr>
          <p:cNvSpPr>
            <a:spLocks noGrp="1"/>
          </p:cNvSpPr>
          <p:nvPr>
            <p:ph type="pic" sz="quarter" idx="21"/>
          </p:nvPr>
        </p:nvSpPr>
        <p:spPr>
          <a:xfrm>
            <a:off x="5163401" y="3956969"/>
            <a:ext cx="4572000" cy="2902630"/>
          </a:xfrm>
        </p:spPr>
        <p:txBody>
          <a:bodyPr anchor="ct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01343944-AAAD-4629-AC33-88D2186B44D2}"/>
              </a:ext>
            </a:extLst>
          </p:cNvPr>
          <p:cNvSpPr>
            <a:spLocks noGrp="1"/>
          </p:cNvSpPr>
          <p:nvPr>
            <p:ph type="title" hasCustomPrompt="1"/>
          </p:nvPr>
        </p:nvSpPr>
        <p:spPr>
          <a:xfrm>
            <a:off x="1599878" y="4684196"/>
            <a:ext cx="2438722" cy="1325563"/>
          </a:xfrm>
        </p:spPr>
        <p:txBody>
          <a:bodyPr>
            <a:normAutofit/>
          </a:bodyPr>
          <a:lstStyle>
            <a:lvl1pPr>
              <a:lnSpc>
                <a:spcPct val="150000"/>
              </a:lnSpc>
              <a:defRPr sz="1200" spc="600">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87FAFC1-ADBC-46CD-A4DB-E3DF9BB4B04D}"/>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4" name="Footer Placeholder 3">
            <a:extLst>
              <a:ext uri="{FF2B5EF4-FFF2-40B4-BE49-F238E27FC236}">
                <a16:creationId xmlns:a16="http://schemas.microsoft.com/office/drawing/2014/main" id="{D6212021-C64A-4021-BFE6-08B2DCC042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E2CA3D-384A-4209-813F-5CD865D815E2}"/>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20" name="Text Placeholder 19">
            <a:extLst>
              <a:ext uri="{FF2B5EF4-FFF2-40B4-BE49-F238E27FC236}">
                <a16:creationId xmlns:a16="http://schemas.microsoft.com/office/drawing/2014/main" id="{910C9836-7494-485C-B7E1-A248CBFE3884}"/>
              </a:ext>
            </a:extLst>
          </p:cNvPr>
          <p:cNvSpPr>
            <a:spLocks noGrp="1"/>
          </p:cNvSpPr>
          <p:nvPr>
            <p:ph type="body" sz="quarter" idx="13"/>
          </p:nvPr>
        </p:nvSpPr>
        <p:spPr>
          <a:xfrm>
            <a:off x="5797423" y="2368931"/>
            <a:ext cx="3584575" cy="1117600"/>
          </a:xfrm>
        </p:spPr>
        <p:txBody>
          <a:bodyPr anchor="ctr">
            <a:normAutofit/>
          </a:bodyPr>
          <a:lstStyle>
            <a:lvl1pPr marL="0" indent="0">
              <a:lnSpc>
                <a:spcPct val="150000"/>
              </a:lnSpc>
              <a:buNone/>
              <a:defRPr sz="900"/>
            </a:lvl1pPr>
            <a:lvl2pPr marL="457200" indent="0">
              <a:buNone/>
              <a:defRPr sz="900"/>
            </a:lvl2pPr>
            <a:lvl3pPr marL="914400" indent="0">
              <a:buNone/>
              <a:defRPr sz="900"/>
            </a:lvl3pPr>
            <a:lvl4pPr marL="1371600" indent="0">
              <a:buNone/>
              <a:defRPr sz="900"/>
            </a:lvl4pPr>
            <a:lvl5pPr marL="1828800" indent="0">
              <a:buNone/>
              <a:defRPr sz="900"/>
            </a:lvl5pPr>
          </a:lstStyle>
          <a:p>
            <a:pPr lvl="0"/>
            <a:r>
              <a:rPr lang="en-US"/>
              <a:t>Click to edit Master text styles</a:t>
            </a:r>
          </a:p>
        </p:txBody>
      </p:sp>
    </p:spTree>
    <p:extLst>
      <p:ext uri="{BB962C8B-B14F-4D97-AF65-F5344CB8AC3E}">
        <p14:creationId xmlns:p14="http://schemas.microsoft.com/office/powerpoint/2010/main" val="32657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umn 2 pic">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6EACF35A-5622-4760-B68F-C66101E6A83F}"/>
              </a:ext>
            </a:extLst>
          </p:cNvPr>
          <p:cNvSpPr>
            <a:spLocks noGrp="1"/>
          </p:cNvSpPr>
          <p:nvPr>
            <p:ph type="pic" sz="quarter" idx="14"/>
          </p:nvPr>
        </p:nvSpPr>
        <p:spPr>
          <a:xfrm>
            <a:off x="4210050" y="0"/>
            <a:ext cx="5514975" cy="6858000"/>
          </a:xfrm>
        </p:spPr>
        <p:txBody>
          <a:bodyPr anchor="ctr">
            <a:normAutofit/>
          </a:bodyPr>
          <a:lstStyle>
            <a:lvl1pPr marL="0" indent="0" algn="ctr">
              <a:buNone/>
              <a:defRPr sz="1800"/>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164344B9-D260-4EBF-89FE-9C682392A84B}"/>
              </a:ext>
            </a:extLst>
          </p:cNvPr>
          <p:cNvSpPr>
            <a:spLocks noGrp="1"/>
          </p:cNvSpPr>
          <p:nvPr>
            <p:ph type="pic" sz="quarter" idx="15"/>
          </p:nvPr>
        </p:nvSpPr>
        <p:spPr>
          <a:xfrm>
            <a:off x="9725025" y="1597025"/>
            <a:ext cx="2466975" cy="5260975"/>
          </a:xfrm>
        </p:spPr>
        <p:txBody>
          <a:bodyPr anchor="ct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7173B5D6-8B1C-4B3A-83E7-94A0C3AB2632}"/>
              </a:ext>
            </a:extLst>
          </p:cNvPr>
          <p:cNvSpPr>
            <a:spLocks noGrp="1"/>
          </p:cNvSpPr>
          <p:nvPr>
            <p:ph type="title" hasCustomPrompt="1"/>
          </p:nvPr>
        </p:nvSpPr>
        <p:spPr>
          <a:xfrm>
            <a:off x="1149096" y="4795868"/>
            <a:ext cx="2478014" cy="1325563"/>
          </a:xfrm>
        </p:spPr>
        <p:txBody>
          <a:bodyPr>
            <a:normAutofit/>
          </a:bodyPr>
          <a:lstStyle>
            <a:lvl1pPr>
              <a:lnSpc>
                <a:spcPct val="150000"/>
              </a:lnSpc>
              <a:defRPr sz="1200" spc="600">
                <a:solidFill>
                  <a:schemeClr val="bg2">
                    <a:lumMod val="5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55B2FCFB-16AE-49C0-A2D7-5196E4382342}"/>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4" name="Footer Placeholder 3">
            <a:extLst>
              <a:ext uri="{FF2B5EF4-FFF2-40B4-BE49-F238E27FC236}">
                <a16:creationId xmlns:a16="http://schemas.microsoft.com/office/drawing/2014/main" id="{1F79230B-6D33-404A-BDF3-48A8385414F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88AAAA-6F10-4B88-9C41-7D7CAA8D5041}"/>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14" name="Text Placeholder 19">
            <a:extLst>
              <a:ext uri="{FF2B5EF4-FFF2-40B4-BE49-F238E27FC236}">
                <a16:creationId xmlns:a16="http://schemas.microsoft.com/office/drawing/2014/main" id="{DEE48B49-B0E6-4ECD-A85C-6048F71B7A0B}"/>
              </a:ext>
            </a:extLst>
          </p:cNvPr>
          <p:cNvSpPr>
            <a:spLocks noGrp="1"/>
          </p:cNvSpPr>
          <p:nvPr>
            <p:ph type="body" sz="quarter" idx="13"/>
          </p:nvPr>
        </p:nvSpPr>
        <p:spPr>
          <a:xfrm>
            <a:off x="705936" y="1255096"/>
            <a:ext cx="3047014" cy="1650328"/>
          </a:xfrm>
        </p:spPr>
        <p:txBody>
          <a:bodyPr anchor="ctr">
            <a:normAutofit/>
          </a:bodyPr>
          <a:lstStyle>
            <a:lvl1pPr marL="0" indent="0">
              <a:lnSpc>
                <a:spcPct val="150000"/>
              </a:lnSpc>
              <a:buNone/>
              <a:defRPr sz="900">
                <a:solidFill>
                  <a:schemeClr val="bg2">
                    <a:lumMod val="50000"/>
                  </a:schemeClr>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a:r>
              <a:rPr lang="en-US"/>
              <a:t>Click to edit Master text styles</a:t>
            </a:r>
          </a:p>
        </p:txBody>
      </p:sp>
    </p:spTree>
    <p:extLst>
      <p:ext uri="{BB962C8B-B14F-4D97-AF65-F5344CB8AC3E}">
        <p14:creationId xmlns:p14="http://schemas.microsoft.com/office/powerpoint/2010/main" val="105093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1 pic">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6B4B9F-BF9B-4D9A-8820-AA97EEF0BF05}"/>
              </a:ext>
            </a:extLst>
          </p:cNvPr>
          <p:cNvSpPr>
            <a:spLocks noGrp="1"/>
          </p:cNvSpPr>
          <p:nvPr>
            <p:ph type="pic" sz="quarter" idx="14"/>
          </p:nvPr>
        </p:nvSpPr>
        <p:spPr>
          <a:xfrm>
            <a:off x="3440113" y="-16481"/>
            <a:ext cx="8751887" cy="6884006"/>
          </a:xfrm>
        </p:spPr>
        <p:txBody>
          <a:bodyPr anchor="ctr">
            <a:normAutofit/>
          </a:bodyPr>
          <a:lstStyle>
            <a:lvl1pPr marL="0" indent="0" algn="ctr">
              <a:buNone/>
              <a:defRPr sz="180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61B5A0A4-FC5E-47B8-88F3-08A54B906D25}"/>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4" name="Footer Placeholder 3">
            <a:extLst>
              <a:ext uri="{FF2B5EF4-FFF2-40B4-BE49-F238E27FC236}">
                <a16:creationId xmlns:a16="http://schemas.microsoft.com/office/drawing/2014/main" id="{DD5D6D16-4AAC-4D2C-9370-6124490A251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EE100C-1708-4F04-9A39-E9430E4E68D6}"/>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7" name="Rectangle 6">
            <a:extLst>
              <a:ext uri="{FF2B5EF4-FFF2-40B4-BE49-F238E27FC236}">
                <a16:creationId xmlns:a16="http://schemas.microsoft.com/office/drawing/2014/main" id="{81980720-B8AB-4C5E-A3DE-161106A35D7C}"/>
              </a:ext>
            </a:extLst>
          </p:cNvPr>
          <p:cNvSpPr/>
          <p:nvPr userDrawn="1"/>
        </p:nvSpPr>
        <p:spPr>
          <a:xfrm>
            <a:off x="6982135" y="-16482"/>
            <a:ext cx="5209865" cy="1939918"/>
          </a:xfrm>
          <a:prstGeom prst="rect">
            <a:avLst/>
          </a:prstGeom>
          <a:solidFill>
            <a:schemeClr val="tx1">
              <a:lumMod val="95000"/>
              <a:lumOff val="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2E31"/>
              </a:solidFill>
            </a:endParaRPr>
          </a:p>
        </p:txBody>
      </p:sp>
      <p:sp>
        <p:nvSpPr>
          <p:cNvPr id="14" name="Text Placeholder 19">
            <a:extLst>
              <a:ext uri="{FF2B5EF4-FFF2-40B4-BE49-F238E27FC236}">
                <a16:creationId xmlns:a16="http://schemas.microsoft.com/office/drawing/2014/main" id="{A5DCC98E-8399-422A-95B9-91E724BAECA7}"/>
              </a:ext>
            </a:extLst>
          </p:cNvPr>
          <p:cNvSpPr>
            <a:spLocks noGrp="1"/>
          </p:cNvSpPr>
          <p:nvPr>
            <p:ph type="body" sz="quarter" idx="13"/>
          </p:nvPr>
        </p:nvSpPr>
        <p:spPr>
          <a:xfrm>
            <a:off x="7455774" y="197460"/>
            <a:ext cx="4403994" cy="1650328"/>
          </a:xfrm>
        </p:spPr>
        <p:txBody>
          <a:bodyPr anchor="ctr">
            <a:normAutofit/>
          </a:bodyPr>
          <a:lstStyle>
            <a:lvl1pPr marL="0" indent="0">
              <a:lnSpc>
                <a:spcPct val="150000"/>
              </a:lnSpc>
              <a:buNone/>
              <a:defRPr sz="900">
                <a:solidFill>
                  <a:schemeClr val="accent2"/>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a:r>
              <a:rPr lang="en-US"/>
              <a:t>Click to edit Master text styles</a:t>
            </a:r>
          </a:p>
        </p:txBody>
      </p:sp>
      <p:sp>
        <p:nvSpPr>
          <p:cNvPr id="2" name="Title 1">
            <a:extLst>
              <a:ext uri="{FF2B5EF4-FFF2-40B4-BE49-F238E27FC236}">
                <a16:creationId xmlns:a16="http://schemas.microsoft.com/office/drawing/2014/main" id="{10BAE6DA-4836-4F37-829E-0556B1D3D02D}"/>
              </a:ext>
            </a:extLst>
          </p:cNvPr>
          <p:cNvSpPr>
            <a:spLocks noGrp="1"/>
          </p:cNvSpPr>
          <p:nvPr>
            <p:ph type="title" hasCustomPrompt="1"/>
          </p:nvPr>
        </p:nvSpPr>
        <p:spPr>
          <a:xfrm>
            <a:off x="2640542" y="2914270"/>
            <a:ext cx="4162590" cy="1325563"/>
          </a:xfrm>
        </p:spPr>
        <p:txBody>
          <a:bodyPr>
            <a:normAutofit/>
          </a:bodyPr>
          <a:lstStyle>
            <a:lvl1pPr>
              <a:lnSpc>
                <a:spcPct val="150000"/>
              </a:lnSpc>
              <a:defRPr sz="1200" spc="600">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24684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50DF-6CC5-4A20-9976-D5032BF9F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65D02-AA69-43CE-ABC9-454546059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5FC09-2038-4448-BBA4-B96BFC3930B3}"/>
              </a:ext>
            </a:extLst>
          </p:cNvPr>
          <p:cNvSpPr>
            <a:spLocks noGrp="1"/>
          </p:cNvSpPr>
          <p:nvPr>
            <p:ph type="dt" sz="half" idx="10"/>
          </p:nvPr>
        </p:nvSpPr>
        <p:spPr/>
        <p:txBody>
          <a:bodyPr/>
          <a:lstStyle/>
          <a:p>
            <a:fld id="{F69074B9-88AA-4D37-98A2-15CABEB51A78}" type="datetimeFigureOut">
              <a:rPr lang="en-US" smtClean="0"/>
              <a:t>1/25/2021</a:t>
            </a:fld>
            <a:endParaRPr lang="en-US" dirty="0"/>
          </a:p>
        </p:txBody>
      </p:sp>
      <p:sp>
        <p:nvSpPr>
          <p:cNvPr id="5" name="Footer Placeholder 4">
            <a:extLst>
              <a:ext uri="{FF2B5EF4-FFF2-40B4-BE49-F238E27FC236}">
                <a16:creationId xmlns:a16="http://schemas.microsoft.com/office/drawing/2014/main" id="{486FC9E6-5B68-45ED-8F0B-25D6776CA8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A0FF6D-D999-47C4-866C-B498B62A4B4C}"/>
              </a:ext>
            </a:extLst>
          </p:cNvPr>
          <p:cNvSpPr>
            <a:spLocks noGrp="1"/>
          </p:cNvSpPr>
          <p:nvPr>
            <p:ph type="sldNum" sz="quarter" idx="12"/>
          </p:nvPr>
        </p:nvSpPr>
        <p:spPr/>
        <p:txBody>
          <a:bodyPr/>
          <a:lstStyle/>
          <a:p>
            <a:fld id="{7D2A44BA-2920-471F-B3BD-665B5ACB556E}" type="slidenum">
              <a:rPr lang="en-US" smtClean="0"/>
              <a:t>‹#›</a:t>
            </a:fld>
            <a:endParaRPr lang="en-US" dirty="0"/>
          </a:p>
        </p:txBody>
      </p:sp>
    </p:spTree>
    <p:extLst>
      <p:ext uri="{BB962C8B-B14F-4D97-AF65-F5344CB8AC3E}">
        <p14:creationId xmlns:p14="http://schemas.microsoft.com/office/powerpoint/2010/main" val="154620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C864F-4EFB-489E-B557-560391F52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0E29F9B-DFED-4109-87CC-AF0CB809B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65EA68E-391F-4277-A9D3-A19C13BC0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074B9-88AA-4D37-98A2-15CABEB51A78}" type="datetimeFigureOut">
              <a:rPr lang="en-US" smtClean="0"/>
              <a:t>1/25/2021</a:t>
            </a:fld>
            <a:endParaRPr lang="en-US" dirty="0"/>
          </a:p>
        </p:txBody>
      </p:sp>
      <p:sp>
        <p:nvSpPr>
          <p:cNvPr id="5" name="Footer Placeholder 4">
            <a:extLst>
              <a:ext uri="{FF2B5EF4-FFF2-40B4-BE49-F238E27FC236}">
                <a16:creationId xmlns:a16="http://schemas.microsoft.com/office/drawing/2014/main" id="{0A04F852-5EB9-4816-9B64-A82800885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EBBA8D-9FCE-438D-B4F3-62E4065FC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A44BA-2920-471F-B3BD-665B5ACB556E}" type="slidenum">
              <a:rPr lang="en-US" smtClean="0"/>
              <a:t>‹#›</a:t>
            </a:fld>
            <a:endParaRPr lang="en-US" dirty="0"/>
          </a:p>
        </p:txBody>
      </p:sp>
    </p:spTree>
    <p:extLst>
      <p:ext uri="{BB962C8B-B14F-4D97-AF65-F5344CB8AC3E}">
        <p14:creationId xmlns:p14="http://schemas.microsoft.com/office/powerpoint/2010/main" val="31637925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Greens on wood">
            <a:extLst>
              <a:ext uri="{FF2B5EF4-FFF2-40B4-BE49-F238E27FC236}">
                <a16:creationId xmlns:a16="http://schemas.microsoft.com/office/drawing/2014/main" id="{92F9F53E-311C-43E5-9D88-71CB7E1922A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034EC002-BB8D-4B70-BD2B-C781053514F0}"/>
              </a:ext>
              <a:ext uri="{C183D7F6-B498-43B3-948B-1728B52AA6E4}">
                <adec:decorative xmlns:adec="http://schemas.microsoft.com/office/drawing/2017/decorative" val="1"/>
              </a:ext>
            </a:extLst>
          </p:cNvPr>
          <p:cNvSpPr/>
          <p:nvPr/>
        </p:nvSpPr>
        <p:spPr>
          <a:xfrm>
            <a:off x="5284957" y="1923444"/>
            <a:ext cx="5748489" cy="3197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26F50F6-4C1D-4A33-A73D-5C185649B8F2}"/>
              </a:ext>
            </a:extLst>
          </p:cNvPr>
          <p:cNvSpPr>
            <a:spLocks noGrp="1"/>
          </p:cNvSpPr>
          <p:nvPr>
            <p:ph type="title"/>
          </p:nvPr>
        </p:nvSpPr>
        <p:spPr/>
        <p:txBody>
          <a:bodyPr/>
          <a:lstStyle/>
          <a:p>
            <a:r>
              <a:rPr lang="en-US" dirty="0"/>
              <a:t>PRESENTATION </a:t>
            </a:r>
            <a:br>
              <a:rPr lang="en-US" dirty="0"/>
            </a:br>
            <a:r>
              <a:rPr lang="en-US" dirty="0"/>
              <a:t>TITLE</a:t>
            </a:r>
          </a:p>
        </p:txBody>
      </p:sp>
      <p:sp>
        <p:nvSpPr>
          <p:cNvPr id="9" name="Rectangle 8">
            <a:extLst>
              <a:ext uri="{FF2B5EF4-FFF2-40B4-BE49-F238E27FC236}">
                <a16:creationId xmlns:a16="http://schemas.microsoft.com/office/drawing/2014/main" id="{5D9D02A1-9614-4A6F-83D9-EFA6C720524F}"/>
              </a:ext>
              <a:ext uri="{C183D7F6-B498-43B3-948B-1728B52AA6E4}">
                <adec:decorative xmlns:adec="http://schemas.microsoft.com/office/drawing/2017/decorative" val="1"/>
              </a:ext>
            </a:extLst>
          </p:cNvPr>
          <p:cNvSpPr/>
          <p:nvPr/>
        </p:nvSpPr>
        <p:spPr>
          <a:xfrm>
            <a:off x="-7939" y="5084832"/>
            <a:ext cx="1219200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1EDF1C-63EF-47BD-9789-B8546E28EB36}"/>
              </a:ext>
              <a:ext uri="{C183D7F6-B498-43B3-948B-1728B52AA6E4}">
                <adec:decorative xmlns:adec="http://schemas.microsoft.com/office/drawing/2017/decorative" val="1"/>
              </a:ext>
            </a:extLst>
          </p:cNvPr>
          <p:cNvSpPr/>
          <p:nvPr/>
        </p:nvSpPr>
        <p:spPr>
          <a:xfrm>
            <a:off x="-7940" y="1900186"/>
            <a:ext cx="1219200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913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Green leaves">
            <a:extLst>
              <a:ext uri="{FF2B5EF4-FFF2-40B4-BE49-F238E27FC236}">
                <a16:creationId xmlns:a16="http://schemas.microsoft.com/office/drawing/2014/main" id="{2EA6E9A7-6731-48B8-9E3E-C3EEEE463C91}"/>
              </a:ext>
              <a:ext uri="{C183D7F6-B498-43B3-948B-1728B52AA6E4}">
                <adec:decorative xmlns:adec="http://schemas.microsoft.com/office/drawing/2017/decorative" val="0"/>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a:stretch>
            <a:fillRect/>
          </a:stretch>
        </p:blipFill>
        <p:spPr/>
      </p:pic>
      <p:pic>
        <p:nvPicPr>
          <p:cNvPr id="8" name="Picture Placeholder 7" descr="Green Leaves">
            <a:extLst>
              <a:ext uri="{FF2B5EF4-FFF2-40B4-BE49-F238E27FC236}">
                <a16:creationId xmlns:a16="http://schemas.microsoft.com/office/drawing/2014/main" id="{A6FFE4AB-D61C-4A04-B9E4-72E07F435368}"/>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p:pic>
      <p:sp>
        <p:nvSpPr>
          <p:cNvPr id="2" name="Title 1">
            <a:extLst>
              <a:ext uri="{FF2B5EF4-FFF2-40B4-BE49-F238E27FC236}">
                <a16:creationId xmlns:a16="http://schemas.microsoft.com/office/drawing/2014/main" id="{D3A91E3B-0611-4A22-967A-BA0CA1B78673}"/>
              </a:ext>
            </a:extLst>
          </p:cNvPr>
          <p:cNvSpPr>
            <a:spLocks noGrp="1"/>
          </p:cNvSpPr>
          <p:nvPr>
            <p:ph type="title"/>
          </p:nvPr>
        </p:nvSpPr>
        <p:spPr/>
        <p:txBody>
          <a:bodyPr/>
          <a:lstStyle/>
          <a:p>
            <a:r>
              <a:rPr lang="en-US" dirty="0">
                <a:ln w="0"/>
              </a:rPr>
              <a:t>ADD A </a:t>
            </a:r>
            <a:br>
              <a:rPr lang="en-US" dirty="0">
                <a:ln w="0"/>
              </a:rPr>
            </a:br>
            <a:r>
              <a:rPr lang="en-US" dirty="0">
                <a:ln w="0"/>
              </a:rPr>
              <a:t>TITLE HERE </a:t>
            </a:r>
          </a:p>
        </p:txBody>
      </p:sp>
      <p:sp>
        <p:nvSpPr>
          <p:cNvPr id="3" name="Text Placeholder 2">
            <a:extLst>
              <a:ext uri="{FF2B5EF4-FFF2-40B4-BE49-F238E27FC236}">
                <a16:creationId xmlns:a16="http://schemas.microsoft.com/office/drawing/2014/main" id="{0B4050A7-9E6B-4DA8-AE35-DCFB67DDF510}"/>
              </a:ext>
            </a:extLst>
          </p:cNvPr>
          <p:cNvSpPr>
            <a:spLocks noGrp="1"/>
          </p:cNvSpPr>
          <p:nvPr>
            <p:ph type="body" sz="quarter" idx="17"/>
          </p:nvPr>
        </p:nvSpPr>
        <p:spPr/>
        <p:txBody>
          <a:bodyPr/>
          <a:lstStyle/>
          <a:p>
            <a:r>
              <a:rPr lang="en-US" dirty="0"/>
              <a:t>Lorem ipsum dolor sit amet, consectetur adipiscing elit, sed do eiusmod tempor incididunt ut labore et dolore magna aliqua. Ut enim ad minim veniam, quis nostrud exercitation ullamco anim id est laborum</a:t>
            </a:r>
          </a:p>
        </p:txBody>
      </p:sp>
      <p:pic>
        <p:nvPicPr>
          <p:cNvPr id="12" name="Picture Placeholder 11" descr="Green Leaves">
            <a:extLst>
              <a:ext uri="{FF2B5EF4-FFF2-40B4-BE49-F238E27FC236}">
                <a16:creationId xmlns:a16="http://schemas.microsoft.com/office/drawing/2014/main" id="{1B9E9C15-A762-437C-903A-06F37336DA41}"/>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l="338" r="338"/>
          <a:stretch>
            <a:fillRect/>
          </a:stretch>
        </p:blipFill>
        <p:spPr/>
      </p:pic>
      <p:sp>
        <p:nvSpPr>
          <p:cNvPr id="16" name="Rectangle 15">
            <a:extLst>
              <a:ext uri="{FF2B5EF4-FFF2-40B4-BE49-F238E27FC236}">
                <a16:creationId xmlns:a16="http://schemas.microsoft.com/office/drawing/2014/main" id="{18AEF5A9-585F-449A-9490-3FC82F8D6CB2}"/>
              </a:ext>
              <a:ext uri="{C183D7F6-B498-43B3-948B-1728B52AA6E4}">
                <adec:decorative xmlns:adec="http://schemas.microsoft.com/office/drawing/2017/decorative" val="1"/>
              </a:ext>
            </a:extLst>
          </p:cNvPr>
          <p:cNvSpPr/>
          <p:nvPr/>
        </p:nvSpPr>
        <p:spPr>
          <a:xfrm>
            <a:off x="4571998" y="2019046"/>
            <a:ext cx="758952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3CEBF7B-16B4-4FF2-A855-89D488852906}"/>
              </a:ext>
              <a:ext uri="{C183D7F6-B498-43B3-948B-1728B52AA6E4}">
                <adec:decorative xmlns:adec="http://schemas.microsoft.com/office/drawing/2017/decorative" val="1"/>
              </a:ext>
            </a:extLst>
          </p:cNvPr>
          <p:cNvSpPr/>
          <p:nvPr/>
        </p:nvSpPr>
        <p:spPr>
          <a:xfrm rot="16200000">
            <a:off x="4753971"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2A14426-57BD-4347-9403-E093863F99BD}"/>
              </a:ext>
              <a:ext uri="{C183D7F6-B498-43B3-948B-1728B52AA6E4}">
                <adec:decorative xmlns:adec="http://schemas.microsoft.com/office/drawing/2017/decorative" val="1"/>
              </a:ext>
            </a:extLst>
          </p:cNvPr>
          <p:cNvSpPr/>
          <p:nvPr/>
        </p:nvSpPr>
        <p:spPr>
          <a:xfrm rot="16200000">
            <a:off x="1140213"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29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Lemon on Board">
            <a:extLst>
              <a:ext uri="{FF2B5EF4-FFF2-40B4-BE49-F238E27FC236}">
                <a16:creationId xmlns:a16="http://schemas.microsoft.com/office/drawing/2014/main" id="{F33D8FC0-E57D-4C81-98CC-2A3A53517FB2}"/>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a:stretch>
            <a:fillRect/>
          </a:stretch>
        </p:blipFill>
        <p:spPr>
          <a:ln>
            <a:noFill/>
          </a:ln>
        </p:spPr>
      </p:pic>
      <p:pic>
        <p:nvPicPr>
          <p:cNvPr id="13" name="Picture Placeholder 12" descr="Heart on Board">
            <a:extLst>
              <a:ext uri="{FF2B5EF4-FFF2-40B4-BE49-F238E27FC236}">
                <a16:creationId xmlns:a16="http://schemas.microsoft.com/office/drawing/2014/main" id="{1BF9605B-4E4C-4952-B685-62F65EB59DFD}"/>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a:ln>
            <a:noFill/>
          </a:ln>
        </p:spPr>
      </p:pic>
      <p:pic>
        <p:nvPicPr>
          <p:cNvPr id="15" name="Picture Placeholder 14" descr="Coffee on board">
            <a:extLst>
              <a:ext uri="{FF2B5EF4-FFF2-40B4-BE49-F238E27FC236}">
                <a16:creationId xmlns:a16="http://schemas.microsoft.com/office/drawing/2014/main" id="{255AE556-5D1E-48FF-8441-BD444A483AD3}"/>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a:ln>
            <a:noFill/>
          </a:ln>
        </p:spPr>
      </p:pic>
      <p:pic>
        <p:nvPicPr>
          <p:cNvPr id="9" name="Picture Placeholder 8" descr="Wood rings">
            <a:extLst>
              <a:ext uri="{FF2B5EF4-FFF2-40B4-BE49-F238E27FC236}">
                <a16:creationId xmlns:a16="http://schemas.microsoft.com/office/drawing/2014/main" id="{48B1B287-AB83-460E-B46E-65EB549FBA82}"/>
              </a:ext>
            </a:extLst>
          </p:cNvPr>
          <p:cNvPicPr>
            <a:picLocks noGrp="1" noChangeAspect="1"/>
          </p:cNvPicPr>
          <p:nvPr>
            <p:ph type="pic" sz="quarter" idx="21"/>
          </p:nvPr>
        </p:nvPicPr>
        <p:blipFill>
          <a:blip r:embed="rId5">
            <a:extLst>
              <a:ext uri="{28A0092B-C50C-407E-A947-70E740481C1C}">
                <a14:useLocalDpi xmlns:a14="http://schemas.microsoft.com/office/drawing/2010/main" val="0"/>
              </a:ext>
            </a:extLst>
          </a:blip>
          <a:srcRect/>
          <a:stretch>
            <a:fillRect/>
          </a:stretch>
        </p:blipFill>
        <p:spPr>
          <a:ln>
            <a:noFill/>
          </a:ln>
        </p:spPr>
      </p:pic>
      <p:sp>
        <p:nvSpPr>
          <p:cNvPr id="2" name="Text Placeholder 1">
            <a:extLst>
              <a:ext uri="{FF2B5EF4-FFF2-40B4-BE49-F238E27FC236}">
                <a16:creationId xmlns:a16="http://schemas.microsoft.com/office/drawing/2014/main" id="{3F7C50BB-A930-4D25-BB52-277C1FE4051F}"/>
              </a:ext>
            </a:extLst>
          </p:cNvPr>
          <p:cNvSpPr>
            <a:spLocks noGrp="1"/>
          </p:cNvSpPr>
          <p:nvPr>
            <p:ph type="body" sz="quarter" idx="17"/>
          </p:nvPr>
        </p:nvSpPr>
        <p:spPr/>
        <p:txBody>
          <a:bodyPr/>
          <a:lstStyle/>
          <a:p>
            <a:r>
              <a:rPr lang="en-US" dirty="0"/>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 magna aliqua. Ut enim ad minim veniam, quis nostrud exercitation ullamco anim id est laborum</a:t>
            </a:r>
            <a:endParaRPr lang="en-US" dirty="0">
              <a:ln w="0"/>
              <a:effectLst>
                <a:outerShdw blurRad="38100" dist="19050" dir="2700000" algn="tl" rotWithShape="0">
                  <a:schemeClr val="dk1">
                    <a:alpha val="40000"/>
                  </a:schemeClr>
                </a:outerShdw>
              </a:effectLst>
            </a:endParaRPr>
          </a:p>
        </p:txBody>
      </p:sp>
      <p:sp>
        <p:nvSpPr>
          <p:cNvPr id="3" name="Title 2">
            <a:extLst>
              <a:ext uri="{FF2B5EF4-FFF2-40B4-BE49-F238E27FC236}">
                <a16:creationId xmlns:a16="http://schemas.microsoft.com/office/drawing/2014/main" id="{9919A69F-6421-44E9-8FA2-486219815722}"/>
              </a:ext>
            </a:extLst>
          </p:cNvPr>
          <p:cNvSpPr>
            <a:spLocks noGrp="1"/>
          </p:cNvSpPr>
          <p:nvPr>
            <p:ph type="title"/>
          </p:nvPr>
        </p:nvSpPr>
        <p:spPr/>
        <p:txBody>
          <a:bodyPr/>
          <a:lstStyle/>
          <a:p>
            <a:r>
              <a:rPr lang="en-US" dirty="0">
                <a:ln w="0"/>
              </a:rPr>
              <a:t>ADD A TITLE HERE</a:t>
            </a:r>
            <a:endParaRPr lang="en-US" dirty="0"/>
          </a:p>
        </p:txBody>
      </p:sp>
      <p:sp>
        <p:nvSpPr>
          <p:cNvPr id="12" name="Rectangle 11">
            <a:extLst>
              <a:ext uri="{FF2B5EF4-FFF2-40B4-BE49-F238E27FC236}">
                <a16:creationId xmlns:a16="http://schemas.microsoft.com/office/drawing/2014/main" id="{53D5DBC0-FFB6-4259-BDB7-E9D78A8B1CE2}"/>
              </a:ext>
              <a:ext uri="{C183D7F6-B498-43B3-948B-1728B52AA6E4}">
                <adec:decorative xmlns:adec="http://schemas.microsoft.com/office/drawing/2017/decorative" val="1"/>
              </a:ext>
            </a:extLst>
          </p:cNvPr>
          <p:cNvSpPr/>
          <p:nvPr/>
        </p:nvSpPr>
        <p:spPr>
          <a:xfrm>
            <a:off x="-5623" y="3413558"/>
            <a:ext cx="12207240" cy="6400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B4FF225-98ED-47B2-A88D-6CA5624000EB}"/>
              </a:ext>
              <a:ext uri="{C183D7F6-B498-43B3-948B-1728B52AA6E4}">
                <adec:decorative xmlns:adec="http://schemas.microsoft.com/office/drawing/2017/decorative" val="1"/>
              </a:ext>
            </a:extLst>
          </p:cNvPr>
          <p:cNvSpPr/>
          <p:nvPr/>
        </p:nvSpPr>
        <p:spPr>
          <a:xfrm rot="16200000">
            <a:off x="3606103" y="3396996"/>
            <a:ext cx="6858000" cy="6400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D1E8B51-C64F-423F-96B4-D81A6335F475}"/>
              </a:ext>
              <a:ext uri="{C183D7F6-B498-43B3-948B-1728B52AA6E4}">
                <adec:decorative xmlns:adec="http://schemas.microsoft.com/office/drawing/2017/decorative" val="1"/>
              </a:ext>
            </a:extLst>
          </p:cNvPr>
          <p:cNvSpPr/>
          <p:nvPr/>
        </p:nvSpPr>
        <p:spPr>
          <a:xfrm rot="16200000">
            <a:off x="-883148" y="3396996"/>
            <a:ext cx="6858000" cy="6400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831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Chinese plate">
            <a:extLst>
              <a:ext uri="{FF2B5EF4-FFF2-40B4-BE49-F238E27FC236}">
                <a16:creationId xmlns:a16="http://schemas.microsoft.com/office/drawing/2014/main" id="{2226A1C9-2357-43ED-BD79-C4161CC22B7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2" name="Title 1">
            <a:extLst>
              <a:ext uri="{FF2B5EF4-FFF2-40B4-BE49-F238E27FC236}">
                <a16:creationId xmlns:a16="http://schemas.microsoft.com/office/drawing/2014/main" id="{2FAE6D9E-7A5C-4699-8246-DD2791C4C414}"/>
              </a:ext>
            </a:extLst>
          </p:cNvPr>
          <p:cNvSpPr>
            <a:spLocks noGrp="1"/>
          </p:cNvSpPr>
          <p:nvPr>
            <p:ph type="title"/>
          </p:nvPr>
        </p:nvSpPr>
        <p:spPr/>
        <p:txBody>
          <a:bodyPr/>
          <a:lstStyle/>
          <a:p>
            <a:r>
              <a:rPr lang="en-US" dirty="0">
                <a:ln w="0"/>
                <a:solidFill>
                  <a:schemeClr val="accent4">
                    <a:lumMod val="75000"/>
                  </a:schemeClr>
                </a:solidFill>
              </a:rPr>
              <a:t>ADD A TITLE HERE</a:t>
            </a:r>
            <a:endParaRPr lang="en-US" dirty="0">
              <a:solidFill>
                <a:schemeClr val="accent4">
                  <a:lumMod val="75000"/>
                </a:schemeClr>
              </a:solidFill>
            </a:endParaRPr>
          </a:p>
        </p:txBody>
      </p:sp>
      <p:sp>
        <p:nvSpPr>
          <p:cNvPr id="3" name="Text Placeholder 2">
            <a:extLst>
              <a:ext uri="{FF2B5EF4-FFF2-40B4-BE49-F238E27FC236}">
                <a16:creationId xmlns:a16="http://schemas.microsoft.com/office/drawing/2014/main" id="{1258C6C2-126B-4A5E-94FF-369BBDAD03D2}"/>
              </a:ext>
            </a:extLst>
          </p:cNvPr>
          <p:cNvSpPr>
            <a:spLocks noGrp="1"/>
          </p:cNvSpPr>
          <p:nvPr>
            <p:ph type="body" sz="quarter" idx="13"/>
          </p:nvPr>
        </p:nvSpPr>
        <p:spPr/>
        <p:txBody>
          <a:bodyPr>
            <a:normAutofit/>
          </a:bodyPr>
          <a:lstStyle/>
          <a:p>
            <a:r>
              <a:rPr lang="en-US" dirty="0">
                <a:solidFill>
                  <a:schemeClr val="accent4">
                    <a:lumMod val="75000"/>
                  </a:schemeClr>
                </a:solidFill>
              </a:rPr>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 magna aliqua. </a:t>
            </a:r>
          </a:p>
        </p:txBody>
      </p:sp>
      <p:pic>
        <p:nvPicPr>
          <p:cNvPr id="9" name="Picture Placeholder 8" descr="Butternut Soup">
            <a:extLst>
              <a:ext uri="{FF2B5EF4-FFF2-40B4-BE49-F238E27FC236}">
                <a16:creationId xmlns:a16="http://schemas.microsoft.com/office/drawing/2014/main" id="{628FD32D-07DF-44BE-BFFB-2ADBD96C398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9725025" y="1597025"/>
            <a:ext cx="2466975" cy="5260975"/>
          </a:xfrm>
        </p:spPr>
      </p:pic>
      <p:sp>
        <p:nvSpPr>
          <p:cNvPr id="14" name="Rectangle 13">
            <a:extLst>
              <a:ext uri="{FF2B5EF4-FFF2-40B4-BE49-F238E27FC236}">
                <a16:creationId xmlns:a16="http://schemas.microsoft.com/office/drawing/2014/main" id="{D1BBFBAB-413E-477B-97C0-269CEE45F053}"/>
              </a:ext>
              <a:ext uri="{C183D7F6-B498-43B3-948B-1728B52AA6E4}">
                <adec:decorative xmlns:adec="http://schemas.microsoft.com/office/drawing/2017/decorative" val="1"/>
              </a:ext>
            </a:extLst>
          </p:cNvPr>
          <p:cNvSpPr/>
          <p:nvPr/>
        </p:nvSpPr>
        <p:spPr>
          <a:xfrm>
            <a:off x="1296" y="4055559"/>
            <a:ext cx="420624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82C2E2-A2ED-4918-A763-0A9211EF2AFE}"/>
              </a:ext>
              <a:ext uri="{C183D7F6-B498-43B3-948B-1728B52AA6E4}">
                <adec:decorative xmlns:adec="http://schemas.microsoft.com/office/drawing/2017/decorative" val="1"/>
              </a:ext>
            </a:extLst>
          </p:cNvPr>
          <p:cNvSpPr/>
          <p:nvPr/>
        </p:nvSpPr>
        <p:spPr>
          <a:xfrm rot="16200000">
            <a:off x="6308573" y="3396996"/>
            <a:ext cx="685800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0B11F49-9B48-4712-A210-0EC1E2C222EB}"/>
              </a:ext>
              <a:ext uri="{C183D7F6-B498-43B3-948B-1728B52AA6E4}">
                <adec:decorative xmlns:adec="http://schemas.microsoft.com/office/drawing/2017/decorative" val="1"/>
              </a:ext>
            </a:extLst>
          </p:cNvPr>
          <p:cNvSpPr/>
          <p:nvPr/>
        </p:nvSpPr>
        <p:spPr>
          <a:xfrm rot="16200000">
            <a:off x="790016" y="3396996"/>
            <a:ext cx="685800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4618FC7-B4FA-44A9-B970-0921F9D48798}"/>
              </a:ext>
              <a:ext uri="{C183D7F6-B498-43B3-948B-1728B52AA6E4}">
                <adec:decorative xmlns:adec="http://schemas.microsoft.com/office/drawing/2017/decorative" val="1"/>
              </a:ext>
            </a:extLst>
          </p:cNvPr>
          <p:cNvSpPr/>
          <p:nvPr/>
        </p:nvSpPr>
        <p:spPr>
          <a:xfrm>
            <a:off x="9705569" y="1564833"/>
            <a:ext cx="246888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859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5">
      <a:majorFont>
        <a:latin typeface="Arial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odBoard_InteriorDesign_Win32_SL_v2" id="{C3434119-9239-4410-B866-5833C0C8E55E}" vid="{1CCEAE08-29CA-4BF3-A3AA-0A0BAE96E3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BEB89-547E-4B85-8E8A-E80451BE06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8572B-BB4E-40AF-AE27-C1B70BBBFE3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1878FFB-76E4-4708-823E-50198E427B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Mood board - Interior design</Template>
  <TotalTime>14</TotalTime>
  <Words>182</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Abadi</vt:lpstr>
      <vt:lpstr>Arial</vt:lpstr>
      <vt:lpstr>Arial Black</vt:lpstr>
      <vt:lpstr>Office Theme</vt:lpstr>
      <vt:lpstr>PRESENTATION  TITLE</vt:lpstr>
      <vt:lpstr>ADD A  TITLE HERE </vt:lpstr>
      <vt:lpstr>ADD A TITLE HERE</vt:lpstr>
      <vt:lpstr>ADD A TITLE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nbs260@gmail.com</dc:creator>
  <cp:lastModifiedBy>nbs260@gmail.com</cp:lastModifiedBy>
  <cp:revision>3</cp:revision>
  <dcterms:created xsi:type="dcterms:W3CDTF">2021-01-25T09:18:46Z</dcterms:created>
  <dcterms:modified xsi:type="dcterms:W3CDTF">2021-01-25T09:33:15Z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