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2" r:id="rId3"/>
    <p:sldId id="258" r:id="rId4"/>
    <p:sldId id="261" r:id="rId5"/>
    <p:sldId id="263" r:id="rId6"/>
    <p:sldId id="264" r:id="rId7"/>
    <p:sldId id="265" r:id="rId8"/>
    <p:sldId id="267" r:id="rId9"/>
    <p:sldId id="269" r:id="rId10"/>
    <p:sldId id="270" r:id="rId11"/>
    <p:sldId id="271" r:id="rId12"/>
    <p:sldId id="272" r:id="rId13"/>
    <p:sldId id="273" r:id="rId14"/>
    <p:sldId id="274"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CFC2E1-69E2-400F-A431-E525D6B7964E}" v="20" dt="2021-05-30T21:24:18.1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um Kletkin" userId="3aa2358e-cbee-4d8e-a0e4-025a561d1693" providerId="ADAL" clId="{A4CFC2E1-69E2-400F-A431-E525D6B7964E}"/>
    <pc:docChg chg="undo redo custSel addSld delSld modSld sldOrd">
      <pc:chgData name="Nahum Kletkin" userId="3aa2358e-cbee-4d8e-a0e4-025a561d1693" providerId="ADAL" clId="{A4CFC2E1-69E2-400F-A431-E525D6B7964E}" dt="2021-06-02T12:58:01.864" v="2018" actId="20577"/>
      <pc:docMkLst>
        <pc:docMk/>
      </pc:docMkLst>
      <pc:sldChg chg="addSp delSp modSp mod setBg delDesignElem chgLayout">
        <pc:chgData name="Nahum Kletkin" userId="3aa2358e-cbee-4d8e-a0e4-025a561d1693" providerId="ADAL" clId="{A4CFC2E1-69E2-400F-A431-E525D6B7964E}" dt="2021-05-30T21:24:47.489" v="1815" actId="1076"/>
        <pc:sldMkLst>
          <pc:docMk/>
          <pc:sldMk cId="1607725409" sldId="257"/>
        </pc:sldMkLst>
        <pc:spChg chg="del mod ord">
          <ac:chgData name="Nahum Kletkin" userId="3aa2358e-cbee-4d8e-a0e4-025a561d1693" providerId="ADAL" clId="{A4CFC2E1-69E2-400F-A431-E525D6B7964E}" dt="2021-05-30T19:15:57.718" v="11" actId="700"/>
          <ac:spMkLst>
            <pc:docMk/>
            <pc:sldMk cId="1607725409" sldId="257"/>
            <ac:spMk id="2" creationId="{8DD0F580-4683-4DBC-A31E-6F24335A040A}"/>
          </ac:spMkLst>
        </pc:spChg>
        <pc:spChg chg="add del mod">
          <ac:chgData name="Nahum Kletkin" userId="3aa2358e-cbee-4d8e-a0e4-025a561d1693" providerId="ADAL" clId="{A4CFC2E1-69E2-400F-A431-E525D6B7964E}" dt="2021-05-30T21:24:03.454" v="1803" actId="21"/>
          <ac:spMkLst>
            <pc:docMk/>
            <pc:sldMk cId="1607725409" sldId="257"/>
            <ac:spMk id="2" creationId="{B307BFEA-1897-4E76-98E5-43999D160F27}"/>
          </ac:spMkLst>
        </pc:spChg>
        <pc:spChg chg="add del mod">
          <ac:chgData name="Nahum Kletkin" userId="3aa2358e-cbee-4d8e-a0e4-025a561d1693" providerId="ADAL" clId="{A4CFC2E1-69E2-400F-A431-E525D6B7964E}" dt="2021-05-30T19:17:04.653" v="22"/>
          <ac:spMkLst>
            <pc:docMk/>
            <pc:sldMk cId="1607725409" sldId="257"/>
            <ac:spMk id="3" creationId="{103F4BA3-E024-47DE-9635-F4B2DFD79A57}"/>
          </ac:spMkLst>
        </pc:spChg>
        <pc:spChg chg="add del mod">
          <ac:chgData name="Nahum Kletkin" userId="3aa2358e-cbee-4d8e-a0e4-025a561d1693" providerId="ADAL" clId="{A4CFC2E1-69E2-400F-A431-E525D6B7964E}" dt="2021-05-30T19:15:43.996" v="10" actId="26606"/>
          <ac:spMkLst>
            <pc:docMk/>
            <pc:sldMk cId="1607725409" sldId="257"/>
            <ac:spMk id="3" creationId="{508D0575-26C4-4D96-8502-525498F82689}"/>
          </ac:spMkLst>
        </pc:spChg>
        <pc:spChg chg="add mod ord">
          <ac:chgData name="Nahum Kletkin" userId="3aa2358e-cbee-4d8e-a0e4-025a561d1693" providerId="ADAL" clId="{A4CFC2E1-69E2-400F-A431-E525D6B7964E}" dt="2021-05-30T21:24:40.103" v="1814" actId="1076"/>
          <ac:spMkLst>
            <pc:docMk/>
            <pc:sldMk cId="1607725409" sldId="257"/>
            <ac:spMk id="4" creationId="{A9197484-AB73-43A8-A3C9-3957F48F4E3E}"/>
          </ac:spMkLst>
        </pc:spChg>
        <pc:spChg chg="add del mod">
          <ac:chgData name="Nahum Kletkin" userId="3aa2358e-cbee-4d8e-a0e4-025a561d1693" providerId="ADAL" clId="{A4CFC2E1-69E2-400F-A431-E525D6B7964E}" dt="2021-05-30T19:17:04.653" v="22"/>
          <ac:spMkLst>
            <pc:docMk/>
            <pc:sldMk cId="1607725409" sldId="257"/>
            <ac:spMk id="5" creationId="{C09ACD74-D584-4D69-9B3D-0E2240AC2B57}"/>
          </ac:spMkLst>
        </pc:spChg>
        <pc:spChg chg="add del mod ord">
          <ac:chgData name="Nahum Kletkin" userId="3aa2358e-cbee-4d8e-a0e4-025a561d1693" providerId="ADAL" clId="{A4CFC2E1-69E2-400F-A431-E525D6B7964E}" dt="2021-05-30T19:16:05.476" v="12" actId="26606"/>
          <ac:spMkLst>
            <pc:docMk/>
            <pc:sldMk cId="1607725409" sldId="257"/>
            <ac:spMk id="5" creationId="{E3DEEA77-EF70-4A11-83A5-1004B380E31D}"/>
          </ac:spMkLst>
        </pc:spChg>
        <pc:spChg chg="add del mod">
          <ac:chgData name="Nahum Kletkin" userId="3aa2358e-cbee-4d8e-a0e4-025a561d1693" providerId="ADAL" clId="{A4CFC2E1-69E2-400F-A431-E525D6B7964E}" dt="2021-05-30T19:17:04.653" v="22"/>
          <ac:spMkLst>
            <pc:docMk/>
            <pc:sldMk cId="1607725409" sldId="257"/>
            <ac:spMk id="6" creationId="{F33F6955-DFF6-47A8-860F-6E825AB60FAE}"/>
          </ac:spMkLst>
        </pc:spChg>
        <pc:spChg chg="add del">
          <ac:chgData name="Nahum Kletkin" userId="3aa2358e-cbee-4d8e-a0e4-025a561d1693" providerId="ADAL" clId="{A4CFC2E1-69E2-400F-A431-E525D6B7964E}" dt="2021-05-30T21:24:10.814" v="1806" actId="26606"/>
          <ac:spMkLst>
            <pc:docMk/>
            <pc:sldMk cId="1607725409" sldId="257"/>
            <ac:spMk id="7" creationId="{C162DF2A-64D1-4AA9-BA42-8A4063EADE09}"/>
          </ac:spMkLst>
        </pc:spChg>
        <pc:spChg chg="add del mod">
          <ac:chgData name="Nahum Kletkin" userId="3aa2358e-cbee-4d8e-a0e4-025a561d1693" providerId="ADAL" clId="{A4CFC2E1-69E2-400F-A431-E525D6B7964E}" dt="2021-05-30T19:17:04.653" v="22"/>
          <ac:spMkLst>
            <pc:docMk/>
            <pc:sldMk cId="1607725409" sldId="257"/>
            <ac:spMk id="8" creationId="{25DE7778-CF59-42C6-8665-A1FC3DB92C47}"/>
          </ac:spMkLst>
        </pc:spChg>
        <pc:spChg chg="add del">
          <ac:chgData name="Nahum Kletkin" userId="3aa2358e-cbee-4d8e-a0e4-025a561d1693" providerId="ADAL" clId="{A4CFC2E1-69E2-400F-A431-E525D6B7964E}" dt="2021-05-30T19:15:20.436" v="1" actId="26606"/>
          <ac:spMkLst>
            <pc:docMk/>
            <pc:sldMk cId="1607725409" sldId="257"/>
            <ac:spMk id="8" creationId="{5DB23C2B-2054-4D8B-9E98-9190F8E05EAD}"/>
          </ac:spMkLst>
        </pc:spChg>
        <pc:spChg chg="add del">
          <ac:chgData name="Nahum Kletkin" userId="3aa2358e-cbee-4d8e-a0e4-025a561d1693" providerId="ADAL" clId="{A4CFC2E1-69E2-400F-A431-E525D6B7964E}" dt="2021-05-30T21:24:10.814" v="1806" actId="26606"/>
          <ac:spMkLst>
            <pc:docMk/>
            <pc:sldMk cId="1607725409" sldId="257"/>
            <ac:spMk id="9" creationId="{5D7C1373-63AF-4A75-909E-990E05356670}"/>
          </ac:spMkLst>
        </pc:spChg>
        <pc:spChg chg="add del mod">
          <ac:chgData name="Nahum Kletkin" userId="3aa2358e-cbee-4d8e-a0e4-025a561d1693" providerId="ADAL" clId="{A4CFC2E1-69E2-400F-A431-E525D6B7964E}" dt="2021-05-30T19:17:04.653" v="22"/>
          <ac:spMkLst>
            <pc:docMk/>
            <pc:sldMk cId="1607725409" sldId="257"/>
            <ac:spMk id="10" creationId="{285E75D6-493D-405A-A20E-52D3D7F0EB1C}"/>
          </ac:spMkLst>
        </pc:spChg>
        <pc:spChg chg="add mod">
          <ac:chgData name="Nahum Kletkin" userId="3aa2358e-cbee-4d8e-a0e4-025a561d1693" providerId="ADAL" clId="{A4CFC2E1-69E2-400F-A431-E525D6B7964E}" dt="2021-05-30T21:23:14.708" v="1777" actId="571"/>
          <ac:spMkLst>
            <pc:docMk/>
            <pc:sldMk cId="1607725409" sldId="257"/>
            <ac:spMk id="10" creationId="{36CBF92A-169A-4E00-97ED-DB6457BD89FA}"/>
          </ac:spMkLst>
        </pc:spChg>
        <pc:spChg chg="add del">
          <ac:chgData name="Nahum Kletkin" userId="3aa2358e-cbee-4d8e-a0e4-025a561d1693" providerId="ADAL" clId="{A4CFC2E1-69E2-400F-A431-E525D6B7964E}" dt="2021-05-30T19:15:20.436" v="1" actId="26606"/>
          <ac:spMkLst>
            <pc:docMk/>
            <pc:sldMk cId="1607725409" sldId="257"/>
            <ac:spMk id="10" creationId="{665C2FCD-09A4-4B4B-AA73-F330DFE91799}"/>
          </ac:spMkLst>
        </pc:spChg>
        <pc:spChg chg="add del">
          <ac:chgData name="Nahum Kletkin" userId="3aa2358e-cbee-4d8e-a0e4-025a561d1693" providerId="ADAL" clId="{A4CFC2E1-69E2-400F-A431-E525D6B7964E}" dt="2021-05-30T21:24:10.814" v="1806" actId="26606"/>
          <ac:spMkLst>
            <pc:docMk/>
            <pc:sldMk cId="1607725409" sldId="257"/>
            <ac:spMk id="11" creationId="{2F4AD318-2FB6-4C6E-931E-58E404FA18CD}"/>
          </ac:spMkLst>
        </pc:spChg>
        <pc:spChg chg="add del mod">
          <ac:chgData name="Nahum Kletkin" userId="3aa2358e-cbee-4d8e-a0e4-025a561d1693" providerId="ADAL" clId="{A4CFC2E1-69E2-400F-A431-E525D6B7964E}" dt="2021-05-30T19:17:04.653" v="22"/>
          <ac:spMkLst>
            <pc:docMk/>
            <pc:sldMk cId="1607725409" sldId="257"/>
            <ac:spMk id="12" creationId="{78CDD916-D460-4ECE-BCF2-39E9CFF8BD8E}"/>
          </ac:spMkLst>
        </pc:spChg>
        <pc:spChg chg="add del">
          <ac:chgData name="Nahum Kletkin" userId="3aa2358e-cbee-4d8e-a0e4-025a561d1693" providerId="ADAL" clId="{A4CFC2E1-69E2-400F-A431-E525D6B7964E}" dt="2021-05-30T19:15:20.436" v="1" actId="26606"/>
          <ac:spMkLst>
            <pc:docMk/>
            <pc:sldMk cId="1607725409" sldId="257"/>
            <ac:spMk id="12" creationId="{8797B5BC-9873-45F9-97D6-298FB5AF08FF}"/>
          </ac:spMkLst>
        </pc:spChg>
        <pc:spChg chg="add del">
          <ac:chgData name="Nahum Kletkin" userId="3aa2358e-cbee-4d8e-a0e4-025a561d1693" providerId="ADAL" clId="{A4CFC2E1-69E2-400F-A431-E525D6B7964E}" dt="2021-05-30T21:24:10.814" v="1806" actId="26606"/>
          <ac:spMkLst>
            <pc:docMk/>
            <pc:sldMk cId="1607725409" sldId="257"/>
            <ac:spMk id="13" creationId="{1A118E35-1CBF-4863-8497-F4DF1A166D2D}"/>
          </ac:spMkLst>
        </pc:spChg>
        <pc:spChg chg="add del">
          <ac:chgData name="Nahum Kletkin" userId="3aa2358e-cbee-4d8e-a0e4-025a561d1693" providerId="ADAL" clId="{A4CFC2E1-69E2-400F-A431-E525D6B7964E}" dt="2021-05-30T19:15:26.624" v="3" actId="26606"/>
          <ac:spMkLst>
            <pc:docMk/>
            <pc:sldMk cId="1607725409" sldId="257"/>
            <ac:spMk id="14" creationId="{4DA2902A-FA5D-45A8-81EE-4342D330FA0A}"/>
          </ac:spMkLst>
        </pc:spChg>
        <pc:spChg chg="add del mod">
          <ac:chgData name="Nahum Kletkin" userId="3aa2358e-cbee-4d8e-a0e4-025a561d1693" providerId="ADAL" clId="{A4CFC2E1-69E2-400F-A431-E525D6B7964E}" dt="2021-05-30T19:17:04.653" v="22"/>
          <ac:spMkLst>
            <pc:docMk/>
            <pc:sldMk cId="1607725409" sldId="257"/>
            <ac:spMk id="14" creationId="{E6F2B311-93BC-42AD-8D72-4FB67D9F6808}"/>
          </ac:spMkLst>
        </pc:spChg>
        <pc:spChg chg="add del">
          <ac:chgData name="Nahum Kletkin" userId="3aa2358e-cbee-4d8e-a0e4-025a561d1693" providerId="ADAL" clId="{A4CFC2E1-69E2-400F-A431-E525D6B7964E}" dt="2021-05-30T19:15:26.624" v="3" actId="26606"/>
          <ac:spMkLst>
            <pc:docMk/>
            <pc:sldMk cId="1607725409" sldId="257"/>
            <ac:spMk id="15" creationId="{E22B538A-2A50-48E0-89A4-F2D2EEB125CF}"/>
          </ac:spMkLst>
        </pc:spChg>
        <pc:spChg chg="add del">
          <ac:chgData name="Nahum Kletkin" userId="3aa2358e-cbee-4d8e-a0e4-025a561d1693" providerId="ADAL" clId="{A4CFC2E1-69E2-400F-A431-E525D6B7964E}" dt="2021-05-30T19:15:26.624" v="3" actId="26606"/>
          <ac:spMkLst>
            <pc:docMk/>
            <pc:sldMk cId="1607725409" sldId="257"/>
            <ac:spMk id="16" creationId="{D319273A-84F0-4EF0-9ABB-6725351DB0C5}"/>
          </ac:spMkLst>
        </pc:spChg>
        <pc:spChg chg="add del">
          <ac:chgData name="Nahum Kletkin" userId="3aa2358e-cbee-4d8e-a0e4-025a561d1693" providerId="ADAL" clId="{A4CFC2E1-69E2-400F-A431-E525D6B7964E}" dt="2021-05-30T21:24:10.814" v="1806" actId="26606"/>
          <ac:spMkLst>
            <pc:docMk/>
            <pc:sldMk cId="1607725409" sldId="257"/>
            <ac:spMk id="17" creationId="{6E187274-5DC2-4BE0-AF99-925D6D973550}"/>
          </ac:spMkLst>
        </pc:spChg>
        <pc:spChg chg="add del">
          <ac:chgData name="Nahum Kletkin" userId="3aa2358e-cbee-4d8e-a0e4-025a561d1693" providerId="ADAL" clId="{A4CFC2E1-69E2-400F-A431-E525D6B7964E}" dt="2021-05-30T19:15:36.617" v="5" actId="26606"/>
          <ac:spMkLst>
            <pc:docMk/>
            <pc:sldMk cId="1607725409" sldId="257"/>
            <ac:spMk id="18" creationId="{80516254-1D9F-4F3A-9870-3A3280BE2BFE}"/>
          </ac:spMkLst>
        </pc:spChg>
        <pc:spChg chg="add del">
          <ac:chgData name="Nahum Kletkin" userId="3aa2358e-cbee-4d8e-a0e4-025a561d1693" providerId="ADAL" clId="{A4CFC2E1-69E2-400F-A431-E525D6B7964E}" dt="2021-05-30T19:15:36.617" v="5" actId="26606"/>
          <ac:spMkLst>
            <pc:docMk/>
            <pc:sldMk cId="1607725409" sldId="257"/>
            <ac:spMk id="19" creationId="{FC14672B-27A5-4CDA-ABAF-5E4CF4B41C23}"/>
          </ac:spMkLst>
        </pc:spChg>
        <pc:spChg chg="add del">
          <ac:chgData name="Nahum Kletkin" userId="3aa2358e-cbee-4d8e-a0e4-025a561d1693" providerId="ADAL" clId="{A4CFC2E1-69E2-400F-A431-E525D6B7964E}" dt="2021-05-30T19:15:36.617" v="5" actId="26606"/>
          <ac:spMkLst>
            <pc:docMk/>
            <pc:sldMk cId="1607725409" sldId="257"/>
            <ac:spMk id="21" creationId="{9A206779-5C74-4555-94BC-5845C92EC3A8}"/>
          </ac:spMkLst>
        </pc:spChg>
        <pc:spChg chg="add mod">
          <ac:chgData name="Nahum Kletkin" userId="3aa2358e-cbee-4d8e-a0e4-025a561d1693" providerId="ADAL" clId="{A4CFC2E1-69E2-400F-A431-E525D6B7964E}" dt="2021-05-30T21:24:47.489" v="1815" actId="1076"/>
          <ac:spMkLst>
            <pc:docMk/>
            <pc:sldMk cId="1607725409" sldId="257"/>
            <ac:spMk id="23" creationId="{1930FB8C-27A8-46CA-9E03-613DCAABC121}"/>
          </ac:spMkLst>
        </pc:spChg>
        <pc:spChg chg="add del">
          <ac:chgData name="Nahum Kletkin" userId="3aa2358e-cbee-4d8e-a0e4-025a561d1693" providerId="ADAL" clId="{A4CFC2E1-69E2-400F-A431-E525D6B7964E}" dt="2021-05-30T19:15:42.450" v="7" actId="26606"/>
          <ac:spMkLst>
            <pc:docMk/>
            <pc:sldMk cId="1607725409" sldId="257"/>
            <ac:spMk id="23" creationId="{5DB23C2B-2054-4D8B-9E98-9190F8E05EAD}"/>
          </ac:spMkLst>
        </pc:spChg>
        <pc:spChg chg="add del">
          <ac:chgData name="Nahum Kletkin" userId="3aa2358e-cbee-4d8e-a0e4-025a561d1693" providerId="ADAL" clId="{A4CFC2E1-69E2-400F-A431-E525D6B7964E}" dt="2021-05-30T19:15:42.450" v="7" actId="26606"/>
          <ac:spMkLst>
            <pc:docMk/>
            <pc:sldMk cId="1607725409" sldId="257"/>
            <ac:spMk id="24" creationId="{665C2FCD-09A4-4B4B-AA73-F330DFE91799}"/>
          </ac:spMkLst>
        </pc:spChg>
        <pc:spChg chg="add del">
          <ac:chgData name="Nahum Kletkin" userId="3aa2358e-cbee-4d8e-a0e4-025a561d1693" providerId="ADAL" clId="{A4CFC2E1-69E2-400F-A431-E525D6B7964E}" dt="2021-05-30T19:15:42.450" v="7" actId="26606"/>
          <ac:spMkLst>
            <pc:docMk/>
            <pc:sldMk cId="1607725409" sldId="257"/>
            <ac:spMk id="25" creationId="{8797B5BC-9873-45F9-97D6-298FB5AF08FF}"/>
          </ac:spMkLst>
        </pc:spChg>
        <pc:spChg chg="add del">
          <ac:chgData name="Nahum Kletkin" userId="3aa2358e-cbee-4d8e-a0e4-025a561d1693" providerId="ADAL" clId="{A4CFC2E1-69E2-400F-A431-E525D6B7964E}" dt="2021-05-30T19:15:43.991" v="9" actId="26606"/>
          <ac:spMkLst>
            <pc:docMk/>
            <pc:sldMk cId="1607725409" sldId="257"/>
            <ac:spMk id="27" creationId="{C162DF2A-64D1-4AA9-BA42-8A4063EADE09}"/>
          </ac:spMkLst>
        </pc:spChg>
        <pc:spChg chg="add del">
          <ac:chgData name="Nahum Kletkin" userId="3aa2358e-cbee-4d8e-a0e4-025a561d1693" providerId="ADAL" clId="{A4CFC2E1-69E2-400F-A431-E525D6B7964E}" dt="2021-05-30T19:15:43.991" v="9" actId="26606"/>
          <ac:spMkLst>
            <pc:docMk/>
            <pc:sldMk cId="1607725409" sldId="257"/>
            <ac:spMk id="28" creationId="{5D7C1373-63AF-4A75-909E-990E05356670}"/>
          </ac:spMkLst>
        </pc:spChg>
        <pc:spChg chg="add del">
          <ac:chgData name="Nahum Kletkin" userId="3aa2358e-cbee-4d8e-a0e4-025a561d1693" providerId="ADAL" clId="{A4CFC2E1-69E2-400F-A431-E525D6B7964E}" dt="2021-05-30T19:15:43.991" v="9" actId="26606"/>
          <ac:spMkLst>
            <pc:docMk/>
            <pc:sldMk cId="1607725409" sldId="257"/>
            <ac:spMk id="29" creationId="{57F231E5-F402-49E1-82B4-C762909ED227}"/>
          </ac:spMkLst>
        </pc:spChg>
        <pc:spChg chg="add del">
          <ac:chgData name="Nahum Kletkin" userId="3aa2358e-cbee-4d8e-a0e4-025a561d1693" providerId="ADAL" clId="{A4CFC2E1-69E2-400F-A431-E525D6B7964E}" dt="2021-05-30T19:15:43.991" v="9" actId="26606"/>
          <ac:spMkLst>
            <pc:docMk/>
            <pc:sldMk cId="1607725409" sldId="257"/>
            <ac:spMk id="30" creationId="{6F0BA12B-74D1-4DB1-9A3F-C9BA27B81512}"/>
          </ac:spMkLst>
        </pc:spChg>
        <pc:spChg chg="add del">
          <ac:chgData name="Nahum Kletkin" userId="3aa2358e-cbee-4d8e-a0e4-025a561d1693" providerId="ADAL" clId="{A4CFC2E1-69E2-400F-A431-E525D6B7964E}" dt="2021-05-30T19:15:43.991" v="9" actId="26606"/>
          <ac:spMkLst>
            <pc:docMk/>
            <pc:sldMk cId="1607725409" sldId="257"/>
            <ac:spMk id="31" creationId="{515FCC40-AA93-4D3B-90D0-69BC824EAD47}"/>
          </ac:spMkLst>
        </pc:spChg>
        <pc:spChg chg="add del">
          <ac:chgData name="Nahum Kletkin" userId="3aa2358e-cbee-4d8e-a0e4-025a561d1693" providerId="ADAL" clId="{A4CFC2E1-69E2-400F-A431-E525D6B7964E}" dt="2021-05-30T19:21:10.268" v="167" actId="26606"/>
          <ac:spMkLst>
            <pc:docMk/>
            <pc:sldMk cId="1607725409" sldId="257"/>
            <ac:spMk id="32" creationId="{80516254-1D9F-4F3A-9870-3A3280BE2BFE}"/>
          </ac:spMkLst>
        </pc:spChg>
        <pc:spChg chg="add del">
          <ac:chgData name="Nahum Kletkin" userId="3aa2358e-cbee-4d8e-a0e4-025a561d1693" providerId="ADAL" clId="{A4CFC2E1-69E2-400F-A431-E525D6B7964E}" dt="2021-05-30T19:15:57.718" v="11" actId="700"/>
          <ac:spMkLst>
            <pc:docMk/>
            <pc:sldMk cId="1607725409" sldId="257"/>
            <ac:spMk id="33" creationId="{C162DF2A-64D1-4AA9-BA42-8A4063EADE09}"/>
          </ac:spMkLst>
        </pc:spChg>
        <pc:spChg chg="add del">
          <ac:chgData name="Nahum Kletkin" userId="3aa2358e-cbee-4d8e-a0e4-025a561d1693" providerId="ADAL" clId="{A4CFC2E1-69E2-400F-A431-E525D6B7964E}" dt="2021-05-30T19:15:57.718" v="11" actId="700"/>
          <ac:spMkLst>
            <pc:docMk/>
            <pc:sldMk cId="1607725409" sldId="257"/>
            <ac:spMk id="34" creationId="{5D7C1373-63AF-4A75-909E-990E05356670}"/>
          </ac:spMkLst>
        </pc:spChg>
        <pc:spChg chg="add del">
          <ac:chgData name="Nahum Kletkin" userId="3aa2358e-cbee-4d8e-a0e4-025a561d1693" providerId="ADAL" clId="{A4CFC2E1-69E2-400F-A431-E525D6B7964E}" dt="2021-05-30T19:15:57.718" v="11" actId="700"/>
          <ac:spMkLst>
            <pc:docMk/>
            <pc:sldMk cId="1607725409" sldId="257"/>
            <ac:spMk id="35" creationId="{B4B5CC49-6FAE-42FA-99B6-A3FDA8C68848}"/>
          </ac:spMkLst>
        </pc:spChg>
        <pc:spChg chg="add del">
          <ac:chgData name="Nahum Kletkin" userId="3aa2358e-cbee-4d8e-a0e4-025a561d1693" providerId="ADAL" clId="{A4CFC2E1-69E2-400F-A431-E525D6B7964E}" dt="2021-05-30T19:15:57.718" v="11" actId="700"/>
          <ac:spMkLst>
            <pc:docMk/>
            <pc:sldMk cId="1607725409" sldId="257"/>
            <ac:spMk id="36" creationId="{E6BC9B4A-2119-4645-B4CA-7817D5FAF4B6}"/>
          </ac:spMkLst>
        </pc:spChg>
        <pc:spChg chg="add del">
          <ac:chgData name="Nahum Kletkin" userId="3aa2358e-cbee-4d8e-a0e4-025a561d1693" providerId="ADAL" clId="{A4CFC2E1-69E2-400F-A431-E525D6B7964E}" dt="2021-05-30T19:15:57.718" v="11" actId="700"/>
          <ac:spMkLst>
            <pc:docMk/>
            <pc:sldMk cId="1607725409" sldId="257"/>
            <ac:spMk id="38" creationId="{99A2CD81-3BB6-4ED6-A50F-DC14F37A95CF}"/>
          </ac:spMkLst>
        </pc:spChg>
        <pc:spChg chg="add del">
          <ac:chgData name="Nahum Kletkin" userId="3aa2358e-cbee-4d8e-a0e4-025a561d1693" providerId="ADAL" clId="{A4CFC2E1-69E2-400F-A431-E525D6B7964E}" dt="2021-05-30T19:21:10.268" v="167" actId="26606"/>
          <ac:spMkLst>
            <pc:docMk/>
            <pc:sldMk cId="1607725409" sldId="257"/>
            <ac:spMk id="39" creationId="{FC14672B-27A5-4CDA-ABAF-5E4CF4B41C23}"/>
          </ac:spMkLst>
        </pc:spChg>
        <pc:spChg chg="add del">
          <ac:chgData name="Nahum Kletkin" userId="3aa2358e-cbee-4d8e-a0e4-025a561d1693" providerId="ADAL" clId="{A4CFC2E1-69E2-400F-A431-E525D6B7964E}" dt="2021-05-30T19:21:10.268" v="167" actId="26606"/>
          <ac:spMkLst>
            <pc:docMk/>
            <pc:sldMk cId="1607725409" sldId="257"/>
            <ac:spMk id="40" creationId="{9A206779-5C74-4555-94BC-5845C92EC3A8}"/>
          </ac:spMkLst>
        </pc:spChg>
        <pc:spChg chg="add del">
          <ac:chgData name="Nahum Kletkin" userId="3aa2358e-cbee-4d8e-a0e4-025a561d1693" providerId="ADAL" clId="{A4CFC2E1-69E2-400F-A431-E525D6B7964E}" dt="2021-05-30T21:24:01.849" v="1802" actId="26606"/>
          <ac:spMkLst>
            <pc:docMk/>
            <pc:sldMk cId="1607725409" sldId="257"/>
            <ac:spMk id="41" creationId="{5DB23C2B-2054-4D8B-9E98-9190F8E05EAD}"/>
          </ac:spMkLst>
        </pc:spChg>
        <pc:spChg chg="add del">
          <ac:chgData name="Nahum Kletkin" userId="3aa2358e-cbee-4d8e-a0e4-025a561d1693" providerId="ADAL" clId="{A4CFC2E1-69E2-400F-A431-E525D6B7964E}" dt="2021-05-30T21:24:01.849" v="1802" actId="26606"/>
          <ac:spMkLst>
            <pc:docMk/>
            <pc:sldMk cId="1607725409" sldId="257"/>
            <ac:spMk id="42" creationId="{8797B5BC-9873-45F9-97D6-298FB5AF08FF}"/>
          </ac:spMkLst>
        </pc:spChg>
        <pc:spChg chg="add del">
          <ac:chgData name="Nahum Kletkin" userId="3aa2358e-cbee-4d8e-a0e4-025a561d1693" providerId="ADAL" clId="{A4CFC2E1-69E2-400F-A431-E525D6B7964E}" dt="2021-05-30T21:24:01.849" v="1802" actId="26606"/>
          <ac:spMkLst>
            <pc:docMk/>
            <pc:sldMk cId="1607725409" sldId="257"/>
            <ac:spMk id="43" creationId="{665C2FCD-09A4-4B4B-AA73-F330DFE91799}"/>
          </ac:spMkLst>
        </pc:spChg>
        <pc:spChg chg="add del">
          <ac:chgData name="Nahum Kletkin" userId="3aa2358e-cbee-4d8e-a0e4-025a561d1693" providerId="ADAL" clId="{A4CFC2E1-69E2-400F-A431-E525D6B7964E}" dt="2021-05-30T21:24:10.810" v="1805" actId="26606"/>
          <ac:spMkLst>
            <pc:docMk/>
            <pc:sldMk cId="1607725409" sldId="257"/>
            <ac:spMk id="44" creationId="{C162DF2A-64D1-4AA9-BA42-8A4063EADE09}"/>
          </ac:spMkLst>
        </pc:spChg>
        <pc:spChg chg="add del">
          <ac:chgData name="Nahum Kletkin" userId="3aa2358e-cbee-4d8e-a0e4-025a561d1693" providerId="ADAL" clId="{A4CFC2E1-69E2-400F-A431-E525D6B7964E}" dt="2021-05-30T21:24:10.810" v="1805" actId="26606"/>
          <ac:spMkLst>
            <pc:docMk/>
            <pc:sldMk cId="1607725409" sldId="257"/>
            <ac:spMk id="45" creationId="{5D7C1373-63AF-4A75-909E-990E05356670}"/>
          </ac:spMkLst>
        </pc:spChg>
        <pc:spChg chg="add del">
          <ac:chgData name="Nahum Kletkin" userId="3aa2358e-cbee-4d8e-a0e4-025a561d1693" providerId="ADAL" clId="{A4CFC2E1-69E2-400F-A431-E525D6B7964E}" dt="2021-05-30T21:24:10.810" v="1805" actId="26606"/>
          <ac:spMkLst>
            <pc:docMk/>
            <pc:sldMk cId="1607725409" sldId="257"/>
            <ac:spMk id="46" creationId="{2F4AD318-2FB6-4C6E-931E-58E404FA18CD}"/>
          </ac:spMkLst>
        </pc:spChg>
        <pc:spChg chg="add del">
          <ac:chgData name="Nahum Kletkin" userId="3aa2358e-cbee-4d8e-a0e4-025a561d1693" providerId="ADAL" clId="{A4CFC2E1-69E2-400F-A431-E525D6B7964E}" dt="2021-05-30T21:24:10.810" v="1805" actId="26606"/>
          <ac:spMkLst>
            <pc:docMk/>
            <pc:sldMk cId="1607725409" sldId="257"/>
            <ac:spMk id="47" creationId="{1A118E35-1CBF-4863-8497-F4DF1A166D2D}"/>
          </ac:spMkLst>
        </pc:spChg>
        <pc:spChg chg="add del">
          <ac:chgData name="Nahum Kletkin" userId="3aa2358e-cbee-4d8e-a0e4-025a561d1693" providerId="ADAL" clId="{A4CFC2E1-69E2-400F-A431-E525D6B7964E}" dt="2021-05-30T21:24:10.810" v="1805" actId="26606"/>
          <ac:spMkLst>
            <pc:docMk/>
            <pc:sldMk cId="1607725409" sldId="257"/>
            <ac:spMk id="48" creationId="{6E187274-5DC2-4BE0-AF99-925D6D973550}"/>
          </ac:spMkLst>
        </pc:spChg>
        <pc:spChg chg="add">
          <ac:chgData name="Nahum Kletkin" userId="3aa2358e-cbee-4d8e-a0e4-025a561d1693" providerId="ADAL" clId="{A4CFC2E1-69E2-400F-A431-E525D6B7964E}" dt="2021-05-30T21:24:10.814" v="1806" actId="26606"/>
          <ac:spMkLst>
            <pc:docMk/>
            <pc:sldMk cId="1607725409" sldId="257"/>
            <ac:spMk id="50" creationId="{C162DF2A-64D1-4AA9-BA42-8A4063EADE09}"/>
          </ac:spMkLst>
        </pc:spChg>
        <pc:spChg chg="add">
          <ac:chgData name="Nahum Kletkin" userId="3aa2358e-cbee-4d8e-a0e4-025a561d1693" providerId="ADAL" clId="{A4CFC2E1-69E2-400F-A431-E525D6B7964E}" dt="2021-05-30T21:24:10.814" v="1806" actId="26606"/>
          <ac:spMkLst>
            <pc:docMk/>
            <pc:sldMk cId="1607725409" sldId="257"/>
            <ac:spMk id="51" creationId="{5D7C1373-63AF-4A75-909E-990E05356670}"/>
          </ac:spMkLst>
        </pc:spChg>
        <pc:spChg chg="add">
          <ac:chgData name="Nahum Kletkin" userId="3aa2358e-cbee-4d8e-a0e4-025a561d1693" providerId="ADAL" clId="{A4CFC2E1-69E2-400F-A431-E525D6B7964E}" dt="2021-05-30T21:24:10.814" v="1806" actId="26606"/>
          <ac:spMkLst>
            <pc:docMk/>
            <pc:sldMk cId="1607725409" sldId="257"/>
            <ac:spMk id="52" creationId="{57F231E5-F402-49E1-82B4-C762909ED227}"/>
          </ac:spMkLst>
        </pc:spChg>
        <pc:spChg chg="add">
          <ac:chgData name="Nahum Kletkin" userId="3aa2358e-cbee-4d8e-a0e4-025a561d1693" providerId="ADAL" clId="{A4CFC2E1-69E2-400F-A431-E525D6B7964E}" dt="2021-05-30T21:24:10.814" v="1806" actId="26606"/>
          <ac:spMkLst>
            <pc:docMk/>
            <pc:sldMk cId="1607725409" sldId="257"/>
            <ac:spMk id="53" creationId="{6F0BA12B-74D1-4DB1-9A3F-C9BA27B81512}"/>
          </ac:spMkLst>
        </pc:spChg>
        <pc:spChg chg="add">
          <ac:chgData name="Nahum Kletkin" userId="3aa2358e-cbee-4d8e-a0e4-025a561d1693" providerId="ADAL" clId="{A4CFC2E1-69E2-400F-A431-E525D6B7964E}" dt="2021-05-30T21:24:10.814" v="1806" actId="26606"/>
          <ac:spMkLst>
            <pc:docMk/>
            <pc:sldMk cId="1607725409" sldId="257"/>
            <ac:spMk id="54" creationId="{515FCC40-AA93-4D3B-90D0-69BC824EAD47}"/>
          </ac:spMkLst>
        </pc:spChg>
        <pc:picChg chg="add mod">
          <ac:chgData name="Nahum Kletkin" userId="3aa2358e-cbee-4d8e-a0e4-025a561d1693" providerId="ADAL" clId="{A4CFC2E1-69E2-400F-A431-E525D6B7964E}" dt="2021-05-30T19:18:16.142" v="34"/>
          <ac:picMkLst>
            <pc:docMk/>
            <pc:sldMk cId="1607725409" sldId="257"/>
            <ac:picMk id="22" creationId="{6343F5AE-FCAF-42D3-93D8-96F008E24837}"/>
          </ac:picMkLst>
        </pc:picChg>
        <pc:picChg chg="add mod">
          <ac:chgData name="Nahum Kletkin" userId="3aa2358e-cbee-4d8e-a0e4-025a561d1693" providerId="ADAL" clId="{A4CFC2E1-69E2-400F-A431-E525D6B7964E}" dt="2021-05-30T19:18:19.353" v="37"/>
          <ac:picMkLst>
            <pc:docMk/>
            <pc:sldMk cId="1607725409" sldId="257"/>
            <ac:picMk id="23" creationId="{B7A9AD62-A2CF-4351-A1E1-98FA039C0DA1}"/>
          </ac:picMkLst>
        </pc:picChg>
        <pc:picChg chg="add del mod">
          <ac:chgData name="Nahum Kletkin" userId="3aa2358e-cbee-4d8e-a0e4-025a561d1693" providerId="ADAL" clId="{A4CFC2E1-69E2-400F-A431-E525D6B7964E}" dt="2021-05-30T19:17:04.653" v="22"/>
          <ac:picMkLst>
            <pc:docMk/>
            <pc:sldMk cId="1607725409" sldId="257"/>
            <ac:picMk id="2049" creationId="{B81B43AA-81DA-44A7-9DCA-D5409E5DF8FE}"/>
          </ac:picMkLst>
        </pc:picChg>
        <pc:picChg chg="add del mod">
          <ac:chgData name="Nahum Kletkin" userId="3aa2358e-cbee-4d8e-a0e4-025a561d1693" providerId="ADAL" clId="{A4CFC2E1-69E2-400F-A431-E525D6B7964E}" dt="2021-05-30T19:17:04.653" v="22"/>
          <ac:picMkLst>
            <pc:docMk/>
            <pc:sldMk cId="1607725409" sldId="257"/>
            <ac:picMk id="2050" creationId="{69810D5A-EF91-457C-8FDD-BF7E3ADFD9E0}"/>
          </ac:picMkLst>
        </pc:picChg>
        <pc:picChg chg="add del mod">
          <ac:chgData name="Nahum Kletkin" userId="3aa2358e-cbee-4d8e-a0e4-025a561d1693" providerId="ADAL" clId="{A4CFC2E1-69E2-400F-A431-E525D6B7964E}" dt="2021-05-30T19:17:04.653" v="22"/>
          <ac:picMkLst>
            <pc:docMk/>
            <pc:sldMk cId="1607725409" sldId="257"/>
            <ac:picMk id="2051" creationId="{4FCB0824-ED67-4AC7-AD74-C70F7D5922DE}"/>
          </ac:picMkLst>
        </pc:picChg>
        <pc:picChg chg="add del mod">
          <ac:chgData name="Nahum Kletkin" userId="3aa2358e-cbee-4d8e-a0e4-025a561d1693" providerId="ADAL" clId="{A4CFC2E1-69E2-400F-A431-E525D6B7964E}" dt="2021-05-30T19:17:04.653" v="22"/>
          <ac:picMkLst>
            <pc:docMk/>
            <pc:sldMk cId="1607725409" sldId="257"/>
            <ac:picMk id="2052" creationId="{629B2CFA-59A7-44F5-8482-240E888F2EF2}"/>
          </ac:picMkLst>
        </pc:picChg>
        <pc:picChg chg="add del mod">
          <ac:chgData name="Nahum Kletkin" userId="3aa2358e-cbee-4d8e-a0e4-025a561d1693" providerId="ADAL" clId="{A4CFC2E1-69E2-400F-A431-E525D6B7964E}" dt="2021-05-30T19:17:04.653" v="22"/>
          <ac:picMkLst>
            <pc:docMk/>
            <pc:sldMk cId="1607725409" sldId="257"/>
            <ac:picMk id="2053" creationId="{ED0B2FE7-2788-44EE-9377-08847224864C}"/>
          </ac:picMkLst>
        </pc:picChg>
        <pc:picChg chg="add del mod">
          <ac:chgData name="Nahum Kletkin" userId="3aa2358e-cbee-4d8e-a0e4-025a561d1693" providerId="ADAL" clId="{A4CFC2E1-69E2-400F-A431-E525D6B7964E}" dt="2021-05-30T19:17:04.653" v="22"/>
          <ac:picMkLst>
            <pc:docMk/>
            <pc:sldMk cId="1607725409" sldId="257"/>
            <ac:picMk id="2054" creationId="{3135A7A7-E135-42BB-ACF0-B933592B7455}"/>
          </ac:picMkLst>
        </pc:picChg>
        <pc:cxnChg chg="add del">
          <ac:chgData name="Nahum Kletkin" userId="3aa2358e-cbee-4d8e-a0e4-025a561d1693" providerId="ADAL" clId="{A4CFC2E1-69E2-400F-A431-E525D6B7964E}" dt="2021-05-30T19:15:36.617" v="5" actId="26606"/>
          <ac:cxnSpMkLst>
            <pc:docMk/>
            <pc:sldMk cId="1607725409" sldId="257"/>
            <ac:cxnSpMk id="20" creationId="{8D89589C-2C90-4407-A995-05EC3DD7AB14}"/>
          </ac:cxnSpMkLst>
        </pc:cxnChg>
        <pc:cxnChg chg="add del">
          <ac:chgData name="Nahum Kletkin" userId="3aa2358e-cbee-4d8e-a0e4-025a561d1693" providerId="ADAL" clId="{A4CFC2E1-69E2-400F-A431-E525D6B7964E}" dt="2021-05-30T19:21:10.268" v="167" actId="26606"/>
          <ac:cxnSpMkLst>
            <pc:docMk/>
            <pc:sldMk cId="1607725409" sldId="257"/>
            <ac:cxnSpMk id="26" creationId="{8D89589C-2C90-4407-A995-05EC3DD7AB14}"/>
          </ac:cxnSpMkLst>
        </pc:cxnChg>
        <pc:cxnChg chg="add del">
          <ac:chgData name="Nahum Kletkin" userId="3aa2358e-cbee-4d8e-a0e4-025a561d1693" providerId="ADAL" clId="{A4CFC2E1-69E2-400F-A431-E525D6B7964E}" dt="2021-05-30T19:15:57.718" v="11" actId="700"/>
          <ac:cxnSpMkLst>
            <pc:docMk/>
            <pc:sldMk cId="1607725409" sldId="257"/>
            <ac:cxnSpMk id="37" creationId="{158D888F-D87A-4C3C-BD82-273E4C8C5E83}"/>
          </ac:cxnSpMkLst>
        </pc:cxnChg>
      </pc:sldChg>
      <pc:sldChg chg="modSp new mod">
        <pc:chgData name="Nahum Kletkin" userId="3aa2358e-cbee-4d8e-a0e4-025a561d1693" providerId="ADAL" clId="{A4CFC2E1-69E2-400F-A431-E525D6B7964E}" dt="2021-05-30T19:50:21.980" v="1774" actId="20577"/>
        <pc:sldMkLst>
          <pc:docMk/>
          <pc:sldMk cId="2764623458" sldId="258"/>
        </pc:sldMkLst>
        <pc:spChg chg="mod">
          <ac:chgData name="Nahum Kletkin" userId="3aa2358e-cbee-4d8e-a0e4-025a561d1693" providerId="ADAL" clId="{A4CFC2E1-69E2-400F-A431-E525D6B7964E}" dt="2021-05-30T19:48:47.343" v="1725" actId="20577"/>
          <ac:spMkLst>
            <pc:docMk/>
            <pc:sldMk cId="2764623458" sldId="258"/>
            <ac:spMk id="2" creationId="{002EBEF4-15ED-42E2-B3D0-96963A6880C0}"/>
          </ac:spMkLst>
        </pc:spChg>
        <pc:spChg chg="mod">
          <ac:chgData name="Nahum Kletkin" userId="3aa2358e-cbee-4d8e-a0e4-025a561d1693" providerId="ADAL" clId="{A4CFC2E1-69E2-400F-A431-E525D6B7964E}" dt="2021-05-30T19:50:21.980" v="1774" actId="20577"/>
          <ac:spMkLst>
            <pc:docMk/>
            <pc:sldMk cId="2764623458" sldId="258"/>
            <ac:spMk id="3" creationId="{3D9FE3E0-B999-447A-B260-530B63380153}"/>
          </ac:spMkLst>
        </pc:spChg>
      </pc:sldChg>
      <pc:sldChg chg="modSp new del mod">
        <pc:chgData name="Nahum Kletkin" userId="3aa2358e-cbee-4d8e-a0e4-025a561d1693" providerId="ADAL" clId="{A4CFC2E1-69E2-400F-A431-E525D6B7964E}" dt="2021-05-30T19:30:50.681" v="337" actId="47"/>
        <pc:sldMkLst>
          <pc:docMk/>
          <pc:sldMk cId="2768657183" sldId="259"/>
        </pc:sldMkLst>
        <pc:spChg chg="mod">
          <ac:chgData name="Nahum Kletkin" userId="3aa2358e-cbee-4d8e-a0e4-025a561d1693" providerId="ADAL" clId="{A4CFC2E1-69E2-400F-A431-E525D6B7964E}" dt="2021-05-30T19:27:08.266" v="234" actId="20577"/>
          <ac:spMkLst>
            <pc:docMk/>
            <pc:sldMk cId="2768657183" sldId="259"/>
            <ac:spMk id="2" creationId="{B3537B43-330A-497D-BC9E-F0B070C67471}"/>
          </ac:spMkLst>
        </pc:spChg>
        <pc:spChg chg="mod">
          <ac:chgData name="Nahum Kletkin" userId="3aa2358e-cbee-4d8e-a0e4-025a561d1693" providerId="ADAL" clId="{A4CFC2E1-69E2-400F-A431-E525D6B7964E}" dt="2021-05-30T19:27:13.936" v="235"/>
          <ac:spMkLst>
            <pc:docMk/>
            <pc:sldMk cId="2768657183" sldId="259"/>
            <ac:spMk id="3" creationId="{3120F276-00DA-4F27-8347-CDE27D5E3AD6}"/>
          </ac:spMkLst>
        </pc:spChg>
      </pc:sldChg>
      <pc:sldChg chg="modSp new del mod">
        <pc:chgData name="Nahum Kletkin" userId="3aa2358e-cbee-4d8e-a0e4-025a561d1693" providerId="ADAL" clId="{A4CFC2E1-69E2-400F-A431-E525D6B7964E}" dt="2021-05-30T19:30:59.832" v="344" actId="47"/>
        <pc:sldMkLst>
          <pc:docMk/>
          <pc:sldMk cId="500303317" sldId="260"/>
        </pc:sldMkLst>
        <pc:spChg chg="mod">
          <ac:chgData name="Nahum Kletkin" userId="3aa2358e-cbee-4d8e-a0e4-025a561d1693" providerId="ADAL" clId="{A4CFC2E1-69E2-400F-A431-E525D6B7964E}" dt="2021-05-30T19:28:41.204" v="253" actId="20577"/>
          <ac:spMkLst>
            <pc:docMk/>
            <pc:sldMk cId="500303317" sldId="260"/>
            <ac:spMk id="2" creationId="{9931CA78-D1B2-4703-A1DB-A0955E3A6C41}"/>
          </ac:spMkLst>
        </pc:spChg>
        <pc:spChg chg="mod">
          <ac:chgData name="Nahum Kletkin" userId="3aa2358e-cbee-4d8e-a0e4-025a561d1693" providerId="ADAL" clId="{A4CFC2E1-69E2-400F-A431-E525D6B7964E}" dt="2021-05-30T19:28:42.229" v="254"/>
          <ac:spMkLst>
            <pc:docMk/>
            <pc:sldMk cId="500303317" sldId="260"/>
            <ac:spMk id="3" creationId="{C442BF2B-22E9-44FE-AC18-443BEA5AF94D}"/>
          </ac:spMkLst>
        </pc:spChg>
      </pc:sldChg>
      <pc:sldChg chg="modSp new mod">
        <pc:chgData name="Nahum Kletkin" userId="3aa2358e-cbee-4d8e-a0e4-025a561d1693" providerId="ADAL" clId="{A4CFC2E1-69E2-400F-A431-E525D6B7964E}" dt="2021-05-30T21:25:09.805" v="1821" actId="27636"/>
        <pc:sldMkLst>
          <pc:docMk/>
          <pc:sldMk cId="884331127" sldId="261"/>
        </pc:sldMkLst>
        <pc:spChg chg="mod">
          <ac:chgData name="Nahum Kletkin" userId="3aa2358e-cbee-4d8e-a0e4-025a561d1693" providerId="ADAL" clId="{A4CFC2E1-69E2-400F-A431-E525D6B7964E}" dt="2021-05-30T19:31:28.657" v="372" actId="20577"/>
          <ac:spMkLst>
            <pc:docMk/>
            <pc:sldMk cId="884331127" sldId="261"/>
            <ac:spMk id="2" creationId="{527A6CC8-9740-4B48-994F-4905BE8A46A7}"/>
          </ac:spMkLst>
        </pc:spChg>
        <pc:spChg chg="mod">
          <ac:chgData name="Nahum Kletkin" userId="3aa2358e-cbee-4d8e-a0e4-025a561d1693" providerId="ADAL" clId="{A4CFC2E1-69E2-400F-A431-E525D6B7964E}" dt="2021-05-30T21:25:09.805" v="1821" actId="27636"/>
          <ac:spMkLst>
            <pc:docMk/>
            <pc:sldMk cId="884331127" sldId="261"/>
            <ac:spMk id="3" creationId="{B001A492-0AFB-48E3-83C0-243E85FADA98}"/>
          </ac:spMkLst>
        </pc:spChg>
      </pc:sldChg>
      <pc:sldChg chg="addSp delSp modSp new mod setBg">
        <pc:chgData name="Nahum Kletkin" userId="3aa2358e-cbee-4d8e-a0e4-025a561d1693" providerId="ADAL" clId="{A4CFC2E1-69E2-400F-A431-E525D6B7964E}" dt="2021-05-30T19:29:59.901" v="289" actId="120"/>
        <pc:sldMkLst>
          <pc:docMk/>
          <pc:sldMk cId="2350766342" sldId="262"/>
        </pc:sldMkLst>
        <pc:spChg chg="mod">
          <ac:chgData name="Nahum Kletkin" userId="3aa2358e-cbee-4d8e-a0e4-025a561d1693" providerId="ADAL" clId="{A4CFC2E1-69E2-400F-A431-E525D6B7964E}" dt="2021-05-30T19:29:59.901" v="289" actId="120"/>
          <ac:spMkLst>
            <pc:docMk/>
            <pc:sldMk cId="2350766342" sldId="262"/>
            <ac:spMk id="2" creationId="{2111F805-8EA0-445E-8F26-5C4A11709B43}"/>
          </ac:spMkLst>
        </pc:spChg>
        <pc:spChg chg="del">
          <ac:chgData name="Nahum Kletkin" userId="3aa2358e-cbee-4d8e-a0e4-025a561d1693" providerId="ADAL" clId="{A4CFC2E1-69E2-400F-A431-E525D6B7964E}" dt="2021-05-30T19:29:36.027" v="263" actId="26606"/>
          <ac:spMkLst>
            <pc:docMk/>
            <pc:sldMk cId="2350766342" sldId="262"/>
            <ac:spMk id="3" creationId="{FB792D01-B4AF-4E36-8B70-203B9A8FEA34}"/>
          </ac:spMkLst>
        </pc:spChg>
        <pc:spChg chg="add">
          <ac:chgData name="Nahum Kletkin" userId="3aa2358e-cbee-4d8e-a0e4-025a561d1693" providerId="ADAL" clId="{A4CFC2E1-69E2-400F-A431-E525D6B7964E}" dt="2021-05-30T19:29:36.027" v="263" actId="26606"/>
          <ac:spMkLst>
            <pc:docMk/>
            <pc:sldMk cId="2350766342" sldId="262"/>
            <ac:spMk id="8" creationId="{C162DF2A-64D1-4AA9-BA42-8A4063EADE09}"/>
          </ac:spMkLst>
        </pc:spChg>
        <pc:spChg chg="add">
          <ac:chgData name="Nahum Kletkin" userId="3aa2358e-cbee-4d8e-a0e4-025a561d1693" providerId="ADAL" clId="{A4CFC2E1-69E2-400F-A431-E525D6B7964E}" dt="2021-05-30T19:29:36.027" v="263" actId="26606"/>
          <ac:spMkLst>
            <pc:docMk/>
            <pc:sldMk cId="2350766342" sldId="262"/>
            <ac:spMk id="10" creationId="{5D7C1373-63AF-4A75-909E-990E05356670}"/>
          </ac:spMkLst>
        </pc:spChg>
        <pc:spChg chg="add">
          <ac:chgData name="Nahum Kletkin" userId="3aa2358e-cbee-4d8e-a0e4-025a561d1693" providerId="ADAL" clId="{A4CFC2E1-69E2-400F-A431-E525D6B7964E}" dt="2021-05-30T19:29:36.027" v="263" actId="26606"/>
          <ac:spMkLst>
            <pc:docMk/>
            <pc:sldMk cId="2350766342" sldId="262"/>
            <ac:spMk id="12" creationId="{B4B5CC49-6FAE-42FA-99B6-A3FDA8C68848}"/>
          </ac:spMkLst>
        </pc:spChg>
        <pc:spChg chg="add">
          <ac:chgData name="Nahum Kletkin" userId="3aa2358e-cbee-4d8e-a0e4-025a561d1693" providerId="ADAL" clId="{A4CFC2E1-69E2-400F-A431-E525D6B7964E}" dt="2021-05-30T19:29:36.027" v="263" actId="26606"/>
          <ac:spMkLst>
            <pc:docMk/>
            <pc:sldMk cId="2350766342" sldId="262"/>
            <ac:spMk id="14" creationId="{E6BC9B4A-2119-4645-B4CA-7817D5FAF4B6}"/>
          </ac:spMkLst>
        </pc:spChg>
        <pc:spChg chg="add">
          <ac:chgData name="Nahum Kletkin" userId="3aa2358e-cbee-4d8e-a0e4-025a561d1693" providerId="ADAL" clId="{A4CFC2E1-69E2-400F-A431-E525D6B7964E}" dt="2021-05-30T19:29:36.027" v="263" actId="26606"/>
          <ac:spMkLst>
            <pc:docMk/>
            <pc:sldMk cId="2350766342" sldId="262"/>
            <ac:spMk id="18" creationId="{99A2CD81-3BB6-4ED6-A50F-DC14F37A95CF}"/>
          </ac:spMkLst>
        </pc:spChg>
        <pc:cxnChg chg="add">
          <ac:chgData name="Nahum Kletkin" userId="3aa2358e-cbee-4d8e-a0e4-025a561d1693" providerId="ADAL" clId="{A4CFC2E1-69E2-400F-A431-E525D6B7964E}" dt="2021-05-30T19:29:36.027" v="263" actId="26606"/>
          <ac:cxnSpMkLst>
            <pc:docMk/>
            <pc:sldMk cId="2350766342" sldId="262"/>
            <ac:cxnSpMk id="16" creationId="{158D888F-D87A-4C3C-BD82-273E4C8C5E83}"/>
          </ac:cxnSpMkLst>
        </pc:cxnChg>
      </pc:sldChg>
      <pc:sldChg chg="addSp delSp modSp new mod">
        <pc:chgData name="Nahum Kletkin" userId="3aa2358e-cbee-4d8e-a0e4-025a561d1693" providerId="ADAL" clId="{A4CFC2E1-69E2-400F-A431-E525D6B7964E}" dt="2021-05-30T19:32:55.891" v="563" actId="1076"/>
        <pc:sldMkLst>
          <pc:docMk/>
          <pc:sldMk cId="3711239775" sldId="263"/>
        </pc:sldMkLst>
        <pc:spChg chg="mod">
          <ac:chgData name="Nahum Kletkin" userId="3aa2358e-cbee-4d8e-a0e4-025a561d1693" providerId="ADAL" clId="{A4CFC2E1-69E2-400F-A431-E525D6B7964E}" dt="2021-05-30T19:32:28.734" v="539" actId="20577"/>
          <ac:spMkLst>
            <pc:docMk/>
            <pc:sldMk cId="3711239775" sldId="263"/>
            <ac:spMk id="2" creationId="{B2F70A94-0D8B-4570-B49F-1332A74A212A}"/>
          </ac:spMkLst>
        </pc:spChg>
        <pc:spChg chg="add del mod">
          <ac:chgData name="Nahum Kletkin" userId="3aa2358e-cbee-4d8e-a0e4-025a561d1693" providerId="ADAL" clId="{A4CFC2E1-69E2-400F-A431-E525D6B7964E}" dt="2021-05-30T19:32:45.373" v="560" actId="14100"/>
          <ac:spMkLst>
            <pc:docMk/>
            <pc:sldMk cId="3711239775" sldId="263"/>
            <ac:spMk id="3" creationId="{F3DDCE76-BF32-48BD-B2C0-BAC49AC2BF4F}"/>
          </ac:spMkLst>
        </pc:spChg>
        <pc:picChg chg="add mod">
          <ac:chgData name="Nahum Kletkin" userId="3aa2358e-cbee-4d8e-a0e4-025a561d1693" providerId="ADAL" clId="{A4CFC2E1-69E2-400F-A431-E525D6B7964E}" dt="2021-05-30T19:32:36.580" v="541"/>
          <ac:picMkLst>
            <pc:docMk/>
            <pc:sldMk cId="3711239775" sldId="263"/>
            <ac:picMk id="4" creationId="{6AE95B09-C7CA-4275-AA01-6B523839A1A7}"/>
          </ac:picMkLst>
        </pc:picChg>
        <pc:picChg chg="add mod">
          <ac:chgData name="Nahum Kletkin" userId="3aa2358e-cbee-4d8e-a0e4-025a561d1693" providerId="ADAL" clId="{A4CFC2E1-69E2-400F-A431-E525D6B7964E}" dt="2021-05-30T19:32:55.891" v="563" actId="1076"/>
          <ac:picMkLst>
            <pc:docMk/>
            <pc:sldMk cId="3711239775" sldId="263"/>
            <ac:picMk id="5" creationId="{41229E95-FBE8-4EC1-B6F2-5409CA7AA3E6}"/>
          </ac:picMkLst>
        </pc:picChg>
      </pc:sldChg>
      <pc:sldChg chg="modSp new mod">
        <pc:chgData name="Nahum Kletkin" userId="3aa2358e-cbee-4d8e-a0e4-025a561d1693" providerId="ADAL" clId="{A4CFC2E1-69E2-400F-A431-E525D6B7964E}" dt="2021-05-30T19:38:06.526" v="1217" actId="1035"/>
        <pc:sldMkLst>
          <pc:docMk/>
          <pc:sldMk cId="1102095300" sldId="264"/>
        </pc:sldMkLst>
        <pc:spChg chg="mod">
          <ac:chgData name="Nahum Kletkin" userId="3aa2358e-cbee-4d8e-a0e4-025a561d1693" providerId="ADAL" clId="{A4CFC2E1-69E2-400F-A431-E525D6B7964E}" dt="2021-05-30T19:34:33.882" v="595" actId="20577"/>
          <ac:spMkLst>
            <pc:docMk/>
            <pc:sldMk cId="1102095300" sldId="264"/>
            <ac:spMk id="2" creationId="{A2082D3A-DED8-41E1-82A5-46E2F9307645}"/>
          </ac:spMkLst>
        </pc:spChg>
        <pc:spChg chg="mod">
          <ac:chgData name="Nahum Kletkin" userId="3aa2358e-cbee-4d8e-a0e4-025a561d1693" providerId="ADAL" clId="{A4CFC2E1-69E2-400F-A431-E525D6B7964E}" dt="2021-05-30T19:38:06.526" v="1217" actId="1035"/>
          <ac:spMkLst>
            <pc:docMk/>
            <pc:sldMk cId="1102095300" sldId="264"/>
            <ac:spMk id="3" creationId="{7DA5AA94-C4ED-40CE-8992-3E8553F2535F}"/>
          </ac:spMkLst>
        </pc:spChg>
      </pc:sldChg>
      <pc:sldChg chg="addSp delSp modSp new mod">
        <pc:chgData name="Nahum Kletkin" userId="3aa2358e-cbee-4d8e-a0e4-025a561d1693" providerId="ADAL" clId="{A4CFC2E1-69E2-400F-A431-E525D6B7964E}" dt="2021-05-30T19:40:31.652" v="1348" actId="1076"/>
        <pc:sldMkLst>
          <pc:docMk/>
          <pc:sldMk cId="3033395066" sldId="265"/>
        </pc:sldMkLst>
        <pc:spChg chg="mod">
          <ac:chgData name="Nahum Kletkin" userId="3aa2358e-cbee-4d8e-a0e4-025a561d1693" providerId="ADAL" clId="{A4CFC2E1-69E2-400F-A431-E525D6B7964E}" dt="2021-05-30T19:38:56.704" v="1249" actId="20577"/>
          <ac:spMkLst>
            <pc:docMk/>
            <pc:sldMk cId="3033395066" sldId="265"/>
            <ac:spMk id="2" creationId="{889E66BE-D849-4A0C-B2B9-FC0CAF30C9BA}"/>
          </ac:spMkLst>
        </pc:spChg>
        <pc:spChg chg="add del">
          <ac:chgData name="Nahum Kletkin" userId="3aa2358e-cbee-4d8e-a0e4-025a561d1693" providerId="ADAL" clId="{A4CFC2E1-69E2-400F-A431-E525D6B7964E}" dt="2021-05-30T19:39:14.811" v="1252" actId="3680"/>
          <ac:spMkLst>
            <pc:docMk/>
            <pc:sldMk cId="3033395066" sldId="265"/>
            <ac:spMk id="3" creationId="{A0BE8BA7-36B8-4C3A-8654-8BC0DEAF0887}"/>
          </ac:spMkLst>
        </pc:spChg>
        <pc:graphicFrameChg chg="add del mod ord modGraphic">
          <ac:chgData name="Nahum Kletkin" userId="3aa2358e-cbee-4d8e-a0e4-025a561d1693" providerId="ADAL" clId="{A4CFC2E1-69E2-400F-A431-E525D6B7964E}" dt="2021-05-30T19:39:08.027" v="1251" actId="3680"/>
          <ac:graphicFrameMkLst>
            <pc:docMk/>
            <pc:sldMk cId="3033395066" sldId="265"/>
            <ac:graphicFrameMk id="4" creationId="{64D61930-E1F6-483A-B4A6-5ACEAEB3FA11}"/>
          </ac:graphicFrameMkLst>
        </pc:graphicFrameChg>
        <pc:graphicFrameChg chg="add mod ord modGraphic">
          <ac:chgData name="Nahum Kletkin" userId="3aa2358e-cbee-4d8e-a0e4-025a561d1693" providerId="ADAL" clId="{A4CFC2E1-69E2-400F-A431-E525D6B7964E}" dt="2021-05-30T19:40:31.652" v="1348" actId="1076"/>
          <ac:graphicFrameMkLst>
            <pc:docMk/>
            <pc:sldMk cId="3033395066" sldId="265"/>
            <ac:graphicFrameMk id="5" creationId="{815E73F3-8641-4672-BE63-C9D2998119AD}"/>
          </ac:graphicFrameMkLst>
        </pc:graphicFrameChg>
      </pc:sldChg>
      <pc:sldChg chg="addSp delSp modSp new add del mod setBg">
        <pc:chgData name="Nahum Kletkin" userId="3aa2358e-cbee-4d8e-a0e4-025a561d1693" providerId="ADAL" clId="{A4CFC2E1-69E2-400F-A431-E525D6B7964E}" dt="2021-05-30T19:44:50.104" v="1637" actId="47"/>
        <pc:sldMkLst>
          <pc:docMk/>
          <pc:sldMk cId="2902948808" sldId="266"/>
        </pc:sldMkLst>
        <pc:spChg chg="mod">
          <ac:chgData name="Nahum Kletkin" userId="3aa2358e-cbee-4d8e-a0e4-025a561d1693" providerId="ADAL" clId="{A4CFC2E1-69E2-400F-A431-E525D6B7964E}" dt="2021-05-30T19:44:25.211" v="1627" actId="403"/>
          <ac:spMkLst>
            <pc:docMk/>
            <pc:sldMk cId="2902948808" sldId="266"/>
            <ac:spMk id="2" creationId="{B511F24E-947D-424E-9615-331EEEAF7635}"/>
          </ac:spMkLst>
        </pc:spChg>
        <pc:spChg chg="add del mod">
          <ac:chgData name="Nahum Kletkin" userId="3aa2358e-cbee-4d8e-a0e4-025a561d1693" providerId="ADAL" clId="{A4CFC2E1-69E2-400F-A431-E525D6B7964E}" dt="2021-05-30T19:44:24.222" v="1625" actId="478"/>
          <ac:spMkLst>
            <pc:docMk/>
            <pc:sldMk cId="2902948808" sldId="266"/>
            <ac:spMk id="3" creationId="{A3924F7F-A328-4076-BDEE-B232E29EF5C5}"/>
          </ac:spMkLst>
        </pc:spChg>
        <pc:spChg chg="add">
          <ac:chgData name="Nahum Kletkin" userId="3aa2358e-cbee-4d8e-a0e4-025a561d1693" providerId="ADAL" clId="{A4CFC2E1-69E2-400F-A431-E525D6B7964E}" dt="2021-05-30T19:41:16.016" v="1350" actId="26606"/>
          <ac:spMkLst>
            <pc:docMk/>
            <pc:sldMk cId="2902948808" sldId="266"/>
            <ac:spMk id="8" creationId="{80516254-1D9F-4F3A-9870-3A3280BE2BFE}"/>
          </ac:spMkLst>
        </pc:spChg>
        <pc:spChg chg="add">
          <ac:chgData name="Nahum Kletkin" userId="3aa2358e-cbee-4d8e-a0e4-025a561d1693" providerId="ADAL" clId="{A4CFC2E1-69E2-400F-A431-E525D6B7964E}" dt="2021-05-30T19:41:16.016" v="1350" actId="26606"/>
          <ac:spMkLst>
            <pc:docMk/>
            <pc:sldMk cId="2902948808" sldId="266"/>
            <ac:spMk id="10" creationId="{FC14672B-27A5-4CDA-ABAF-5E4CF4B41C23}"/>
          </ac:spMkLst>
        </pc:spChg>
        <pc:spChg chg="add">
          <ac:chgData name="Nahum Kletkin" userId="3aa2358e-cbee-4d8e-a0e4-025a561d1693" providerId="ADAL" clId="{A4CFC2E1-69E2-400F-A431-E525D6B7964E}" dt="2021-05-30T19:41:16.016" v="1350" actId="26606"/>
          <ac:spMkLst>
            <pc:docMk/>
            <pc:sldMk cId="2902948808" sldId="266"/>
            <ac:spMk id="14" creationId="{9A206779-5C74-4555-94BC-5845C92EC3A8}"/>
          </ac:spMkLst>
        </pc:spChg>
        <pc:cxnChg chg="add">
          <ac:chgData name="Nahum Kletkin" userId="3aa2358e-cbee-4d8e-a0e4-025a561d1693" providerId="ADAL" clId="{A4CFC2E1-69E2-400F-A431-E525D6B7964E}" dt="2021-05-30T19:41:16.016" v="1350" actId="26606"/>
          <ac:cxnSpMkLst>
            <pc:docMk/>
            <pc:sldMk cId="2902948808" sldId="266"/>
            <ac:cxnSpMk id="12" creationId="{8D89589C-2C90-4407-A995-05EC3DD7AB14}"/>
          </ac:cxnSpMkLst>
        </pc:cxnChg>
      </pc:sldChg>
      <pc:sldChg chg="modSp new mod">
        <pc:chgData name="Nahum Kletkin" userId="3aa2358e-cbee-4d8e-a0e4-025a561d1693" providerId="ADAL" clId="{A4CFC2E1-69E2-400F-A431-E525D6B7964E}" dt="2021-05-30T19:43:34.670" v="1616" actId="1076"/>
        <pc:sldMkLst>
          <pc:docMk/>
          <pc:sldMk cId="2163438539" sldId="267"/>
        </pc:sldMkLst>
        <pc:spChg chg="mod">
          <ac:chgData name="Nahum Kletkin" userId="3aa2358e-cbee-4d8e-a0e4-025a561d1693" providerId="ADAL" clId="{A4CFC2E1-69E2-400F-A431-E525D6B7964E}" dt="2021-05-30T19:41:32.121" v="1376" actId="20577"/>
          <ac:spMkLst>
            <pc:docMk/>
            <pc:sldMk cId="2163438539" sldId="267"/>
            <ac:spMk id="2" creationId="{A1F51B80-5A5C-4DD8-B4ED-4C4B830A7CDB}"/>
          </ac:spMkLst>
        </pc:spChg>
        <pc:spChg chg="mod">
          <ac:chgData name="Nahum Kletkin" userId="3aa2358e-cbee-4d8e-a0e4-025a561d1693" providerId="ADAL" clId="{A4CFC2E1-69E2-400F-A431-E525D6B7964E}" dt="2021-05-30T19:43:34.670" v="1616" actId="1076"/>
          <ac:spMkLst>
            <pc:docMk/>
            <pc:sldMk cId="2163438539" sldId="267"/>
            <ac:spMk id="3" creationId="{FB737475-8E40-4195-B2B7-0A0DAF3B5218}"/>
          </ac:spMkLst>
        </pc:spChg>
      </pc:sldChg>
      <pc:sldChg chg="modSp add mod ord">
        <pc:chgData name="Nahum Kletkin" userId="3aa2358e-cbee-4d8e-a0e4-025a561d1693" providerId="ADAL" clId="{A4CFC2E1-69E2-400F-A431-E525D6B7964E}" dt="2021-05-30T19:45:07.258" v="1667" actId="1038"/>
        <pc:sldMkLst>
          <pc:docMk/>
          <pc:sldMk cId="1293891002" sldId="268"/>
        </pc:sldMkLst>
        <pc:spChg chg="mod">
          <ac:chgData name="Nahum Kletkin" userId="3aa2358e-cbee-4d8e-a0e4-025a561d1693" providerId="ADAL" clId="{A4CFC2E1-69E2-400F-A431-E525D6B7964E}" dt="2021-05-30T19:45:07.258" v="1667" actId="1038"/>
          <ac:spMkLst>
            <pc:docMk/>
            <pc:sldMk cId="1293891002" sldId="268"/>
            <ac:spMk id="2" creationId="{2111F805-8EA0-445E-8F26-5C4A11709B43}"/>
          </ac:spMkLst>
        </pc:spChg>
      </pc:sldChg>
      <pc:sldChg chg="addSp delSp modSp add del mod setBg delDesignElem">
        <pc:chgData name="Nahum Kletkin" userId="3aa2358e-cbee-4d8e-a0e4-025a561d1693" providerId="ADAL" clId="{A4CFC2E1-69E2-400F-A431-E525D6B7964E}" dt="2021-05-30T19:44:44.728" v="1633"/>
        <pc:sldMkLst>
          <pc:docMk/>
          <pc:sldMk cId="4106077783" sldId="268"/>
        </pc:sldMkLst>
        <pc:spChg chg="add del">
          <ac:chgData name="Nahum Kletkin" userId="3aa2358e-cbee-4d8e-a0e4-025a561d1693" providerId="ADAL" clId="{A4CFC2E1-69E2-400F-A431-E525D6B7964E}" dt="2021-05-30T19:44:44.428" v="1632" actId="478"/>
          <ac:spMkLst>
            <pc:docMk/>
            <pc:sldMk cId="4106077783" sldId="268"/>
            <ac:spMk id="2" creationId="{2111F805-8EA0-445E-8F26-5C4A11709B43}"/>
          </ac:spMkLst>
        </pc:spChg>
        <pc:spChg chg="add del mod">
          <ac:chgData name="Nahum Kletkin" userId="3aa2358e-cbee-4d8e-a0e4-025a561d1693" providerId="ADAL" clId="{A4CFC2E1-69E2-400F-A431-E525D6B7964E}" dt="2021-05-30T19:44:44.428" v="1632" actId="478"/>
          <ac:spMkLst>
            <pc:docMk/>
            <pc:sldMk cId="4106077783" sldId="268"/>
            <ac:spMk id="4" creationId="{54CEA7AA-5E50-4E7E-A954-ACA9BFC0369E}"/>
          </ac:spMkLst>
        </pc:spChg>
        <pc:spChg chg="add del">
          <ac:chgData name="Nahum Kletkin" userId="3aa2358e-cbee-4d8e-a0e4-025a561d1693" providerId="ADAL" clId="{A4CFC2E1-69E2-400F-A431-E525D6B7964E}" dt="2021-05-30T19:44:44.728" v="1633"/>
          <ac:spMkLst>
            <pc:docMk/>
            <pc:sldMk cId="4106077783" sldId="268"/>
            <ac:spMk id="8" creationId="{C162DF2A-64D1-4AA9-BA42-8A4063EADE09}"/>
          </ac:spMkLst>
        </pc:spChg>
        <pc:spChg chg="add del">
          <ac:chgData name="Nahum Kletkin" userId="3aa2358e-cbee-4d8e-a0e4-025a561d1693" providerId="ADAL" clId="{A4CFC2E1-69E2-400F-A431-E525D6B7964E}" dt="2021-05-30T19:44:44.728" v="1633"/>
          <ac:spMkLst>
            <pc:docMk/>
            <pc:sldMk cId="4106077783" sldId="268"/>
            <ac:spMk id="10" creationId="{5D7C1373-63AF-4A75-909E-990E05356670}"/>
          </ac:spMkLst>
        </pc:spChg>
        <pc:spChg chg="add del">
          <ac:chgData name="Nahum Kletkin" userId="3aa2358e-cbee-4d8e-a0e4-025a561d1693" providerId="ADAL" clId="{A4CFC2E1-69E2-400F-A431-E525D6B7964E}" dt="2021-05-30T19:44:44.728" v="1633"/>
          <ac:spMkLst>
            <pc:docMk/>
            <pc:sldMk cId="4106077783" sldId="268"/>
            <ac:spMk id="12" creationId="{B4B5CC49-6FAE-42FA-99B6-A3FDA8C68848}"/>
          </ac:spMkLst>
        </pc:spChg>
        <pc:spChg chg="add del">
          <ac:chgData name="Nahum Kletkin" userId="3aa2358e-cbee-4d8e-a0e4-025a561d1693" providerId="ADAL" clId="{A4CFC2E1-69E2-400F-A431-E525D6B7964E}" dt="2021-05-30T19:44:44.728" v="1633"/>
          <ac:spMkLst>
            <pc:docMk/>
            <pc:sldMk cId="4106077783" sldId="268"/>
            <ac:spMk id="14" creationId="{E6BC9B4A-2119-4645-B4CA-7817D5FAF4B6}"/>
          </ac:spMkLst>
        </pc:spChg>
        <pc:spChg chg="add del">
          <ac:chgData name="Nahum Kletkin" userId="3aa2358e-cbee-4d8e-a0e4-025a561d1693" providerId="ADAL" clId="{A4CFC2E1-69E2-400F-A431-E525D6B7964E}" dt="2021-05-30T19:44:44.728" v="1633"/>
          <ac:spMkLst>
            <pc:docMk/>
            <pc:sldMk cId="4106077783" sldId="268"/>
            <ac:spMk id="18" creationId="{99A2CD81-3BB6-4ED6-A50F-DC14F37A95CF}"/>
          </ac:spMkLst>
        </pc:spChg>
        <pc:cxnChg chg="add del">
          <ac:chgData name="Nahum Kletkin" userId="3aa2358e-cbee-4d8e-a0e4-025a561d1693" providerId="ADAL" clId="{A4CFC2E1-69E2-400F-A431-E525D6B7964E}" dt="2021-05-30T19:44:44.728" v="1633"/>
          <ac:cxnSpMkLst>
            <pc:docMk/>
            <pc:sldMk cId="4106077783" sldId="268"/>
            <ac:cxnSpMk id="16" creationId="{158D888F-D87A-4C3C-BD82-273E4C8C5E83}"/>
          </ac:cxnSpMkLst>
        </pc:cxnChg>
      </pc:sldChg>
      <pc:sldChg chg="modSp add mod">
        <pc:chgData name="Nahum Kletkin" userId="3aa2358e-cbee-4d8e-a0e4-025a561d1693" providerId="ADAL" clId="{A4CFC2E1-69E2-400F-A431-E525D6B7964E}" dt="2021-06-02T12:50:36.056" v="1829" actId="20577"/>
        <pc:sldMkLst>
          <pc:docMk/>
          <pc:sldMk cId="1221185814" sldId="269"/>
        </pc:sldMkLst>
        <pc:spChg chg="mod">
          <ac:chgData name="Nahum Kletkin" userId="3aa2358e-cbee-4d8e-a0e4-025a561d1693" providerId="ADAL" clId="{A4CFC2E1-69E2-400F-A431-E525D6B7964E}" dt="2021-06-02T12:50:36.056" v="1829" actId="20577"/>
          <ac:spMkLst>
            <pc:docMk/>
            <pc:sldMk cId="1221185814" sldId="269"/>
            <ac:spMk id="2" creationId="{2111F805-8EA0-445E-8F26-5C4A11709B43}"/>
          </ac:spMkLst>
        </pc:spChg>
      </pc:sldChg>
      <pc:sldChg chg="modSp new mod">
        <pc:chgData name="Nahum Kletkin" userId="3aa2358e-cbee-4d8e-a0e4-025a561d1693" providerId="ADAL" clId="{A4CFC2E1-69E2-400F-A431-E525D6B7964E}" dt="2021-06-02T12:54:39.008" v="1953" actId="20577"/>
        <pc:sldMkLst>
          <pc:docMk/>
          <pc:sldMk cId="1529567314" sldId="270"/>
        </pc:sldMkLst>
        <pc:spChg chg="mod">
          <ac:chgData name="Nahum Kletkin" userId="3aa2358e-cbee-4d8e-a0e4-025a561d1693" providerId="ADAL" clId="{A4CFC2E1-69E2-400F-A431-E525D6B7964E}" dt="2021-06-02T12:54:39.008" v="1953" actId="20577"/>
          <ac:spMkLst>
            <pc:docMk/>
            <pc:sldMk cId="1529567314" sldId="270"/>
            <ac:spMk id="2" creationId="{D58EB2F6-9720-4F6A-847F-5BFB66276BF0}"/>
          </ac:spMkLst>
        </pc:spChg>
        <pc:spChg chg="mod">
          <ac:chgData name="Nahum Kletkin" userId="3aa2358e-cbee-4d8e-a0e4-025a561d1693" providerId="ADAL" clId="{A4CFC2E1-69E2-400F-A431-E525D6B7964E}" dt="2021-06-02T12:52:11.385" v="1854" actId="20577"/>
          <ac:spMkLst>
            <pc:docMk/>
            <pc:sldMk cId="1529567314" sldId="270"/>
            <ac:spMk id="3" creationId="{5922A081-D8E3-4790-BDBB-4A279045E3BE}"/>
          </ac:spMkLst>
        </pc:spChg>
      </pc:sldChg>
      <pc:sldChg chg="modSp add mod">
        <pc:chgData name="Nahum Kletkin" userId="3aa2358e-cbee-4d8e-a0e4-025a561d1693" providerId="ADAL" clId="{A4CFC2E1-69E2-400F-A431-E525D6B7964E}" dt="2021-06-02T12:54:42.650" v="1960" actId="20577"/>
        <pc:sldMkLst>
          <pc:docMk/>
          <pc:sldMk cId="2699162928" sldId="271"/>
        </pc:sldMkLst>
        <pc:spChg chg="mod">
          <ac:chgData name="Nahum Kletkin" userId="3aa2358e-cbee-4d8e-a0e4-025a561d1693" providerId="ADAL" clId="{A4CFC2E1-69E2-400F-A431-E525D6B7964E}" dt="2021-06-02T12:54:42.650" v="1960" actId="20577"/>
          <ac:spMkLst>
            <pc:docMk/>
            <pc:sldMk cId="2699162928" sldId="271"/>
            <ac:spMk id="2" creationId="{D58EB2F6-9720-4F6A-847F-5BFB66276BF0}"/>
          </ac:spMkLst>
        </pc:spChg>
        <pc:spChg chg="mod">
          <ac:chgData name="Nahum Kletkin" userId="3aa2358e-cbee-4d8e-a0e4-025a561d1693" providerId="ADAL" clId="{A4CFC2E1-69E2-400F-A431-E525D6B7964E}" dt="2021-06-02T12:54:12.081" v="1928" actId="6549"/>
          <ac:spMkLst>
            <pc:docMk/>
            <pc:sldMk cId="2699162928" sldId="271"/>
            <ac:spMk id="3" creationId="{5922A081-D8E3-4790-BDBB-4A279045E3BE}"/>
          </ac:spMkLst>
        </pc:spChg>
      </pc:sldChg>
      <pc:sldChg chg="modSp add mod">
        <pc:chgData name="Nahum Kletkin" userId="3aa2358e-cbee-4d8e-a0e4-025a561d1693" providerId="ADAL" clId="{A4CFC2E1-69E2-400F-A431-E525D6B7964E}" dt="2021-06-02T12:55:21.280" v="1986" actId="20577"/>
        <pc:sldMkLst>
          <pc:docMk/>
          <pc:sldMk cId="804828029" sldId="272"/>
        </pc:sldMkLst>
        <pc:spChg chg="mod">
          <ac:chgData name="Nahum Kletkin" userId="3aa2358e-cbee-4d8e-a0e4-025a561d1693" providerId="ADAL" clId="{A4CFC2E1-69E2-400F-A431-E525D6B7964E}" dt="2021-06-02T12:54:47.589" v="1961" actId="20577"/>
          <ac:spMkLst>
            <pc:docMk/>
            <pc:sldMk cId="804828029" sldId="272"/>
            <ac:spMk id="2" creationId="{D58EB2F6-9720-4F6A-847F-5BFB66276BF0}"/>
          </ac:spMkLst>
        </pc:spChg>
        <pc:spChg chg="mod">
          <ac:chgData name="Nahum Kletkin" userId="3aa2358e-cbee-4d8e-a0e4-025a561d1693" providerId="ADAL" clId="{A4CFC2E1-69E2-400F-A431-E525D6B7964E}" dt="2021-06-02T12:55:21.280" v="1986" actId="20577"/>
          <ac:spMkLst>
            <pc:docMk/>
            <pc:sldMk cId="804828029" sldId="272"/>
            <ac:spMk id="3" creationId="{5922A081-D8E3-4790-BDBB-4A279045E3BE}"/>
          </ac:spMkLst>
        </pc:spChg>
      </pc:sldChg>
      <pc:sldChg chg="modSp add mod">
        <pc:chgData name="Nahum Kletkin" userId="3aa2358e-cbee-4d8e-a0e4-025a561d1693" providerId="ADAL" clId="{A4CFC2E1-69E2-400F-A431-E525D6B7964E}" dt="2021-06-02T12:55:39.143" v="1992" actId="20577"/>
        <pc:sldMkLst>
          <pc:docMk/>
          <pc:sldMk cId="1201022462" sldId="273"/>
        </pc:sldMkLst>
        <pc:spChg chg="mod">
          <ac:chgData name="Nahum Kletkin" userId="3aa2358e-cbee-4d8e-a0e4-025a561d1693" providerId="ADAL" clId="{A4CFC2E1-69E2-400F-A431-E525D6B7964E}" dt="2021-06-02T12:54:56.946" v="1972" actId="20577"/>
          <ac:spMkLst>
            <pc:docMk/>
            <pc:sldMk cId="1201022462" sldId="273"/>
            <ac:spMk id="2" creationId="{D58EB2F6-9720-4F6A-847F-5BFB66276BF0}"/>
          </ac:spMkLst>
        </pc:spChg>
        <pc:spChg chg="mod">
          <ac:chgData name="Nahum Kletkin" userId="3aa2358e-cbee-4d8e-a0e4-025a561d1693" providerId="ADAL" clId="{A4CFC2E1-69E2-400F-A431-E525D6B7964E}" dt="2021-06-02T12:55:39.143" v="1992" actId="20577"/>
          <ac:spMkLst>
            <pc:docMk/>
            <pc:sldMk cId="1201022462" sldId="273"/>
            <ac:spMk id="3" creationId="{5922A081-D8E3-4790-BDBB-4A279045E3BE}"/>
          </ac:spMkLst>
        </pc:spChg>
      </pc:sldChg>
      <pc:sldChg chg="modSp add mod">
        <pc:chgData name="Nahum Kletkin" userId="3aa2358e-cbee-4d8e-a0e4-025a561d1693" providerId="ADAL" clId="{A4CFC2E1-69E2-400F-A431-E525D6B7964E}" dt="2021-06-02T12:58:01.864" v="2018" actId="20577"/>
        <pc:sldMkLst>
          <pc:docMk/>
          <pc:sldMk cId="3368020342" sldId="274"/>
        </pc:sldMkLst>
        <pc:spChg chg="mod">
          <ac:chgData name="Nahum Kletkin" userId="3aa2358e-cbee-4d8e-a0e4-025a561d1693" providerId="ADAL" clId="{A4CFC2E1-69E2-400F-A431-E525D6B7964E}" dt="2021-06-02T12:55:02.901" v="1979" actId="20577"/>
          <ac:spMkLst>
            <pc:docMk/>
            <pc:sldMk cId="3368020342" sldId="274"/>
            <ac:spMk id="2" creationId="{D58EB2F6-9720-4F6A-847F-5BFB66276BF0}"/>
          </ac:spMkLst>
        </pc:spChg>
        <pc:spChg chg="mod">
          <ac:chgData name="Nahum Kletkin" userId="3aa2358e-cbee-4d8e-a0e4-025a561d1693" providerId="ADAL" clId="{A4CFC2E1-69E2-400F-A431-E525D6B7964E}" dt="2021-06-02T12:58:01.864" v="2018" actId="20577"/>
          <ac:spMkLst>
            <pc:docMk/>
            <pc:sldMk cId="3368020342" sldId="274"/>
            <ac:spMk id="3" creationId="{5922A081-D8E3-4790-BDBB-4A279045E3BE}"/>
          </ac:spMkLst>
        </pc:spChg>
      </pc:sldChg>
      <pc:sldChg chg="delSp modSp new mod">
        <pc:chgData name="Nahum Kletkin" userId="3aa2358e-cbee-4d8e-a0e4-025a561d1693" providerId="ADAL" clId="{A4CFC2E1-69E2-400F-A431-E525D6B7964E}" dt="2021-06-02T12:56:33.254" v="2014" actId="20577"/>
        <pc:sldMkLst>
          <pc:docMk/>
          <pc:sldMk cId="1485604354" sldId="275"/>
        </pc:sldMkLst>
        <pc:spChg chg="mod">
          <ac:chgData name="Nahum Kletkin" userId="3aa2358e-cbee-4d8e-a0e4-025a561d1693" providerId="ADAL" clId="{A4CFC2E1-69E2-400F-A431-E525D6B7964E}" dt="2021-06-02T12:56:33.254" v="2014" actId="20577"/>
          <ac:spMkLst>
            <pc:docMk/>
            <pc:sldMk cId="1485604354" sldId="275"/>
            <ac:spMk id="2" creationId="{4B86002E-1A6C-45BB-A573-AD2642CA9073}"/>
          </ac:spMkLst>
        </pc:spChg>
        <pc:spChg chg="del">
          <ac:chgData name="Nahum Kletkin" userId="3aa2358e-cbee-4d8e-a0e4-025a561d1693" providerId="ADAL" clId="{A4CFC2E1-69E2-400F-A431-E525D6B7964E}" dt="2021-06-02T12:56:29.696" v="2013" actId="478"/>
          <ac:spMkLst>
            <pc:docMk/>
            <pc:sldMk cId="1485604354" sldId="275"/>
            <ac:spMk id="3" creationId="{588AC8AE-DA2B-4CEF-88A7-7FB635AB520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2241EE-F3FD-4A86-9A04-4C16471F1C4E}" type="datetimeFigureOut">
              <a:rPr lang="en-IL" smtClean="0"/>
              <a:t>08/18/2021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6129E22-5566-42B8-84D1-8E9E759073D0}" type="slidenum">
              <a:rPr lang="en-IL" smtClean="0"/>
              <a:t>‹#›</a:t>
            </a:fld>
            <a:endParaRPr lang="en-IL"/>
          </a:p>
        </p:txBody>
      </p:sp>
    </p:spTree>
    <p:extLst>
      <p:ext uri="{BB962C8B-B14F-4D97-AF65-F5344CB8AC3E}">
        <p14:creationId xmlns:p14="http://schemas.microsoft.com/office/powerpoint/2010/main" val="16102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2241EE-F3FD-4A86-9A04-4C16471F1C4E}" type="datetimeFigureOut">
              <a:rPr lang="en-IL" smtClean="0"/>
              <a:t>08/18/2021</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E6129E22-5566-42B8-84D1-8E9E759073D0}" type="slidenum">
              <a:rPr lang="en-IL" smtClean="0"/>
              <a:t>‹#›</a:t>
            </a:fld>
            <a:endParaRPr lang="en-IL"/>
          </a:p>
        </p:txBody>
      </p:sp>
    </p:spTree>
    <p:extLst>
      <p:ext uri="{BB962C8B-B14F-4D97-AF65-F5344CB8AC3E}">
        <p14:creationId xmlns:p14="http://schemas.microsoft.com/office/powerpoint/2010/main" val="3464168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2241EE-F3FD-4A86-9A04-4C16471F1C4E}" type="datetimeFigureOut">
              <a:rPr lang="en-IL" smtClean="0"/>
              <a:t>08/18/2021</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E6129E22-5566-42B8-84D1-8E9E759073D0}" type="slidenum">
              <a:rPr lang="en-IL" smtClean="0"/>
              <a:t>‹#›</a:t>
            </a:fld>
            <a:endParaRPr lang="en-IL"/>
          </a:p>
        </p:txBody>
      </p:sp>
    </p:spTree>
    <p:extLst>
      <p:ext uri="{BB962C8B-B14F-4D97-AF65-F5344CB8AC3E}">
        <p14:creationId xmlns:p14="http://schemas.microsoft.com/office/powerpoint/2010/main" val="2170375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2241EE-F3FD-4A86-9A04-4C16471F1C4E}" type="datetimeFigureOut">
              <a:rPr lang="en-IL" smtClean="0"/>
              <a:t>08/18/2021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6129E22-5566-42B8-84D1-8E9E759073D0}" type="slidenum">
              <a:rPr lang="en-IL" smtClean="0"/>
              <a:t>‹#›</a:t>
            </a:fld>
            <a:endParaRPr lang="en-IL"/>
          </a:p>
        </p:txBody>
      </p:sp>
    </p:spTree>
    <p:extLst>
      <p:ext uri="{BB962C8B-B14F-4D97-AF65-F5344CB8AC3E}">
        <p14:creationId xmlns:p14="http://schemas.microsoft.com/office/powerpoint/2010/main" val="398422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241EE-F3FD-4A86-9A04-4C16471F1C4E}" type="datetimeFigureOut">
              <a:rPr lang="en-IL" smtClean="0"/>
              <a:t>08/18/2021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6129E22-5566-42B8-84D1-8E9E759073D0}" type="slidenum">
              <a:rPr lang="en-IL" smtClean="0"/>
              <a:t>‹#›</a:t>
            </a:fld>
            <a:endParaRPr lang="en-IL"/>
          </a:p>
        </p:txBody>
      </p:sp>
    </p:spTree>
    <p:extLst>
      <p:ext uri="{BB962C8B-B14F-4D97-AF65-F5344CB8AC3E}">
        <p14:creationId xmlns:p14="http://schemas.microsoft.com/office/powerpoint/2010/main" val="279006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D2241EE-F3FD-4A86-9A04-4C16471F1C4E}" type="datetimeFigureOut">
              <a:rPr lang="en-IL" smtClean="0"/>
              <a:t>08/18/2021</a:t>
            </a:fld>
            <a:endParaRPr lang="en-IL"/>
          </a:p>
        </p:txBody>
      </p:sp>
      <p:sp>
        <p:nvSpPr>
          <p:cNvPr id="9" name="Footer Placeholder 8"/>
          <p:cNvSpPr>
            <a:spLocks noGrp="1"/>
          </p:cNvSpPr>
          <p:nvPr>
            <p:ph type="ftr" sz="quarter" idx="11"/>
          </p:nvPr>
        </p:nvSpPr>
        <p:spPr/>
        <p:txBody>
          <a:bodyPr/>
          <a:lstStyle/>
          <a:p>
            <a:endParaRPr lang="en-IL"/>
          </a:p>
        </p:txBody>
      </p:sp>
      <p:sp>
        <p:nvSpPr>
          <p:cNvPr id="10" name="Slide Number Placeholder 9"/>
          <p:cNvSpPr>
            <a:spLocks noGrp="1"/>
          </p:cNvSpPr>
          <p:nvPr>
            <p:ph type="sldNum" sz="quarter" idx="12"/>
          </p:nvPr>
        </p:nvSpPr>
        <p:spPr/>
        <p:txBody>
          <a:bodyPr/>
          <a:lstStyle/>
          <a:p>
            <a:fld id="{E6129E22-5566-42B8-84D1-8E9E759073D0}" type="slidenum">
              <a:rPr lang="en-IL" smtClean="0"/>
              <a:t>‹#›</a:t>
            </a:fld>
            <a:endParaRPr lang="en-IL"/>
          </a:p>
        </p:txBody>
      </p:sp>
    </p:spTree>
    <p:extLst>
      <p:ext uri="{BB962C8B-B14F-4D97-AF65-F5344CB8AC3E}">
        <p14:creationId xmlns:p14="http://schemas.microsoft.com/office/powerpoint/2010/main" val="357878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7D2241EE-F3FD-4A86-9A04-4C16471F1C4E}" type="datetimeFigureOut">
              <a:rPr lang="en-IL" smtClean="0"/>
              <a:t>08/18/2021</a:t>
            </a:fld>
            <a:endParaRPr lang="en-IL"/>
          </a:p>
        </p:txBody>
      </p:sp>
      <p:sp>
        <p:nvSpPr>
          <p:cNvPr id="11" name="Footer Placeholder 10"/>
          <p:cNvSpPr>
            <a:spLocks noGrp="1"/>
          </p:cNvSpPr>
          <p:nvPr>
            <p:ph type="ftr" sz="quarter" idx="11"/>
          </p:nvPr>
        </p:nvSpPr>
        <p:spPr/>
        <p:txBody>
          <a:bodyPr/>
          <a:lstStyle/>
          <a:p>
            <a:endParaRPr lang="en-IL"/>
          </a:p>
        </p:txBody>
      </p:sp>
      <p:sp>
        <p:nvSpPr>
          <p:cNvPr id="12" name="Slide Number Placeholder 11"/>
          <p:cNvSpPr>
            <a:spLocks noGrp="1"/>
          </p:cNvSpPr>
          <p:nvPr>
            <p:ph type="sldNum" sz="quarter" idx="12"/>
          </p:nvPr>
        </p:nvSpPr>
        <p:spPr/>
        <p:txBody>
          <a:bodyPr/>
          <a:lstStyle/>
          <a:p>
            <a:fld id="{E6129E22-5566-42B8-84D1-8E9E759073D0}" type="slidenum">
              <a:rPr lang="en-IL" smtClean="0"/>
              <a:t>‹#›</a:t>
            </a:fld>
            <a:endParaRPr lang="en-IL"/>
          </a:p>
        </p:txBody>
      </p:sp>
    </p:spTree>
    <p:extLst>
      <p:ext uri="{BB962C8B-B14F-4D97-AF65-F5344CB8AC3E}">
        <p14:creationId xmlns:p14="http://schemas.microsoft.com/office/powerpoint/2010/main" val="2594527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7D2241EE-F3FD-4A86-9A04-4C16471F1C4E}" type="datetimeFigureOut">
              <a:rPr lang="en-IL" smtClean="0"/>
              <a:t>08/18/2021</a:t>
            </a:fld>
            <a:endParaRPr lang="en-IL"/>
          </a:p>
        </p:txBody>
      </p:sp>
      <p:sp>
        <p:nvSpPr>
          <p:cNvPr id="7" name="Footer Placeholder 6"/>
          <p:cNvSpPr>
            <a:spLocks noGrp="1"/>
          </p:cNvSpPr>
          <p:nvPr>
            <p:ph type="ftr" sz="quarter" idx="11"/>
          </p:nvPr>
        </p:nvSpPr>
        <p:spPr/>
        <p:txBody>
          <a:bodyPr/>
          <a:lstStyle/>
          <a:p>
            <a:endParaRPr lang="en-IL"/>
          </a:p>
        </p:txBody>
      </p:sp>
      <p:sp>
        <p:nvSpPr>
          <p:cNvPr id="8" name="Slide Number Placeholder 7"/>
          <p:cNvSpPr>
            <a:spLocks noGrp="1"/>
          </p:cNvSpPr>
          <p:nvPr>
            <p:ph type="sldNum" sz="quarter" idx="12"/>
          </p:nvPr>
        </p:nvSpPr>
        <p:spPr/>
        <p:txBody>
          <a:bodyPr/>
          <a:lstStyle/>
          <a:p>
            <a:fld id="{E6129E22-5566-42B8-84D1-8E9E759073D0}" type="slidenum">
              <a:rPr lang="en-IL" smtClean="0"/>
              <a:t>‹#›</a:t>
            </a:fld>
            <a:endParaRPr lang="en-IL"/>
          </a:p>
        </p:txBody>
      </p:sp>
    </p:spTree>
    <p:extLst>
      <p:ext uri="{BB962C8B-B14F-4D97-AF65-F5344CB8AC3E}">
        <p14:creationId xmlns:p14="http://schemas.microsoft.com/office/powerpoint/2010/main" val="359297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D2241EE-F3FD-4A86-9A04-4C16471F1C4E}" type="datetimeFigureOut">
              <a:rPr lang="en-IL" smtClean="0"/>
              <a:t>08/18/2021</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6129E22-5566-42B8-84D1-8E9E759073D0}" type="slidenum">
              <a:rPr lang="en-IL" smtClean="0"/>
              <a:t>‹#›</a:t>
            </a:fld>
            <a:endParaRPr lang="en-IL"/>
          </a:p>
        </p:txBody>
      </p:sp>
    </p:spTree>
    <p:extLst>
      <p:ext uri="{BB962C8B-B14F-4D97-AF65-F5344CB8AC3E}">
        <p14:creationId xmlns:p14="http://schemas.microsoft.com/office/powerpoint/2010/main" val="4019426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D2241EE-F3FD-4A86-9A04-4C16471F1C4E}" type="datetimeFigureOut">
              <a:rPr lang="en-IL" smtClean="0"/>
              <a:t>08/18/2021</a:t>
            </a:fld>
            <a:endParaRPr lang="en-IL"/>
          </a:p>
        </p:txBody>
      </p:sp>
      <p:sp>
        <p:nvSpPr>
          <p:cNvPr id="9" name="Footer Placeholder 8"/>
          <p:cNvSpPr>
            <a:spLocks noGrp="1"/>
          </p:cNvSpPr>
          <p:nvPr>
            <p:ph type="ftr" sz="quarter" idx="11"/>
          </p:nvPr>
        </p:nvSpPr>
        <p:spPr/>
        <p:txBody>
          <a:bodyPr/>
          <a:lstStyle/>
          <a:p>
            <a:endParaRPr lang="en-IL"/>
          </a:p>
        </p:txBody>
      </p:sp>
      <p:sp>
        <p:nvSpPr>
          <p:cNvPr id="10" name="Slide Number Placeholder 9"/>
          <p:cNvSpPr>
            <a:spLocks noGrp="1"/>
          </p:cNvSpPr>
          <p:nvPr>
            <p:ph type="sldNum" sz="quarter" idx="12"/>
          </p:nvPr>
        </p:nvSpPr>
        <p:spPr/>
        <p:txBody>
          <a:bodyPr/>
          <a:lstStyle/>
          <a:p>
            <a:fld id="{E6129E22-5566-42B8-84D1-8E9E759073D0}" type="slidenum">
              <a:rPr lang="en-IL" smtClean="0"/>
              <a:t>‹#›</a:t>
            </a:fld>
            <a:endParaRPr lang="en-IL"/>
          </a:p>
        </p:txBody>
      </p:sp>
    </p:spTree>
    <p:extLst>
      <p:ext uri="{BB962C8B-B14F-4D97-AF65-F5344CB8AC3E}">
        <p14:creationId xmlns:p14="http://schemas.microsoft.com/office/powerpoint/2010/main" val="1952487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D2241EE-F3FD-4A86-9A04-4C16471F1C4E}" type="datetimeFigureOut">
              <a:rPr lang="en-IL" smtClean="0"/>
              <a:t>08/18/2021</a:t>
            </a:fld>
            <a:endParaRPr lang="en-IL"/>
          </a:p>
        </p:txBody>
      </p:sp>
      <p:sp>
        <p:nvSpPr>
          <p:cNvPr id="9" name="Footer Placeholder 8"/>
          <p:cNvSpPr>
            <a:spLocks noGrp="1"/>
          </p:cNvSpPr>
          <p:nvPr>
            <p:ph type="ftr" sz="quarter" idx="11"/>
          </p:nvPr>
        </p:nvSpPr>
        <p:spPr>
          <a:xfrm>
            <a:off x="3499101" y="6356350"/>
            <a:ext cx="5911517" cy="365125"/>
          </a:xfrm>
        </p:spPr>
        <p:txBody>
          <a:bodyPr/>
          <a:lstStyle/>
          <a:p>
            <a:endParaRPr lang="en-IL"/>
          </a:p>
        </p:txBody>
      </p:sp>
      <p:sp>
        <p:nvSpPr>
          <p:cNvPr id="10" name="Slide Number Placeholder 9"/>
          <p:cNvSpPr>
            <a:spLocks noGrp="1"/>
          </p:cNvSpPr>
          <p:nvPr>
            <p:ph type="sldNum" sz="quarter" idx="12"/>
          </p:nvPr>
        </p:nvSpPr>
        <p:spPr/>
        <p:txBody>
          <a:bodyPr/>
          <a:lstStyle/>
          <a:p>
            <a:fld id="{E6129E22-5566-42B8-84D1-8E9E759073D0}" type="slidenum">
              <a:rPr lang="en-IL" smtClean="0"/>
              <a:t>‹#›</a:t>
            </a:fld>
            <a:endParaRPr lang="en-IL"/>
          </a:p>
        </p:txBody>
      </p:sp>
    </p:spTree>
    <p:extLst>
      <p:ext uri="{BB962C8B-B14F-4D97-AF65-F5344CB8AC3E}">
        <p14:creationId xmlns:p14="http://schemas.microsoft.com/office/powerpoint/2010/main" val="1215676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7D2241EE-F3FD-4A86-9A04-4C16471F1C4E}" type="datetimeFigureOut">
              <a:rPr lang="en-IL" smtClean="0"/>
              <a:t>08/18/2021</a:t>
            </a:fld>
            <a:endParaRPr lang="en-IL"/>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L"/>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E6129E22-5566-42B8-84D1-8E9E759073D0}" type="slidenum">
              <a:rPr lang="en-IL" smtClean="0"/>
              <a:t>‹#›</a:t>
            </a:fld>
            <a:endParaRPr lang="en-IL"/>
          </a:p>
        </p:txBody>
      </p:sp>
    </p:spTree>
    <p:extLst>
      <p:ext uri="{BB962C8B-B14F-4D97-AF65-F5344CB8AC3E}">
        <p14:creationId xmlns:p14="http://schemas.microsoft.com/office/powerpoint/2010/main" val="325912526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EE4C3-1FF3-47E4-B5B2-BE128906FF76}"/>
              </a:ext>
            </a:extLst>
          </p:cNvPr>
          <p:cNvSpPr>
            <a:spLocks noGrp="1"/>
          </p:cNvSpPr>
          <p:nvPr>
            <p:ph type="ctrTitle"/>
          </p:nvPr>
        </p:nvSpPr>
        <p:spPr/>
        <p:txBody>
          <a:bodyPr/>
          <a:lstStyle/>
          <a:p>
            <a:r>
              <a:rPr lang="en-US" dirty="0"/>
              <a:t>College Finance Department Digital Twin </a:t>
            </a:r>
            <a:endParaRPr lang="en-IL" dirty="0"/>
          </a:p>
        </p:txBody>
      </p:sp>
      <p:sp>
        <p:nvSpPr>
          <p:cNvPr id="3" name="Subtitle 2">
            <a:extLst>
              <a:ext uri="{FF2B5EF4-FFF2-40B4-BE49-F238E27FC236}">
                <a16:creationId xmlns:a16="http://schemas.microsoft.com/office/drawing/2014/main" id="{931FEDC2-2048-4171-A3F2-BD2B9A31C2DD}"/>
              </a:ext>
            </a:extLst>
          </p:cNvPr>
          <p:cNvSpPr>
            <a:spLocks noGrp="1"/>
          </p:cNvSpPr>
          <p:nvPr>
            <p:ph type="subTitle" idx="1"/>
          </p:nvPr>
        </p:nvSpPr>
        <p:spPr/>
        <p:txBody>
          <a:bodyPr>
            <a:normAutofit/>
          </a:bodyPr>
          <a:lstStyle/>
          <a:p>
            <a:r>
              <a:rPr lang="en-US" dirty="0"/>
              <a:t>Integrative Software Engineering class – 10143</a:t>
            </a:r>
          </a:p>
          <a:p>
            <a:r>
              <a:rPr lang="en-US" dirty="0"/>
              <a:t>Team Shahar Michaeli Project Documentation</a:t>
            </a:r>
          </a:p>
          <a:p>
            <a:endParaRPr lang="en-IL" dirty="0"/>
          </a:p>
        </p:txBody>
      </p:sp>
    </p:spTree>
    <p:extLst>
      <p:ext uri="{BB962C8B-B14F-4D97-AF65-F5344CB8AC3E}">
        <p14:creationId xmlns:p14="http://schemas.microsoft.com/office/powerpoint/2010/main" val="2577171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B2F6-9720-4F6A-847F-5BFB66276BF0}"/>
              </a:ext>
            </a:extLst>
          </p:cNvPr>
          <p:cNvSpPr>
            <a:spLocks noGrp="1"/>
          </p:cNvSpPr>
          <p:nvPr>
            <p:ph type="title"/>
          </p:nvPr>
        </p:nvSpPr>
        <p:spPr/>
        <p:txBody>
          <a:bodyPr/>
          <a:lstStyle/>
          <a:p>
            <a:pPr algn="ctr"/>
            <a:r>
              <a:rPr lang="en-US" dirty="0"/>
              <a:t>Satisfaction</a:t>
            </a:r>
            <a:endParaRPr lang="en-IL" dirty="0"/>
          </a:p>
        </p:txBody>
      </p:sp>
      <p:sp>
        <p:nvSpPr>
          <p:cNvPr id="3" name="Content Placeholder 2">
            <a:extLst>
              <a:ext uri="{FF2B5EF4-FFF2-40B4-BE49-F238E27FC236}">
                <a16:creationId xmlns:a16="http://schemas.microsoft.com/office/drawing/2014/main" id="{5922A081-D8E3-4790-BDBB-4A279045E3BE}"/>
              </a:ext>
            </a:extLst>
          </p:cNvPr>
          <p:cNvSpPr>
            <a:spLocks noGrp="1"/>
          </p:cNvSpPr>
          <p:nvPr>
            <p:ph idx="1"/>
          </p:nvPr>
        </p:nvSpPr>
        <p:spPr/>
        <p:txBody>
          <a:bodyPr/>
          <a:lstStyle/>
          <a:p>
            <a:r>
              <a:rPr lang="en-US" dirty="0"/>
              <a:t>Every team member took his role with great responsibility and did their part in time and in good quality. This caused everyone to work in synergy and helped us be efficient and finish our tasks on time.</a:t>
            </a:r>
          </a:p>
          <a:p>
            <a:r>
              <a:rPr lang="en-US" dirty="0"/>
              <a:t>Open communication and availability of team members. Even though we could not meet up in person we talked via group messages and online meetings. Everyone was available and actively participated in the development process.</a:t>
            </a:r>
          </a:p>
          <a:p>
            <a:endParaRPr lang="en-IL" dirty="0"/>
          </a:p>
        </p:txBody>
      </p:sp>
    </p:spTree>
    <p:extLst>
      <p:ext uri="{BB962C8B-B14F-4D97-AF65-F5344CB8AC3E}">
        <p14:creationId xmlns:p14="http://schemas.microsoft.com/office/powerpoint/2010/main" val="1529567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B2F6-9720-4F6A-847F-5BFB66276BF0}"/>
              </a:ext>
            </a:extLst>
          </p:cNvPr>
          <p:cNvSpPr>
            <a:spLocks noGrp="1"/>
          </p:cNvSpPr>
          <p:nvPr>
            <p:ph type="title"/>
          </p:nvPr>
        </p:nvSpPr>
        <p:spPr/>
        <p:txBody>
          <a:bodyPr/>
          <a:lstStyle/>
          <a:p>
            <a:pPr algn="ctr"/>
            <a:r>
              <a:rPr lang="en-US" dirty="0"/>
              <a:t>Lessons</a:t>
            </a:r>
            <a:endParaRPr lang="en-IL" dirty="0"/>
          </a:p>
        </p:txBody>
      </p:sp>
      <p:sp>
        <p:nvSpPr>
          <p:cNvPr id="3" name="Content Placeholder 2">
            <a:extLst>
              <a:ext uri="{FF2B5EF4-FFF2-40B4-BE49-F238E27FC236}">
                <a16:creationId xmlns:a16="http://schemas.microsoft.com/office/drawing/2014/main" id="{5922A081-D8E3-4790-BDBB-4A279045E3BE}"/>
              </a:ext>
            </a:extLst>
          </p:cNvPr>
          <p:cNvSpPr>
            <a:spLocks noGrp="1"/>
          </p:cNvSpPr>
          <p:nvPr>
            <p:ph idx="1"/>
          </p:nvPr>
        </p:nvSpPr>
        <p:spPr/>
        <p:txBody>
          <a:bodyPr/>
          <a:lstStyle/>
          <a:p>
            <a:r>
              <a:rPr lang="en-US" dirty="0"/>
              <a:t>It was hard to coordinate the work of multiple team members. Using GIT version control and working on the same files proved to be a challenge even in the last sprint. </a:t>
            </a:r>
          </a:p>
          <a:p>
            <a:r>
              <a:rPr lang="en-US" dirty="0"/>
              <a:t>It would improve our teamwork even further if we had set rules and directives for ourselves. Setting expectations upfront will make a difference.</a:t>
            </a:r>
          </a:p>
          <a:p>
            <a:endParaRPr lang="en-IL" dirty="0"/>
          </a:p>
        </p:txBody>
      </p:sp>
    </p:spTree>
    <p:extLst>
      <p:ext uri="{BB962C8B-B14F-4D97-AF65-F5344CB8AC3E}">
        <p14:creationId xmlns:p14="http://schemas.microsoft.com/office/powerpoint/2010/main" val="2699162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B2F6-9720-4F6A-847F-5BFB66276BF0}"/>
              </a:ext>
            </a:extLst>
          </p:cNvPr>
          <p:cNvSpPr>
            <a:spLocks noGrp="1"/>
          </p:cNvSpPr>
          <p:nvPr>
            <p:ph type="title"/>
          </p:nvPr>
        </p:nvSpPr>
        <p:spPr/>
        <p:txBody>
          <a:bodyPr/>
          <a:lstStyle/>
          <a:p>
            <a:pPr algn="ctr"/>
            <a:r>
              <a:rPr lang="en-US" dirty="0"/>
              <a:t>Fun</a:t>
            </a:r>
            <a:endParaRPr lang="en-IL" dirty="0"/>
          </a:p>
        </p:txBody>
      </p:sp>
      <p:sp>
        <p:nvSpPr>
          <p:cNvPr id="3" name="Content Placeholder 2">
            <a:extLst>
              <a:ext uri="{FF2B5EF4-FFF2-40B4-BE49-F238E27FC236}">
                <a16:creationId xmlns:a16="http://schemas.microsoft.com/office/drawing/2014/main" id="{5922A081-D8E3-4790-BDBB-4A279045E3BE}"/>
              </a:ext>
            </a:extLst>
          </p:cNvPr>
          <p:cNvSpPr>
            <a:spLocks noGrp="1"/>
          </p:cNvSpPr>
          <p:nvPr>
            <p:ph idx="1"/>
          </p:nvPr>
        </p:nvSpPr>
        <p:spPr/>
        <p:txBody>
          <a:bodyPr/>
          <a:lstStyle/>
          <a:p>
            <a:r>
              <a:rPr lang="en-US" dirty="0"/>
              <a:t>Building a back end from scratch. It is amazing to witness how things click together and build them ourselves. It is a new experience for all of us.</a:t>
            </a:r>
          </a:p>
          <a:p>
            <a:r>
              <a:rPr lang="en-US" dirty="0"/>
              <a:t>This course felt like actual practical experience – a good change from theoretical algorithm classes or design principle general talk. We got the code and developed a small system which works, and its development process is in touch with how the “real” world development process is.</a:t>
            </a:r>
          </a:p>
          <a:p>
            <a:endParaRPr lang="en-IL" dirty="0"/>
          </a:p>
        </p:txBody>
      </p:sp>
    </p:spTree>
    <p:extLst>
      <p:ext uri="{BB962C8B-B14F-4D97-AF65-F5344CB8AC3E}">
        <p14:creationId xmlns:p14="http://schemas.microsoft.com/office/powerpoint/2010/main" val="804828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B2F6-9720-4F6A-847F-5BFB66276BF0}"/>
              </a:ext>
            </a:extLst>
          </p:cNvPr>
          <p:cNvSpPr>
            <a:spLocks noGrp="1"/>
          </p:cNvSpPr>
          <p:nvPr>
            <p:ph type="title"/>
          </p:nvPr>
        </p:nvSpPr>
        <p:spPr/>
        <p:txBody>
          <a:bodyPr/>
          <a:lstStyle/>
          <a:p>
            <a:pPr algn="ctr"/>
            <a:r>
              <a:rPr lang="en-US" dirty="0"/>
              <a:t>Retrospect</a:t>
            </a:r>
            <a:endParaRPr lang="en-IL" dirty="0"/>
          </a:p>
        </p:txBody>
      </p:sp>
      <p:sp>
        <p:nvSpPr>
          <p:cNvPr id="3" name="Content Placeholder 2">
            <a:extLst>
              <a:ext uri="{FF2B5EF4-FFF2-40B4-BE49-F238E27FC236}">
                <a16:creationId xmlns:a16="http://schemas.microsoft.com/office/drawing/2014/main" id="{5922A081-D8E3-4790-BDBB-4A279045E3BE}"/>
              </a:ext>
            </a:extLst>
          </p:cNvPr>
          <p:cNvSpPr>
            <a:spLocks noGrp="1"/>
          </p:cNvSpPr>
          <p:nvPr>
            <p:ph idx="1"/>
          </p:nvPr>
        </p:nvSpPr>
        <p:spPr/>
        <p:txBody>
          <a:bodyPr/>
          <a:lstStyle/>
          <a:p>
            <a:r>
              <a:rPr lang="en-US" dirty="0"/>
              <a:t>Delegate responsibilities early on and in a more efficient way. For example, appoint a team member to manage and direct how the version control works.</a:t>
            </a:r>
            <a:br>
              <a:rPr lang="en-US" dirty="0"/>
            </a:br>
            <a:r>
              <a:rPr lang="en-US" dirty="0"/>
              <a:t>It took quite some time before we polished our teamwork.</a:t>
            </a:r>
          </a:p>
          <a:p>
            <a:endParaRPr lang="en-IL" dirty="0"/>
          </a:p>
        </p:txBody>
      </p:sp>
    </p:spTree>
    <p:extLst>
      <p:ext uri="{BB962C8B-B14F-4D97-AF65-F5344CB8AC3E}">
        <p14:creationId xmlns:p14="http://schemas.microsoft.com/office/powerpoint/2010/main" val="1201022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B2F6-9720-4F6A-847F-5BFB66276BF0}"/>
              </a:ext>
            </a:extLst>
          </p:cNvPr>
          <p:cNvSpPr>
            <a:spLocks noGrp="1"/>
          </p:cNvSpPr>
          <p:nvPr>
            <p:ph type="title"/>
          </p:nvPr>
        </p:nvSpPr>
        <p:spPr/>
        <p:txBody>
          <a:bodyPr/>
          <a:lstStyle/>
          <a:p>
            <a:pPr algn="ctr"/>
            <a:r>
              <a:rPr lang="en-US" dirty="0"/>
              <a:t>Remote</a:t>
            </a:r>
            <a:endParaRPr lang="en-IL" dirty="0"/>
          </a:p>
        </p:txBody>
      </p:sp>
      <p:sp>
        <p:nvSpPr>
          <p:cNvPr id="3" name="Content Placeholder 2">
            <a:extLst>
              <a:ext uri="{FF2B5EF4-FFF2-40B4-BE49-F238E27FC236}">
                <a16:creationId xmlns:a16="http://schemas.microsoft.com/office/drawing/2014/main" id="{5922A081-D8E3-4790-BDBB-4A279045E3BE}"/>
              </a:ext>
            </a:extLst>
          </p:cNvPr>
          <p:cNvSpPr>
            <a:spLocks noGrp="1"/>
          </p:cNvSpPr>
          <p:nvPr>
            <p:ph idx="1"/>
          </p:nvPr>
        </p:nvSpPr>
        <p:spPr/>
        <p:txBody>
          <a:bodyPr/>
          <a:lstStyle/>
          <a:p>
            <a:r>
              <a:rPr lang="en-US" dirty="0"/>
              <a:t>Working remotely allowed for setting up meetings easier. Even with remote work we had some trouble setting a time that met everyone’s schedule so we cannot imagine what it would be like if we had to meet in person outside of the college.</a:t>
            </a:r>
          </a:p>
          <a:p>
            <a:r>
              <a:rPr lang="en-US" dirty="0"/>
              <a:t>It prompted us to use different tools and technologies to coordinate ourselves. Kanban</a:t>
            </a:r>
            <a:r>
              <a:rPr lang="en-US"/>
              <a:t>, Git, </a:t>
            </a:r>
            <a:r>
              <a:rPr lang="en-US" dirty="0"/>
              <a:t>WhatsApp and Zoom to name a few.</a:t>
            </a:r>
          </a:p>
          <a:p>
            <a:r>
              <a:rPr lang="en-US" dirty="0"/>
              <a:t>Considering how most of the world starts working remotely, especially in the programming and development sector it is a blesses opportunity.</a:t>
            </a:r>
          </a:p>
        </p:txBody>
      </p:sp>
    </p:spTree>
    <p:extLst>
      <p:ext uri="{BB962C8B-B14F-4D97-AF65-F5344CB8AC3E}">
        <p14:creationId xmlns:p14="http://schemas.microsoft.com/office/powerpoint/2010/main" val="3368020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002E-1A6C-45BB-A573-AD2642CA9073}"/>
              </a:ext>
            </a:extLst>
          </p:cNvPr>
          <p:cNvSpPr>
            <a:spLocks noGrp="1"/>
          </p:cNvSpPr>
          <p:nvPr>
            <p:ph type="ctrTitle"/>
          </p:nvPr>
        </p:nvSpPr>
        <p:spPr/>
        <p:txBody>
          <a:bodyPr/>
          <a:lstStyle/>
          <a:p>
            <a:r>
              <a:rPr lang="en-US" dirty="0"/>
              <a:t>Thank you</a:t>
            </a:r>
            <a:endParaRPr lang="en-IL" dirty="0"/>
          </a:p>
        </p:txBody>
      </p:sp>
    </p:spTree>
    <p:extLst>
      <p:ext uri="{BB962C8B-B14F-4D97-AF65-F5344CB8AC3E}">
        <p14:creationId xmlns:p14="http://schemas.microsoft.com/office/powerpoint/2010/main" val="148560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B4B5CC49-6FAE-42FA-99B6-A3FDA8C68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11F805-8EA0-445E-8F26-5C4A11709B43}"/>
              </a:ext>
            </a:extLst>
          </p:cNvPr>
          <p:cNvSpPr>
            <a:spLocks noGrp="1"/>
          </p:cNvSpPr>
          <p:nvPr>
            <p:ph type="title"/>
          </p:nvPr>
        </p:nvSpPr>
        <p:spPr>
          <a:xfrm>
            <a:off x="1703295" y="1083732"/>
            <a:ext cx="5509628" cy="4690534"/>
          </a:xfrm>
        </p:spPr>
        <p:txBody>
          <a:bodyPr vert="horz" lIns="91440" tIns="45720" rIns="91440" bIns="45720" rtlCol="0" anchor="ctr">
            <a:normAutofit/>
          </a:bodyPr>
          <a:lstStyle/>
          <a:p>
            <a:r>
              <a:rPr lang="en-US" sz="7200" spc="-100" dirty="0">
                <a:solidFill>
                  <a:schemeClr val="tx1">
                    <a:lumMod val="75000"/>
                    <a:lumOff val="25000"/>
                  </a:schemeClr>
                </a:solidFill>
              </a:rPr>
              <a:t>Requirements Document</a:t>
            </a:r>
          </a:p>
        </p:txBody>
      </p:sp>
      <p:sp>
        <p:nvSpPr>
          <p:cNvPr id="14" name="Rectangle 13">
            <a:extLst>
              <a:ext uri="{FF2B5EF4-FFF2-40B4-BE49-F238E27FC236}">
                <a16:creationId xmlns:a16="http://schemas.microsoft.com/office/drawing/2014/main" id="{E6BC9B4A-2119-4645-B4CA-7817D5FA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158D888F-D87A-4C3C-BD82-273E4C8C5E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9A2CD81-3BB6-4ED6-A50F-DC14F37A9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076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BEF4-15ED-42E2-B3D0-96963A6880C0}"/>
              </a:ext>
            </a:extLst>
          </p:cNvPr>
          <p:cNvSpPr>
            <a:spLocks noGrp="1"/>
          </p:cNvSpPr>
          <p:nvPr>
            <p:ph type="title"/>
          </p:nvPr>
        </p:nvSpPr>
        <p:spPr/>
        <p:txBody>
          <a:bodyPr/>
          <a:lstStyle/>
          <a:p>
            <a:r>
              <a:rPr lang="en-US" dirty="0"/>
              <a:t>Introduction</a:t>
            </a:r>
            <a:endParaRPr lang="en-IL" dirty="0"/>
          </a:p>
        </p:txBody>
      </p:sp>
      <p:sp>
        <p:nvSpPr>
          <p:cNvPr id="3" name="Content Placeholder 2">
            <a:extLst>
              <a:ext uri="{FF2B5EF4-FFF2-40B4-BE49-F238E27FC236}">
                <a16:creationId xmlns:a16="http://schemas.microsoft.com/office/drawing/2014/main" id="{3D9FE3E0-B999-447A-B260-530B63380153}"/>
              </a:ext>
            </a:extLst>
          </p:cNvPr>
          <p:cNvSpPr>
            <a:spLocks noGrp="1"/>
          </p:cNvSpPr>
          <p:nvPr>
            <p:ph idx="1"/>
          </p:nvPr>
        </p:nvSpPr>
        <p:spPr/>
        <p:txBody>
          <a:bodyPr>
            <a:normAutofit fontScale="92500" lnSpcReduction="20000"/>
          </a:bodyPr>
          <a:lstStyle/>
          <a:p>
            <a:r>
              <a:rPr lang="en-US" dirty="0"/>
              <a:t>As in every public institute there is a need for a finance department to manage and process the finances for its operation. </a:t>
            </a:r>
          </a:p>
          <a:p>
            <a:r>
              <a:rPr lang="en-US" dirty="0"/>
              <a:t>The system is one that simulates the digital twin of a college financial department.</a:t>
            </a:r>
          </a:p>
          <a:p>
            <a:r>
              <a:rPr lang="en-US" dirty="0"/>
              <a:t> Our system takes into account a college in which we have students attending predetermined course, a worker that teaches predetermined classes and an office that oversees and manages the payment surrounding them. </a:t>
            </a:r>
          </a:p>
          <a:p>
            <a:r>
              <a:rPr lang="en-US" dirty="0"/>
              <a:t>Purpose</a:t>
            </a:r>
          </a:p>
          <a:p>
            <a:pPr lvl="1"/>
            <a:r>
              <a:rPr lang="en-US" dirty="0"/>
              <a:t>Manage salary payments to lecturers. </a:t>
            </a:r>
          </a:p>
          <a:p>
            <a:pPr lvl="1"/>
            <a:r>
              <a:rPr lang="en-US" dirty="0"/>
              <a:t>Track </a:t>
            </a:r>
            <a:r>
              <a:rPr lang="en-US"/>
              <a:t>of payments, </a:t>
            </a:r>
            <a:r>
              <a:rPr lang="en-US" dirty="0"/>
              <a:t>make a payment.</a:t>
            </a:r>
          </a:p>
          <a:p>
            <a:pPr lvl="1"/>
            <a:r>
              <a:rPr lang="en-US" dirty="0"/>
              <a:t>Manage the finances and assist the administrative staff in organizing the salaries of workers and payments form students.</a:t>
            </a:r>
          </a:p>
          <a:p>
            <a:r>
              <a:rPr lang="en-US" dirty="0"/>
              <a:t>Scope</a:t>
            </a:r>
          </a:p>
          <a:p>
            <a:pPr lvl="1"/>
            <a:r>
              <a:rPr lang="en-US" dirty="0">
                <a:effectLst/>
                <a:latin typeface="Calibri" panose="020F0502020204030204" pitchFamily="34" charset="0"/>
                <a:ea typeface="Calibri" panose="020F0502020204030204" pitchFamily="34" charset="0"/>
                <a:cs typeface="Arial" panose="020B0604020202020204" pitchFamily="34" charset="0"/>
              </a:rPr>
              <a:t>The scope of this system is a web-based application to be used as an interface for managing financial information such as worker salary, student balance and generation of reports.</a:t>
            </a:r>
            <a:br>
              <a:rPr lang="en-US" dirty="0">
                <a:effectLst/>
                <a:latin typeface="Calibri" panose="020F0502020204030204" pitchFamily="34" charset="0"/>
                <a:ea typeface="Calibri" panose="020F0502020204030204" pitchFamily="34" charset="0"/>
                <a:cs typeface="Arial" panose="020B0604020202020204" pitchFamily="34" charset="0"/>
              </a:rPr>
            </a:br>
            <a:r>
              <a:rPr lang="en-US" dirty="0">
                <a:effectLst/>
                <a:latin typeface="Calibri" panose="020F0502020204030204" pitchFamily="34" charset="0"/>
                <a:ea typeface="Calibri" panose="020F0502020204030204" pitchFamily="34" charset="0"/>
                <a:cs typeface="Arial" panose="020B0604020202020204" pitchFamily="34" charset="0"/>
              </a:rPr>
              <a:t>Payment processing, course managing, messaging are not a part of the system.</a:t>
            </a:r>
            <a:endParaRPr lang="en-US" dirty="0"/>
          </a:p>
        </p:txBody>
      </p:sp>
    </p:spTree>
    <p:extLst>
      <p:ext uri="{BB962C8B-B14F-4D97-AF65-F5344CB8AC3E}">
        <p14:creationId xmlns:p14="http://schemas.microsoft.com/office/powerpoint/2010/main" val="2764623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6CC8-9740-4B48-994F-4905BE8A46A7}"/>
              </a:ext>
            </a:extLst>
          </p:cNvPr>
          <p:cNvSpPr>
            <a:spLocks noGrp="1"/>
          </p:cNvSpPr>
          <p:nvPr>
            <p:ph type="title"/>
          </p:nvPr>
        </p:nvSpPr>
        <p:spPr/>
        <p:txBody>
          <a:bodyPr/>
          <a:lstStyle/>
          <a:p>
            <a:r>
              <a:rPr lang="en-US" dirty="0"/>
              <a:t>Actors</a:t>
            </a:r>
            <a:endParaRPr lang="en-IL" dirty="0"/>
          </a:p>
        </p:txBody>
      </p:sp>
      <p:sp>
        <p:nvSpPr>
          <p:cNvPr id="3" name="Content Placeholder 2">
            <a:extLst>
              <a:ext uri="{FF2B5EF4-FFF2-40B4-BE49-F238E27FC236}">
                <a16:creationId xmlns:a16="http://schemas.microsoft.com/office/drawing/2014/main" id="{B001A492-0AFB-48E3-83C0-243E85FADA98}"/>
              </a:ext>
            </a:extLst>
          </p:cNvPr>
          <p:cNvSpPr>
            <a:spLocks noGrp="1"/>
          </p:cNvSpPr>
          <p:nvPr>
            <p:ph idx="1"/>
          </p:nvPr>
        </p:nvSpPr>
        <p:spPr>
          <a:xfrm>
            <a:off x="3930815" y="2669520"/>
            <a:ext cx="7315200" cy="1509815"/>
          </a:xfrm>
        </p:spPr>
        <p:txBody>
          <a:bodyPr numCol="2">
            <a:normAutofit fontScale="92500" lnSpcReduction="10000"/>
          </a:bodyPr>
          <a:lstStyle/>
          <a:p>
            <a:r>
              <a:rPr lang="en-US" sz="2800" dirty="0"/>
              <a:t>Primary Actors</a:t>
            </a:r>
          </a:p>
          <a:p>
            <a:pPr lvl="1"/>
            <a:r>
              <a:rPr lang="en-US" sz="2400" dirty="0"/>
              <a:t>Student</a:t>
            </a:r>
          </a:p>
          <a:p>
            <a:pPr lvl="1"/>
            <a:r>
              <a:rPr lang="en-US" sz="2400" dirty="0"/>
              <a:t>Worker</a:t>
            </a:r>
          </a:p>
          <a:p>
            <a:pPr lvl="1"/>
            <a:r>
              <a:rPr lang="en-US" sz="2400" dirty="0"/>
              <a:t>Office Worker</a:t>
            </a:r>
          </a:p>
          <a:p>
            <a:r>
              <a:rPr lang="en-US" sz="2800" dirty="0"/>
              <a:t>Support Actors</a:t>
            </a:r>
          </a:p>
          <a:p>
            <a:pPr lvl="1"/>
            <a:r>
              <a:rPr lang="en-US" sz="2400" dirty="0"/>
              <a:t>Bank</a:t>
            </a:r>
          </a:p>
          <a:p>
            <a:pPr lvl="1"/>
            <a:r>
              <a:rPr lang="en-US" sz="2400" dirty="0"/>
              <a:t>Credit Card Center</a:t>
            </a:r>
          </a:p>
        </p:txBody>
      </p:sp>
    </p:spTree>
    <p:extLst>
      <p:ext uri="{BB962C8B-B14F-4D97-AF65-F5344CB8AC3E}">
        <p14:creationId xmlns:p14="http://schemas.microsoft.com/office/powerpoint/2010/main" val="884331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0A94-0D8B-4570-B49F-1332A74A212A}"/>
              </a:ext>
            </a:extLst>
          </p:cNvPr>
          <p:cNvSpPr>
            <a:spLocks noGrp="1"/>
          </p:cNvSpPr>
          <p:nvPr>
            <p:ph type="title"/>
          </p:nvPr>
        </p:nvSpPr>
        <p:spPr/>
        <p:txBody>
          <a:bodyPr/>
          <a:lstStyle/>
          <a:p>
            <a:r>
              <a:rPr lang="en-US" dirty="0"/>
              <a:t>Functional Requirements</a:t>
            </a:r>
            <a:endParaRPr lang="en-IL" dirty="0"/>
          </a:p>
        </p:txBody>
      </p:sp>
      <p:sp>
        <p:nvSpPr>
          <p:cNvPr id="3" name="Content Placeholder 2">
            <a:extLst>
              <a:ext uri="{FF2B5EF4-FFF2-40B4-BE49-F238E27FC236}">
                <a16:creationId xmlns:a16="http://schemas.microsoft.com/office/drawing/2014/main" id="{F3DDCE76-BF32-48BD-B2C0-BAC49AC2BF4F}"/>
              </a:ext>
            </a:extLst>
          </p:cNvPr>
          <p:cNvSpPr>
            <a:spLocks noGrp="1"/>
          </p:cNvSpPr>
          <p:nvPr>
            <p:ph idx="1"/>
          </p:nvPr>
        </p:nvSpPr>
        <p:spPr>
          <a:xfrm>
            <a:off x="3869268" y="864108"/>
            <a:ext cx="7315200" cy="517220"/>
          </a:xfrm>
        </p:spPr>
        <p:txBody>
          <a:bodyPr/>
          <a:lstStyle/>
          <a:p>
            <a:r>
              <a:rPr lang="en-US" dirty="0"/>
              <a:t>Use Case Diagram</a:t>
            </a:r>
            <a:endParaRPr lang="en-IL" dirty="0"/>
          </a:p>
        </p:txBody>
      </p:sp>
      <p:pic>
        <p:nvPicPr>
          <p:cNvPr id="5" name="Picture 4" descr="Diagram&#10;&#10;Description automatically generated">
            <a:extLst>
              <a:ext uri="{FF2B5EF4-FFF2-40B4-BE49-F238E27FC236}">
                <a16:creationId xmlns:a16="http://schemas.microsoft.com/office/drawing/2014/main" id="{41229E95-FBE8-4EC1-B6F2-5409CA7AA3E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001442" y="1608787"/>
            <a:ext cx="7050851" cy="4385105"/>
          </a:xfrm>
          <a:prstGeom prst="rect">
            <a:avLst/>
          </a:prstGeom>
        </p:spPr>
      </p:pic>
    </p:spTree>
    <p:extLst>
      <p:ext uri="{BB962C8B-B14F-4D97-AF65-F5344CB8AC3E}">
        <p14:creationId xmlns:p14="http://schemas.microsoft.com/office/powerpoint/2010/main" val="3711239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82D3A-DED8-41E1-82A5-46E2F9307645}"/>
              </a:ext>
            </a:extLst>
          </p:cNvPr>
          <p:cNvSpPr>
            <a:spLocks noGrp="1"/>
          </p:cNvSpPr>
          <p:nvPr>
            <p:ph type="title"/>
          </p:nvPr>
        </p:nvSpPr>
        <p:spPr/>
        <p:txBody>
          <a:bodyPr/>
          <a:lstStyle/>
          <a:p>
            <a:r>
              <a:rPr lang="en-US" dirty="0"/>
              <a:t>Functional Requirements</a:t>
            </a:r>
            <a:endParaRPr lang="en-IL" dirty="0"/>
          </a:p>
        </p:txBody>
      </p:sp>
      <p:sp>
        <p:nvSpPr>
          <p:cNvPr id="3" name="Content Placeholder 2">
            <a:extLst>
              <a:ext uri="{FF2B5EF4-FFF2-40B4-BE49-F238E27FC236}">
                <a16:creationId xmlns:a16="http://schemas.microsoft.com/office/drawing/2014/main" id="{7DA5AA94-C4ED-40CE-8992-3E8553F2535F}"/>
              </a:ext>
            </a:extLst>
          </p:cNvPr>
          <p:cNvSpPr>
            <a:spLocks noGrp="1"/>
          </p:cNvSpPr>
          <p:nvPr>
            <p:ph idx="1"/>
          </p:nvPr>
        </p:nvSpPr>
        <p:spPr>
          <a:xfrm>
            <a:off x="3869268" y="995993"/>
            <a:ext cx="7315200" cy="5120640"/>
          </a:xfrm>
        </p:spPr>
        <p:txBody>
          <a:bodyPr>
            <a:normAutofit fontScale="92500" lnSpcReduction="10000"/>
          </a:bodyPr>
          <a:lstStyle/>
          <a:p>
            <a:r>
              <a:rPr lang="en-US" sz="2200" dirty="0"/>
              <a:t>Student payment statement view</a:t>
            </a:r>
          </a:p>
          <a:p>
            <a:pPr lvl="1"/>
            <a:r>
              <a:rPr lang="en-US" sz="2000" dirty="0"/>
              <a:t>Student checks his balance.</a:t>
            </a:r>
          </a:p>
          <a:p>
            <a:r>
              <a:rPr lang="en-US" sz="2200" dirty="0"/>
              <a:t>Worker salary statement view</a:t>
            </a:r>
          </a:p>
          <a:p>
            <a:pPr lvl="1"/>
            <a:r>
              <a:rPr lang="en-US" sz="2000" dirty="0"/>
              <a:t>Worker checks his payments.</a:t>
            </a:r>
          </a:p>
          <a:p>
            <a:r>
              <a:rPr lang="en-US" sz="2200" dirty="0"/>
              <a:t>Office issues payment to worker</a:t>
            </a:r>
          </a:p>
          <a:p>
            <a:pPr lvl="1"/>
            <a:r>
              <a:rPr lang="en-US" sz="2000" dirty="0"/>
              <a:t>Office sends payment to worker.</a:t>
            </a:r>
          </a:p>
          <a:p>
            <a:r>
              <a:rPr lang="en-US" sz="2200" dirty="0"/>
              <a:t>Office updates student’s payment</a:t>
            </a:r>
          </a:p>
          <a:p>
            <a:pPr lvl="1"/>
            <a:r>
              <a:rPr lang="en-US" sz="2000" dirty="0"/>
              <a:t>Office updates and requests </a:t>
            </a:r>
            <a:r>
              <a:rPr lang="en-US" sz="2000" dirty="0" err="1"/>
              <a:t>payement</a:t>
            </a:r>
            <a:r>
              <a:rPr lang="en-US" sz="2000" dirty="0"/>
              <a:t> from student.</a:t>
            </a:r>
          </a:p>
          <a:p>
            <a:r>
              <a:rPr lang="en-US" sz="2200" dirty="0"/>
              <a:t>Generate report</a:t>
            </a:r>
          </a:p>
          <a:p>
            <a:pPr lvl="1"/>
            <a:r>
              <a:rPr lang="en-US" sz="2000" dirty="0"/>
              <a:t>Generate financial report for the college.</a:t>
            </a:r>
          </a:p>
          <a:p>
            <a:r>
              <a:rPr lang="en-US" sz="2200" dirty="0"/>
              <a:t>Add new student</a:t>
            </a:r>
          </a:p>
          <a:p>
            <a:pPr lvl="1"/>
            <a:r>
              <a:rPr lang="en-US" sz="2000" dirty="0"/>
              <a:t>Office adds new student into system.</a:t>
            </a:r>
          </a:p>
          <a:p>
            <a:r>
              <a:rPr lang="en-US" sz="2200" dirty="0"/>
              <a:t>Add new worker</a:t>
            </a:r>
          </a:p>
          <a:p>
            <a:pPr lvl="1"/>
            <a:r>
              <a:rPr lang="en-US" sz="2000" dirty="0"/>
              <a:t>Office adds new worker into system.</a:t>
            </a:r>
          </a:p>
          <a:p>
            <a:pPr lvl="1"/>
            <a:endParaRPr lang="en-IL" sz="2000" dirty="0"/>
          </a:p>
        </p:txBody>
      </p:sp>
    </p:spTree>
    <p:extLst>
      <p:ext uri="{BB962C8B-B14F-4D97-AF65-F5344CB8AC3E}">
        <p14:creationId xmlns:p14="http://schemas.microsoft.com/office/powerpoint/2010/main" val="1102095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E66BE-D849-4A0C-B2B9-FC0CAF30C9BA}"/>
              </a:ext>
            </a:extLst>
          </p:cNvPr>
          <p:cNvSpPr>
            <a:spLocks noGrp="1"/>
          </p:cNvSpPr>
          <p:nvPr>
            <p:ph type="title"/>
          </p:nvPr>
        </p:nvSpPr>
        <p:spPr/>
        <p:txBody>
          <a:bodyPr/>
          <a:lstStyle/>
          <a:p>
            <a:r>
              <a:rPr lang="en-US" dirty="0"/>
              <a:t>Non-Functional Requirements</a:t>
            </a:r>
            <a:endParaRPr lang="en-IL" dirty="0"/>
          </a:p>
        </p:txBody>
      </p:sp>
      <p:graphicFrame>
        <p:nvGraphicFramePr>
          <p:cNvPr id="5" name="Table 5">
            <a:extLst>
              <a:ext uri="{FF2B5EF4-FFF2-40B4-BE49-F238E27FC236}">
                <a16:creationId xmlns:a16="http://schemas.microsoft.com/office/drawing/2014/main" id="{815E73F3-8641-4672-BE63-C9D2998119AD}"/>
              </a:ext>
            </a:extLst>
          </p:cNvPr>
          <p:cNvGraphicFramePr>
            <a:graphicFrameLocks noGrp="1"/>
          </p:cNvGraphicFramePr>
          <p:nvPr>
            <p:ph idx="1"/>
            <p:extLst>
              <p:ext uri="{D42A27DB-BD31-4B8C-83A1-F6EECF244321}">
                <p14:modId xmlns:p14="http://schemas.microsoft.com/office/powerpoint/2010/main" val="133106711"/>
              </p:ext>
            </p:extLst>
          </p:nvPr>
        </p:nvGraphicFramePr>
        <p:xfrm>
          <a:off x="3939077" y="1958848"/>
          <a:ext cx="7315200" cy="293116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971454217"/>
                    </a:ext>
                  </a:extLst>
                </a:gridCol>
                <a:gridCol w="3657600">
                  <a:extLst>
                    <a:ext uri="{9D8B030D-6E8A-4147-A177-3AD203B41FA5}">
                      <a16:colId xmlns:a16="http://schemas.microsoft.com/office/drawing/2014/main" val="440055076"/>
                    </a:ext>
                  </a:extLst>
                </a:gridCol>
              </a:tblGrid>
              <a:tr h="370840">
                <a:tc>
                  <a:txBody>
                    <a:bodyPr/>
                    <a:lstStyle/>
                    <a:p>
                      <a:r>
                        <a:rPr lang="en-US" dirty="0"/>
                        <a:t>Type</a:t>
                      </a:r>
                      <a:endParaRPr lang="en-IL" dirty="0"/>
                    </a:p>
                  </a:txBody>
                  <a:tcPr/>
                </a:tc>
                <a:tc>
                  <a:txBody>
                    <a:bodyPr/>
                    <a:lstStyle/>
                    <a:p>
                      <a:r>
                        <a:rPr lang="en-US" dirty="0"/>
                        <a:t>Description</a:t>
                      </a:r>
                      <a:endParaRPr lang="en-IL" dirty="0"/>
                    </a:p>
                  </a:txBody>
                  <a:tcPr/>
                </a:tc>
                <a:extLst>
                  <a:ext uri="{0D108BD9-81ED-4DB2-BD59-A6C34878D82A}">
                    <a16:rowId xmlns:a16="http://schemas.microsoft.com/office/drawing/2014/main" val="1406931049"/>
                  </a:ext>
                </a:extLst>
              </a:tr>
              <a:tr h="370840">
                <a:tc>
                  <a:txBody>
                    <a:bodyPr/>
                    <a:lstStyle/>
                    <a:p>
                      <a:r>
                        <a:rPr lang="en-US" dirty="0"/>
                        <a:t>No need for special instruction for using the system</a:t>
                      </a:r>
                    </a:p>
                  </a:txBody>
                  <a:tcPr/>
                </a:tc>
                <a:tc>
                  <a:txBody>
                    <a:bodyPr/>
                    <a:lstStyle/>
                    <a:p>
                      <a:r>
                        <a:rPr lang="en-US" dirty="0"/>
                        <a:t>Usability</a:t>
                      </a:r>
                      <a:endParaRPr lang="en-IL" dirty="0"/>
                    </a:p>
                  </a:txBody>
                  <a:tcPr/>
                </a:tc>
                <a:extLst>
                  <a:ext uri="{0D108BD9-81ED-4DB2-BD59-A6C34878D82A}">
                    <a16:rowId xmlns:a16="http://schemas.microsoft.com/office/drawing/2014/main" val="2592979038"/>
                  </a:ext>
                </a:extLst>
              </a:tr>
              <a:tr h="370840">
                <a:tc>
                  <a:txBody>
                    <a:bodyPr/>
                    <a:lstStyle/>
                    <a:p>
                      <a:r>
                        <a:rPr lang="en-US" dirty="0"/>
                        <a:t>Real time availability of information stored in the data base</a:t>
                      </a:r>
                      <a:endParaRPr lang="en-IL" dirty="0"/>
                    </a:p>
                  </a:txBody>
                  <a:tcPr/>
                </a:tc>
                <a:tc>
                  <a:txBody>
                    <a:bodyPr/>
                    <a:lstStyle/>
                    <a:p>
                      <a:r>
                        <a:rPr lang="en-US" dirty="0"/>
                        <a:t>Reliability</a:t>
                      </a:r>
                      <a:endParaRPr lang="en-IL" dirty="0"/>
                    </a:p>
                  </a:txBody>
                  <a:tcPr/>
                </a:tc>
                <a:extLst>
                  <a:ext uri="{0D108BD9-81ED-4DB2-BD59-A6C34878D82A}">
                    <a16:rowId xmlns:a16="http://schemas.microsoft.com/office/drawing/2014/main" val="2959274542"/>
                  </a:ext>
                </a:extLst>
              </a:tr>
              <a:tr h="370840">
                <a:tc>
                  <a:txBody>
                    <a:bodyPr/>
                    <a:lstStyle/>
                    <a:p>
                      <a:r>
                        <a:rPr lang="en-US" dirty="0"/>
                        <a:t>90% of queries and requests receive a response within 5 seconds</a:t>
                      </a:r>
                    </a:p>
                  </a:txBody>
                  <a:tcPr/>
                </a:tc>
                <a:tc>
                  <a:txBody>
                    <a:bodyPr/>
                    <a:lstStyle/>
                    <a:p>
                      <a:r>
                        <a:rPr lang="en-US" dirty="0"/>
                        <a:t>Performance</a:t>
                      </a:r>
                      <a:endParaRPr lang="en-IL" dirty="0"/>
                    </a:p>
                  </a:txBody>
                  <a:tcPr/>
                </a:tc>
                <a:extLst>
                  <a:ext uri="{0D108BD9-81ED-4DB2-BD59-A6C34878D82A}">
                    <a16:rowId xmlns:a16="http://schemas.microsoft.com/office/drawing/2014/main" val="3347400468"/>
                  </a:ext>
                </a:extLst>
              </a:tr>
              <a:tr h="370840">
                <a:tc>
                  <a:txBody>
                    <a:bodyPr/>
                    <a:lstStyle/>
                    <a:p>
                      <a:r>
                        <a:rPr lang="en-US" dirty="0"/>
                        <a:t>Full support of chosen operation for students, workers and office workers</a:t>
                      </a:r>
                    </a:p>
                  </a:txBody>
                  <a:tcPr/>
                </a:tc>
                <a:tc>
                  <a:txBody>
                    <a:bodyPr/>
                    <a:lstStyle/>
                    <a:p>
                      <a:r>
                        <a:rPr lang="en-US" dirty="0"/>
                        <a:t>Supportability</a:t>
                      </a:r>
                      <a:endParaRPr lang="en-IL" dirty="0"/>
                    </a:p>
                  </a:txBody>
                  <a:tcPr/>
                </a:tc>
                <a:extLst>
                  <a:ext uri="{0D108BD9-81ED-4DB2-BD59-A6C34878D82A}">
                    <a16:rowId xmlns:a16="http://schemas.microsoft.com/office/drawing/2014/main" val="2105463813"/>
                  </a:ext>
                </a:extLst>
              </a:tr>
            </a:tbl>
          </a:graphicData>
        </a:graphic>
      </p:graphicFrame>
    </p:spTree>
    <p:extLst>
      <p:ext uri="{BB962C8B-B14F-4D97-AF65-F5344CB8AC3E}">
        <p14:creationId xmlns:p14="http://schemas.microsoft.com/office/powerpoint/2010/main" val="3033395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1B80-5A5C-4DD8-B4ED-4C4B830A7CDB}"/>
              </a:ext>
            </a:extLst>
          </p:cNvPr>
          <p:cNvSpPr>
            <a:spLocks noGrp="1"/>
          </p:cNvSpPr>
          <p:nvPr>
            <p:ph type="title"/>
          </p:nvPr>
        </p:nvSpPr>
        <p:spPr/>
        <p:txBody>
          <a:bodyPr/>
          <a:lstStyle/>
          <a:p>
            <a:r>
              <a:rPr lang="en-US" dirty="0"/>
              <a:t>Tech Stack</a:t>
            </a:r>
            <a:endParaRPr lang="en-IL" dirty="0"/>
          </a:p>
        </p:txBody>
      </p:sp>
      <p:sp>
        <p:nvSpPr>
          <p:cNvPr id="3" name="Content Placeholder 2">
            <a:extLst>
              <a:ext uri="{FF2B5EF4-FFF2-40B4-BE49-F238E27FC236}">
                <a16:creationId xmlns:a16="http://schemas.microsoft.com/office/drawing/2014/main" id="{FB737475-8E40-4195-B2B7-0A0DAF3B5218}"/>
              </a:ext>
            </a:extLst>
          </p:cNvPr>
          <p:cNvSpPr>
            <a:spLocks noGrp="1"/>
          </p:cNvSpPr>
          <p:nvPr>
            <p:ph idx="1"/>
          </p:nvPr>
        </p:nvSpPr>
        <p:spPr>
          <a:xfrm>
            <a:off x="3869268" y="1821063"/>
            <a:ext cx="7315200" cy="3206730"/>
          </a:xfrm>
        </p:spPr>
        <p:txBody>
          <a:bodyPr numCol="2">
            <a:normAutofit/>
          </a:bodyPr>
          <a:lstStyle/>
          <a:p>
            <a:r>
              <a:rPr lang="en-US" dirty="0"/>
              <a:t>Front End</a:t>
            </a:r>
          </a:p>
          <a:p>
            <a:pPr lvl="1"/>
            <a:r>
              <a:rPr lang="en-US" dirty="0"/>
              <a:t>HTML, CSS, JavaScript</a:t>
            </a:r>
          </a:p>
          <a:p>
            <a:r>
              <a:rPr lang="en-US" dirty="0"/>
              <a:t>Back End</a:t>
            </a:r>
          </a:p>
          <a:p>
            <a:pPr lvl="1"/>
            <a:r>
              <a:rPr lang="en-US" dirty="0"/>
              <a:t>Java</a:t>
            </a:r>
          </a:p>
          <a:p>
            <a:pPr lvl="1"/>
            <a:r>
              <a:rPr lang="en-US" dirty="0"/>
              <a:t>Spring Boot</a:t>
            </a:r>
          </a:p>
          <a:p>
            <a:r>
              <a:rPr lang="en-US" dirty="0"/>
              <a:t>Database</a:t>
            </a:r>
          </a:p>
          <a:p>
            <a:pPr lvl="1"/>
            <a:r>
              <a:rPr lang="en-US" dirty="0"/>
              <a:t>MySQL</a:t>
            </a:r>
          </a:p>
          <a:p>
            <a:pPr lvl="1"/>
            <a:r>
              <a:rPr lang="en-US" dirty="0"/>
              <a:t>Clever Cloud</a:t>
            </a:r>
          </a:p>
          <a:p>
            <a:pPr lvl="1"/>
            <a:r>
              <a:rPr lang="en-US" dirty="0"/>
              <a:t>MySQL Workbench</a:t>
            </a:r>
          </a:p>
          <a:p>
            <a:r>
              <a:rPr lang="en-US" dirty="0"/>
              <a:t>Testing</a:t>
            </a:r>
          </a:p>
          <a:p>
            <a:pPr lvl="1"/>
            <a:r>
              <a:rPr lang="en-US" dirty="0"/>
              <a:t>Postman</a:t>
            </a:r>
          </a:p>
          <a:p>
            <a:pPr lvl="1"/>
            <a:r>
              <a:rPr lang="en-US" dirty="0"/>
              <a:t>Junit</a:t>
            </a:r>
          </a:p>
          <a:p>
            <a:r>
              <a:rPr lang="en-US" dirty="0"/>
              <a:t>Miscellaneous</a:t>
            </a:r>
          </a:p>
          <a:p>
            <a:pPr lvl="1"/>
            <a:r>
              <a:rPr lang="en-US" dirty="0"/>
              <a:t>Microsoft Office</a:t>
            </a:r>
          </a:p>
          <a:p>
            <a:pPr lvl="1"/>
            <a:r>
              <a:rPr lang="en-US" dirty="0"/>
              <a:t>Trello</a:t>
            </a:r>
          </a:p>
          <a:p>
            <a:pPr lvl="1"/>
            <a:r>
              <a:rPr lang="en-US" dirty="0"/>
              <a:t>StarUML</a:t>
            </a:r>
          </a:p>
        </p:txBody>
      </p:sp>
    </p:spTree>
    <p:extLst>
      <p:ext uri="{BB962C8B-B14F-4D97-AF65-F5344CB8AC3E}">
        <p14:creationId xmlns:p14="http://schemas.microsoft.com/office/powerpoint/2010/main" val="2163438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B4B5CC49-6FAE-42FA-99B6-A3FDA8C68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11F805-8EA0-445E-8F26-5C4A11709B43}"/>
              </a:ext>
            </a:extLst>
          </p:cNvPr>
          <p:cNvSpPr>
            <a:spLocks noGrp="1"/>
          </p:cNvSpPr>
          <p:nvPr>
            <p:ph type="title"/>
          </p:nvPr>
        </p:nvSpPr>
        <p:spPr>
          <a:xfrm>
            <a:off x="1501072" y="1083732"/>
            <a:ext cx="5827780" cy="4690534"/>
          </a:xfrm>
        </p:spPr>
        <p:txBody>
          <a:bodyPr vert="horz" lIns="91440" tIns="45720" rIns="91440" bIns="45720" rtlCol="0" anchor="ctr">
            <a:normAutofit/>
          </a:bodyPr>
          <a:lstStyle/>
          <a:p>
            <a:r>
              <a:rPr lang="en-US" sz="7200" spc="-100" dirty="0">
                <a:solidFill>
                  <a:schemeClr val="tx1">
                    <a:lumMod val="75000"/>
                    <a:lumOff val="25000"/>
                  </a:schemeClr>
                </a:solidFill>
              </a:rPr>
              <a:t>Summary</a:t>
            </a:r>
          </a:p>
        </p:txBody>
      </p:sp>
      <p:sp>
        <p:nvSpPr>
          <p:cNvPr id="14" name="Rectangle 13">
            <a:extLst>
              <a:ext uri="{FF2B5EF4-FFF2-40B4-BE49-F238E27FC236}">
                <a16:creationId xmlns:a16="http://schemas.microsoft.com/office/drawing/2014/main" id="{E6BC9B4A-2119-4645-B4CA-7817D5FA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158D888F-D87A-4C3C-BD82-273E4C8C5E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9A2CD81-3BB6-4ED6-A50F-DC14F37A9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18581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71</TotalTime>
  <Words>700</Words>
  <Application>Microsoft Office PowerPoint</Application>
  <PresentationFormat>מסך רחב</PresentationFormat>
  <Paragraphs>84</Paragraphs>
  <Slides>15</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15</vt:i4>
      </vt:variant>
    </vt:vector>
  </HeadingPairs>
  <TitlesOfParts>
    <vt:vector size="19" baseType="lpstr">
      <vt:lpstr>Calibri</vt:lpstr>
      <vt:lpstr>Corbel</vt:lpstr>
      <vt:lpstr>Wingdings 2</vt:lpstr>
      <vt:lpstr>Frame</vt:lpstr>
      <vt:lpstr>College Finance Department Digital Twin </vt:lpstr>
      <vt:lpstr>Requirements Document</vt:lpstr>
      <vt:lpstr>Introduction</vt:lpstr>
      <vt:lpstr>Actors</vt:lpstr>
      <vt:lpstr>Functional Requirements</vt:lpstr>
      <vt:lpstr>Functional Requirements</vt:lpstr>
      <vt:lpstr>Non-Functional Requirements</vt:lpstr>
      <vt:lpstr>Tech Stack</vt:lpstr>
      <vt:lpstr>Summary</vt:lpstr>
      <vt:lpstr>Satisfaction</vt:lpstr>
      <vt:lpstr>Lessons</vt:lpstr>
      <vt:lpstr>Fun</vt:lpstr>
      <vt:lpstr>Retrospect</vt:lpstr>
      <vt:lpstr>Remote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Finance Department Digital Twin </dc:title>
  <dc:creator>Nahum Kletkin</dc:creator>
  <cp:lastModifiedBy>Naor Fahima</cp:lastModifiedBy>
  <cp:revision>2</cp:revision>
  <dcterms:created xsi:type="dcterms:W3CDTF">2021-05-30T19:11:22Z</dcterms:created>
  <dcterms:modified xsi:type="dcterms:W3CDTF">2021-08-18T16:31:40Z</dcterms:modified>
</cp:coreProperties>
</file>