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CEB7-E4B0-6D14-2DFD-CA25CAD15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F9A74-D02E-8809-3198-CBE45E286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D5331-A007-0D47-6029-2A0F3E4D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69D2-DE8B-1DAA-51F6-99D74B4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4D986-EFD2-0FD8-1C04-06137DD0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8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334D-973C-0855-A4DB-E5F7ECDD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9C7F-B676-AA7F-72CA-1E1D94A78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D43E-2621-6AAB-0E4D-0BD003D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746A-DCB9-096C-A5BA-1F53798F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5CA5-356D-BD4F-C520-DFFA980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699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982AF-001F-523D-C9F4-914C3A93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218B3-F2EF-2F7E-F3CC-6CD2D0D7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04F8-3DB4-2B54-67E2-CB0C7916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4F7E-2D5B-02E5-B259-4CB1FF18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02CD-9B2D-913E-30AD-BA00933F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866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F51-6DAB-C33A-CF91-BA407170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D632-9508-64C1-91D9-AF7BEAB6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DFC2-63B3-DDD0-BE45-2DB9C54B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81C9-DB56-4DC7-0CCC-0ECDFC15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D5570-4429-697F-168C-3F9BEAD2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120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E568-D961-9011-2C86-52D13198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4078-F0AE-1DFD-5935-95567C45D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48EB-3A2D-946D-17E9-9D70AE86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7612-6372-5BEA-5873-51022CF1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3F33-8CCC-90CC-B87E-D4E725D3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910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D5F0-AF87-8030-F062-E70FB6CC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46A2-2799-84C8-5092-43FC031AE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751FE-6CC6-ED99-A6E7-88A3E1B52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71758-1084-B7B7-2C0A-8009CB97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47F6-7694-A253-9FEB-AD6809EF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545D6-95F1-75C6-3E3A-61D89133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9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2D2-A496-4BCF-56D5-E4A094D7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82CA-C385-2360-3F69-7B53202D1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4635E-EEF9-450C-4DB3-A5BA13E6B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6C3C8-DC5C-7618-063D-62E8A0B09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5865A-489D-BC1A-D34C-A53339A3E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8AEDF-AD35-27DB-48F0-D84C4B9E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D5A4-3E49-B4A1-805F-D10E0D28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C2172-6319-E75C-92B0-C386F4D6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11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F3B7-1504-25B5-CDBF-5EE2846C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A5058-D3B8-98C8-34E2-1D956C20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3635F-81CD-0BD1-D471-00A1BA8F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C7BFD-3B91-1C74-0508-85AB89AD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936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9E753-AC2B-436A-F80F-9821522C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D9A49-F19C-7544-89B6-69EE0118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42317-8DFB-ACD6-D44B-57FEE07B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068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4AEB-C50A-50DE-2C7E-E1C8728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C97AA-1085-DE6D-67D7-AF81B87F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D5DF0-607D-F043-4153-418A1ED5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A5C8-7224-7D5C-74DF-AF2A3D7F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E1FF2-79CC-87DF-7AF7-9F5AC219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5F4CA-7894-B230-A40B-1BF5DA1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46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5F49-91B8-9BE5-A45C-E774D52A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1FC4C-E2DA-7063-D033-E8BDB26F3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4342A-9CDB-4F15-E91F-ADBFDEEF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CDFA3-52C2-4DBC-E67C-6536F8D4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38615-CD8B-6388-9888-EF5B0C66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D21FE-E286-6A28-FB75-091F5DA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80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CC61D-8F87-B5B6-9F14-AFFE16AE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D8E8F-BA78-193F-00D7-85B804E0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EEAC-B1CC-7B94-F619-803835D36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52042-EAEB-40EA-94BE-091BEDDB28B9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BAD8-1FE4-7CB0-18BC-FC05BE6E0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A7F8-3CF1-139B-A24D-52BD4F16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68C74-29E9-43F0-B534-79EC1A04472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250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77FCFA-AE77-9CB2-CFD2-33054BB6A51D}"/>
              </a:ext>
            </a:extLst>
          </p:cNvPr>
          <p:cNvSpPr/>
          <p:nvPr/>
        </p:nvSpPr>
        <p:spPr>
          <a:xfrm>
            <a:off x="1631336" y="98176"/>
            <a:ext cx="2261421" cy="1170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Client (React)</a:t>
            </a:r>
            <a:endParaRPr lang="en-IL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B9BF35-456D-4294-8B0D-6F3D73F78F14}"/>
              </a:ext>
            </a:extLst>
          </p:cNvPr>
          <p:cNvSpPr/>
          <p:nvPr/>
        </p:nvSpPr>
        <p:spPr>
          <a:xfrm>
            <a:off x="6598683" y="820803"/>
            <a:ext cx="2261421" cy="1170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 (Express.js)</a:t>
            </a:r>
            <a:endParaRPr lang="en-IL" sz="24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BC47EE-A553-9C8C-ED3A-13590D040CA6}"/>
              </a:ext>
            </a:extLst>
          </p:cNvPr>
          <p:cNvSpPr/>
          <p:nvPr/>
        </p:nvSpPr>
        <p:spPr>
          <a:xfrm>
            <a:off x="3725781" y="5646938"/>
            <a:ext cx="1649362" cy="953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 Calls (Fetch Library)</a:t>
            </a:r>
            <a:endParaRPr lang="en-IL" sz="16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A4ED946-0546-489B-BDDC-682D875913FB}"/>
              </a:ext>
            </a:extLst>
          </p:cNvPr>
          <p:cNvCxnSpPr>
            <a:stCxn id="10" idx="3"/>
            <a:endCxn id="7" idx="2"/>
          </p:cNvCxnSpPr>
          <p:nvPr/>
        </p:nvCxnSpPr>
        <p:spPr>
          <a:xfrm flipV="1">
            <a:off x="5375143" y="1990841"/>
            <a:ext cx="2354251" cy="4132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F401A51-65D8-F789-5A81-B5EEA5AB638B}"/>
              </a:ext>
            </a:extLst>
          </p:cNvPr>
          <p:cNvGrpSpPr/>
          <p:nvPr/>
        </p:nvGrpSpPr>
        <p:grpSpPr>
          <a:xfrm>
            <a:off x="79109" y="1890372"/>
            <a:ext cx="3062747" cy="3320845"/>
            <a:chOff x="62385" y="2451575"/>
            <a:chExt cx="3062747" cy="332084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694D04-AF3D-9996-5029-D3BB4EF81E6B}"/>
                </a:ext>
              </a:extLst>
            </p:cNvPr>
            <p:cNvSpPr/>
            <p:nvPr/>
          </p:nvSpPr>
          <p:spPr>
            <a:xfrm>
              <a:off x="62385" y="2451575"/>
              <a:ext cx="3062747" cy="332084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3ED350A-E8D8-41C8-73BB-733D7F01F9BE}"/>
                </a:ext>
              </a:extLst>
            </p:cNvPr>
            <p:cNvSpPr/>
            <p:nvPr/>
          </p:nvSpPr>
          <p:spPr>
            <a:xfrm>
              <a:off x="351167" y="2777422"/>
              <a:ext cx="1175756" cy="86032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Login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3AB2764-B270-69A5-3C83-9B163EF230B4}"/>
                </a:ext>
              </a:extLst>
            </p:cNvPr>
            <p:cNvSpPr/>
            <p:nvPr/>
          </p:nvSpPr>
          <p:spPr>
            <a:xfrm>
              <a:off x="1586291" y="2777422"/>
              <a:ext cx="1175756" cy="86032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Register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BBCA500-2512-125F-84F9-72E064CFF6A7}"/>
                </a:ext>
              </a:extLst>
            </p:cNvPr>
            <p:cNvSpPr/>
            <p:nvPr/>
          </p:nvSpPr>
          <p:spPr>
            <a:xfrm>
              <a:off x="351167" y="3677684"/>
              <a:ext cx="1175756" cy="86032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Leaderboard</a:t>
              </a:r>
              <a:endParaRPr lang="en-IL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7750CA9-E7D3-C4C1-2F52-E1FBBF563A1F}"/>
                </a:ext>
              </a:extLst>
            </p:cNvPr>
            <p:cNvSpPr/>
            <p:nvPr/>
          </p:nvSpPr>
          <p:spPr>
            <a:xfrm>
              <a:off x="1586291" y="3677683"/>
              <a:ext cx="1175756" cy="86032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Statistics</a:t>
              </a:r>
              <a:endParaRPr lang="en-IL" sz="16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8E31430A-484E-5A50-4829-1426F7F9A0B8}"/>
                </a:ext>
              </a:extLst>
            </p:cNvPr>
            <p:cNvSpPr/>
            <p:nvPr/>
          </p:nvSpPr>
          <p:spPr>
            <a:xfrm>
              <a:off x="351167" y="4577946"/>
              <a:ext cx="1175756" cy="86032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Add Table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43D2E56-6A10-8445-3D07-7BCC21B64445}"/>
                </a:ext>
              </a:extLst>
            </p:cNvPr>
            <p:cNvSpPr/>
            <p:nvPr/>
          </p:nvSpPr>
          <p:spPr>
            <a:xfrm>
              <a:off x="1586291" y="4583178"/>
              <a:ext cx="1175756" cy="86032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Money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135768-F43A-4CF0-C1D0-B7D557AFC68B}"/>
                </a:ext>
              </a:extLst>
            </p:cNvPr>
            <p:cNvSpPr txBox="1"/>
            <p:nvPr/>
          </p:nvSpPr>
          <p:spPr>
            <a:xfrm>
              <a:off x="642045" y="2451575"/>
              <a:ext cx="1903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Static Interfaces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BF230B-682B-7D31-E2B3-0D52A568A1CF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1610335" y="1268214"/>
            <a:ext cx="1151712" cy="622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91E7C4F-AA91-9289-0EC7-4A85AF3F4062}"/>
              </a:ext>
            </a:extLst>
          </p:cNvPr>
          <p:cNvGrpSpPr/>
          <p:nvPr/>
        </p:nvGrpSpPr>
        <p:grpSpPr>
          <a:xfrm>
            <a:off x="3636137" y="1878611"/>
            <a:ext cx="1903131" cy="1099220"/>
            <a:chOff x="3733357" y="2822322"/>
            <a:chExt cx="1903131" cy="109922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E2C7FF-3C7A-1DD6-8A28-7DA36BF69BD5}"/>
                </a:ext>
              </a:extLst>
            </p:cNvPr>
            <p:cNvSpPr/>
            <p:nvPr/>
          </p:nvSpPr>
          <p:spPr>
            <a:xfrm>
              <a:off x="3733357" y="2822322"/>
              <a:ext cx="1763739" cy="10992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1172D70-CCB4-9265-D993-DA740A391471}"/>
                </a:ext>
              </a:extLst>
            </p:cNvPr>
            <p:cNvSpPr/>
            <p:nvPr/>
          </p:nvSpPr>
          <p:spPr>
            <a:xfrm>
              <a:off x="4187102" y="3107491"/>
              <a:ext cx="921160" cy="61106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Game Page</a:t>
              </a:r>
              <a:endParaRPr lang="en-IL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822F87-CF87-92E1-F040-32CBCFE32579}"/>
                </a:ext>
              </a:extLst>
            </p:cNvPr>
            <p:cNvSpPr txBox="1"/>
            <p:nvPr/>
          </p:nvSpPr>
          <p:spPr>
            <a:xfrm>
              <a:off x="3733357" y="2822322"/>
              <a:ext cx="1903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Dynamic Interfaces</a:t>
              </a:r>
              <a:endParaRPr lang="en-IL" sz="1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3ECD8E-7874-C5EB-0994-FE0730E1AEDE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>
            <a:off x="2762047" y="1268214"/>
            <a:ext cx="1825656" cy="610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72DDEBC-60F3-8DC1-F0C9-47DF2AFFCC7B}"/>
              </a:ext>
            </a:extLst>
          </p:cNvPr>
          <p:cNvSpPr/>
          <p:nvPr/>
        </p:nvSpPr>
        <p:spPr>
          <a:xfrm>
            <a:off x="3687722" y="3621734"/>
            <a:ext cx="1660568" cy="9455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Socket.io</a:t>
            </a:r>
            <a:endParaRPr lang="en-IL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1C223F-DEAD-BE7E-CB40-7253618E0C48}"/>
              </a:ext>
            </a:extLst>
          </p:cNvPr>
          <p:cNvCxnSpPr>
            <a:stCxn id="70" idx="3"/>
            <a:endCxn id="7" idx="2"/>
          </p:cNvCxnSpPr>
          <p:nvPr/>
        </p:nvCxnSpPr>
        <p:spPr>
          <a:xfrm flipV="1">
            <a:off x="5348290" y="1990841"/>
            <a:ext cx="2381104" cy="21036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00FE361-38F4-DC8A-E676-9C6E6E475910}"/>
              </a:ext>
            </a:extLst>
          </p:cNvPr>
          <p:cNvSpPr/>
          <p:nvPr/>
        </p:nvSpPr>
        <p:spPr>
          <a:xfrm>
            <a:off x="9919520" y="933033"/>
            <a:ext cx="1660568" cy="94557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bot API</a:t>
            </a:r>
            <a:endParaRPr lang="en-IL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10FFF7E-045E-75A0-D5B8-DCAB0D48A7E5}"/>
              </a:ext>
            </a:extLst>
          </p:cNvPr>
          <p:cNvSpPr/>
          <p:nvPr/>
        </p:nvSpPr>
        <p:spPr>
          <a:xfrm>
            <a:off x="9919520" y="3621734"/>
            <a:ext cx="1660568" cy="94557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DB</a:t>
            </a:r>
            <a:endParaRPr lang="en-IL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2B94455-0DF4-0827-FFE4-03CDDC8E130A}"/>
              </a:ext>
            </a:extLst>
          </p:cNvPr>
          <p:cNvSpPr/>
          <p:nvPr/>
        </p:nvSpPr>
        <p:spPr>
          <a:xfrm>
            <a:off x="9919520" y="5646938"/>
            <a:ext cx="1660568" cy="9455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  <a:endParaRPr lang="en-IL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E6340A5-834F-8EDF-61DE-9A269E489C5D}"/>
              </a:ext>
            </a:extLst>
          </p:cNvPr>
          <p:cNvSpPr/>
          <p:nvPr/>
        </p:nvSpPr>
        <p:spPr>
          <a:xfrm>
            <a:off x="8162400" y="4655559"/>
            <a:ext cx="1660568" cy="9455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 Management</a:t>
            </a:r>
            <a:endParaRPr lang="en-IL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8E8B38-59AC-66B7-E984-3C8DC9482E7F}"/>
              </a:ext>
            </a:extLst>
          </p:cNvPr>
          <p:cNvCxnSpPr>
            <a:stCxn id="78" idx="1"/>
            <a:endCxn id="70" idx="3"/>
          </p:cNvCxnSpPr>
          <p:nvPr/>
        </p:nvCxnSpPr>
        <p:spPr>
          <a:xfrm flipH="1">
            <a:off x="5348290" y="4094523"/>
            <a:ext cx="45712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FCCA58-2A44-447C-F352-A4C0246CEC79}"/>
              </a:ext>
            </a:extLst>
          </p:cNvPr>
          <p:cNvCxnSpPr>
            <a:stCxn id="79" idx="1"/>
            <a:endCxn id="10" idx="3"/>
          </p:cNvCxnSpPr>
          <p:nvPr/>
        </p:nvCxnSpPr>
        <p:spPr>
          <a:xfrm flipH="1">
            <a:off x="5375143" y="6119727"/>
            <a:ext cx="4544377" cy="4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4A34AB-1373-7F0D-25C5-037B4E0EE460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flipH="1">
            <a:off x="4518006" y="2977831"/>
            <a:ext cx="1" cy="643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9590023-5CDE-3142-6061-76C969664245}"/>
              </a:ext>
            </a:extLst>
          </p:cNvPr>
          <p:cNvCxnSpPr>
            <a:stCxn id="43" idx="2"/>
            <a:endCxn id="10" idx="1"/>
          </p:cNvCxnSpPr>
          <p:nvPr/>
        </p:nvCxnSpPr>
        <p:spPr>
          <a:xfrm rot="16200000" flipH="1">
            <a:off x="2211840" y="4609860"/>
            <a:ext cx="912585" cy="21152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6610A8B-6231-F396-E6D8-04B703C168D9}"/>
              </a:ext>
            </a:extLst>
          </p:cNvPr>
          <p:cNvCxnSpPr>
            <a:cxnSpLocks/>
            <a:stCxn id="82" idx="0"/>
            <a:endCxn id="7" idx="2"/>
          </p:cNvCxnSpPr>
          <p:nvPr/>
        </p:nvCxnSpPr>
        <p:spPr>
          <a:xfrm flipH="1" flipV="1">
            <a:off x="7729394" y="1990841"/>
            <a:ext cx="1263290" cy="2664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F79F44A-5C93-CDEF-177F-897F274259CC}"/>
              </a:ext>
            </a:extLst>
          </p:cNvPr>
          <p:cNvCxnSpPr>
            <a:cxnSpLocks/>
            <a:stCxn id="77" idx="1"/>
            <a:endCxn id="7" idx="3"/>
          </p:cNvCxnSpPr>
          <p:nvPr/>
        </p:nvCxnSpPr>
        <p:spPr>
          <a:xfrm flipH="1">
            <a:off x="8860104" y="1405822"/>
            <a:ext cx="10594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05135FD-BCEB-2732-8C1A-972E40B1C348}"/>
              </a:ext>
            </a:extLst>
          </p:cNvPr>
          <p:cNvCxnSpPr>
            <a:stCxn id="78" idx="2"/>
            <a:endCxn id="79" idx="0"/>
          </p:cNvCxnSpPr>
          <p:nvPr/>
        </p:nvCxnSpPr>
        <p:spPr>
          <a:xfrm>
            <a:off x="10749804" y="4567312"/>
            <a:ext cx="0" cy="1079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3D71CCA-6E46-87C0-47A4-6A081DCD60D4}"/>
              </a:ext>
            </a:extLst>
          </p:cNvPr>
          <p:cNvCxnSpPr>
            <a:stCxn id="82" idx="3"/>
          </p:cNvCxnSpPr>
          <p:nvPr/>
        </p:nvCxnSpPr>
        <p:spPr>
          <a:xfrm>
            <a:off x="9822968" y="5128348"/>
            <a:ext cx="9268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F3D8EF5-4F3C-E582-EFAC-E9F1AC0A0694}"/>
              </a:ext>
            </a:extLst>
          </p:cNvPr>
          <p:cNvSpPr txBox="1"/>
          <p:nvPr/>
        </p:nvSpPr>
        <p:spPr>
          <a:xfrm>
            <a:off x="10761868" y="4681893"/>
            <a:ext cx="144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Synchronize by the Game mng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42896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 Haroni</dc:creator>
  <cp:lastModifiedBy>Or Haroni</cp:lastModifiedBy>
  <cp:revision>1</cp:revision>
  <dcterms:created xsi:type="dcterms:W3CDTF">2024-07-14T05:32:55Z</dcterms:created>
  <dcterms:modified xsi:type="dcterms:W3CDTF">2024-07-14T06:04:21Z</dcterms:modified>
</cp:coreProperties>
</file>