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DC0-7452-46FC-876C-67D4E33AF69C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0960-EAFD-4A92-98E3-03444597D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13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DC0-7452-46FC-876C-67D4E33AF69C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0960-EAFD-4A92-98E3-03444597D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72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DC0-7452-46FC-876C-67D4E33AF69C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0960-EAFD-4A92-98E3-03444597D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01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DC0-7452-46FC-876C-67D4E33AF69C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0960-EAFD-4A92-98E3-03444597D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88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DC0-7452-46FC-876C-67D4E33AF69C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0960-EAFD-4A92-98E3-03444597D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18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DC0-7452-46FC-876C-67D4E33AF69C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0960-EAFD-4A92-98E3-03444597D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02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DC0-7452-46FC-876C-67D4E33AF69C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0960-EAFD-4A92-98E3-03444597D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26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DC0-7452-46FC-876C-67D4E33AF69C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0960-EAFD-4A92-98E3-03444597D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48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DC0-7452-46FC-876C-67D4E33AF69C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0960-EAFD-4A92-98E3-03444597D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4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DC0-7452-46FC-876C-67D4E33AF69C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0960-EAFD-4A92-98E3-03444597D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47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DC0-7452-46FC-876C-67D4E33AF69C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0960-EAFD-4A92-98E3-03444597D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53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29DC0-7452-46FC-876C-67D4E33AF69C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A0960-EAFD-4A92-98E3-03444597D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52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4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5" y="1143000"/>
            <a:ext cx="3524250" cy="4572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333876" y="1143000"/>
            <a:ext cx="3524249" cy="4572000"/>
          </a:xfrm>
          <a:prstGeom prst="rect">
            <a:avLst/>
          </a:prstGeom>
          <a:solidFill>
            <a:schemeClr val="tx1">
              <a:lumMod val="95000"/>
              <a:lumOff val="5000"/>
              <a:alpha val="50980"/>
            </a:schemeClr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396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高橋優香</dc:creator>
  <cp:lastModifiedBy>高橋優香</cp:lastModifiedBy>
  <cp:revision>3</cp:revision>
  <dcterms:created xsi:type="dcterms:W3CDTF">2016-12-05T14:39:48Z</dcterms:created>
  <dcterms:modified xsi:type="dcterms:W3CDTF">2016-12-05T15:37:46Z</dcterms:modified>
</cp:coreProperties>
</file>