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E64D-20B3-4790-BD8A-FCA19CD85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CE62E-5738-4159-A3DC-9CD6E6D63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F5FD7-A292-40A7-884D-FE1AE0E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42344-9CEC-41EC-A004-73349E5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562C-D5DC-4F42-B534-F37CB127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54D9A-90AD-48B8-99AA-3EFC5B62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2B18BE-EA8B-48BC-9FCC-66AF7AD7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447A0-CAD2-439C-BC48-57C03EBA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B3375-519F-4FD9-94B8-09CB665A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AB991-D86D-4201-98BF-DC9BF1D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504757-1CCD-4D07-97F0-1834C8FD8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FBFF8-A3E8-4423-A11C-924CF7BA0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DCB73-BA12-43EE-BC66-C7B98424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25D1E-9097-4E71-B2A6-98CEBF74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C9FDB8-D82F-4B14-B8F4-5681A426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234ED-B2F9-41EA-B80F-37032B6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AAC2E-7CB1-48C3-855F-AF18317B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BDC5E-EB5A-45B0-B38F-26C8867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3A469-5E91-414F-B284-2FFC5A0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395CA-4BF9-4441-B155-9EF87802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E1514-7F9D-4D66-B051-024D1D4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5C0A5-4CEC-44D3-8478-852CB92B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8BFC8-039A-4104-8F5B-42C07EE6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C031F-026F-44A1-8638-624E3928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E1D75-0844-4002-900E-180D7BFC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4C7E1-46EE-4406-B668-5F2D3A15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81008-FA9C-45EC-9106-EA34FAD16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1919FA-70A7-472C-9A6F-7D235041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9D8F3-B65B-44F8-9812-5649BC04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16563D-77FD-42ED-AEB5-E204EAC8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F293D-6DE2-4565-AA4C-DBC6043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D2059-BBC6-4B16-9EE7-C31E951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5A676-FA6A-4F8C-AB5B-EFE8DD52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6B3CC9-5D21-4507-B7B0-D4F2461A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0474C8-77BF-4895-BF18-CD184ECF9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D02F45-1EB6-43EB-BC93-10883F8AA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011A59-E718-46D1-9BDF-DAE04418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CBE296-EC34-4C15-9E31-B646B9E9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C1AE57-5A51-46A7-913B-0B7840C1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60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7A5C-73D7-4A81-B2C8-92DAF5F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7CD307-57FC-4137-A377-4952BA5D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66C7B-AB2E-4794-8B12-7C5517C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7F17-5DCB-49EC-BA59-7D9B3E30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492CE7-C25D-4BB3-92C2-6BE7173B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3D14F7-1326-4166-8500-7851E1D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58C86A-20F0-4D05-BBE5-572F5F0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E9149-6299-4E98-80EC-3F2AE5EE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D0AFB0-1AA1-4C8C-980E-B060AAD3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70511-BC77-4C2F-8D35-AEB7AF5A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177171-C926-43BE-96B4-4F1E2FF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BC8A9-EDB3-4FBF-853B-233775B9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B4641-5578-4537-AA76-A527F51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62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0FCD3-6A14-454A-B9F0-27601D5A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123877-6ABA-4E2E-AE84-C3DCC2F9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C90FA1-1A70-4F53-983D-F2488636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1664E0-04E8-40A8-A00A-89204A1B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C5220B-6368-46F9-8090-2789A85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3A20B-5C64-4C94-993A-5F2DD806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98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2AAAF0-D1A9-488D-8B00-BDBDF906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083A36-C3D3-466D-B909-5FA52A21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E0204-94BF-4C23-A5C6-16AA8FBE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F94B-16BB-4C18-B414-56BCE5DDDCA5}" type="datetimeFigureOut">
              <a:rPr kumimoji="1" lang="ja-JP" altLang="en-US" smtClean="0"/>
              <a:t>2022/1/14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81E84-9A9F-4865-B39B-58A8D3D36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50F4CA-E4CB-4B24-BF53-83E1B1B8D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8363-5C80-44A8-ABD3-15C1587FE5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53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E5A4AD2-9E93-4E5C-B8A4-2A746D06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433387"/>
            <a:ext cx="8467725" cy="5991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FF7EF93-0A3A-4222-92E8-E5C4F31547B6}"/>
              </a:ext>
            </a:extLst>
          </p:cNvPr>
          <p:cNvSpPr/>
          <p:nvPr/>
        </p:nvSpPr>
        <p:spPr>
          <a:xfrm>
            <a:off x="2038499" y="863999"/>
            <a:ext cx="5392111" cy="16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551147-A3EE-40A4-9348-7AA5942BDCD7}"/>
              </a:ext>
            </a:extLst>
          </p:cNvPr>
          <p:cNvSpPr txBox="1"/>
          <p:nvPr/>
        </p:nvSpPr>
        <p:spPr>
          <a:xfrm>
            <a:off x="8001531" y="88491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「サロンコード」の項目追加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E1B2977-C087-4141-9AA8-69E70D778936}"/>
              </a:ext>
            </a:extLst>
          </p:cNvPr>
          <p:cNvCxnSpPr>
            <a:cxnSpLocks/>
          </p:cNvCxnSpPr>
          <p:nvPr/>
        </p:nvCxnSpPr>
        <p:spPr>
          <a:xfrm flipH="1" flipV="1">
            <a:off x="7430610" y="944195"/>
            <a:ext cx="739942" cy="80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4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KINUJO03</dc:creator>
  <cp:lastModifiedBy>KINUJO03</cp:lastModifiedBy>
  <cp:revision>7</cp:revision>
  <dcterms:created xsi:type="dcterms:W3CDTF">2022-01-12T05:38:25Z</dcterms:created>
  <dcterms:modified xsi:type="dcterms:W3CDTF">2022-01-14T07:17:05Z</dcterms:modified>
</cp:coreProperties>
</file>