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EE64D-20B3-4790-BD8A-FCA19CD85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DCE62E-5738-4159-A3DC-9CD6E6D63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F5FD7-A292-40A7-884D-FE1AE0EC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42344-9CEC-41EC-A004-73349E52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562C-D5DC-4F42-B534-F37CB127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8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54D9A-90AD-48B8-99AA-3EFC5B62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2B18BE-EA8B-48BC-9FCC-66AF7AD7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447A0-CAD2-439C-BC48-57C03EBA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B3375-519F-4FD9-94B8-09CB665A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AB991-D86D-4201-98BF-DC9BF1D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7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504757-1CCD-4D07-97F0-1834C8FD8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DFBFF8-A3E8-4423-A11C-924CF7BA0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DCB73-BA12-43EE-BC66-C7B98424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D25D1E-9097-4E71-B2A6-98CEBF74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C9FDB8-D82F-4B14-B8F4-5681A426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3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234ED-B2F9-41EA-B80F-37032B67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AAC2E-7CB1-48C3-855F-AF18317B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BDC5E-EB5A-45B0-B38F-26C8867E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3A469-5E91-414F-B284-2FFC5A08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F395CA-4BF9-4441-B155-9EF87802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1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E1514-7F9D-4D66-B051-024D1D4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5C0A5-4CEC-44D3-8478-852CB92B7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8BFC8-039A-4104-8F5B-42C07EE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C031F-026F-44A1-8638-624E3928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E1D75-0844-4002-900E-180D7BFC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4C7E1-46EE-4406-B668-5F2D3A15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81008-FA9C-45EC-9106-EA34FAD16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1919FA-70A7-472C-9A6F-7D235041C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89D8F3-B65B-44F8-9812-5649BC04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16563D-77FD-42ED-AEB5-E204EAC8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CF293D-6DE2-4565-AA4C-DBC6043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D2059-BBC6-4B16-9EE7-C31E951E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85A676-FA6A-4F8C-AB5B-EFE8DD52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6B3CC9-5D21-4507-B7B0-D4F2461AF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0474C8-77BF-4895-BF18-CD184ECF9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D02F45-1EB6-43EB-BC93-10883F8AA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011A59-E718-46D1-9BDF-DAE04418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CBE296-EC34-4C15-9E31-B646B9E9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C1AE57-5A51-46A7-913B-0B7840C1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60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57A5C-73D7-4A81-B2C8-92DAF5F5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7CD307-57FC-4137-A377-4952BA5D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66C7B-AB2E-4794-8B12-7C5517C8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327F17-5DCB-49EC-BA59-7D9B3E30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492CE7-C25D-4BB3-92C2-6BE7173B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3D14F7-1326-4166-8500-7851E1DE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58C86A-20F0-4D05-BBE5-572F5F0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84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E9149-6299-4E98-80EC-3F2AE5EE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D0AFB0-1AA1-4C8C-980E-B060AAD3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170511-BC77-4C2F-8D35-AEB7AF5A2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177171-C926-43BE-96B4-4F1E2FFA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BC8A9-EDB3-4FBF-853B-233775B9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6B4641-5578-4537-AA76-A527F51F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62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0FCD3-6A14-454A-B9F0-27601D5A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123877-6ABA-4E2E-AE84-C3DCC2F9B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C90FA1-1A70-4F53-983D-F2488636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1664E0-04E8-40A8-A00A-89204A1B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C5220B-6368-46F9-8090-2789A85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3A20B-5C64-4C94-993A-5F2DD806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98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2AAAF0-D1A9-488D-8B00-BDBDF906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083A36-C3D3-466D-B909-5FA52A21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FE0204-94BF-4C23-A5C6-16AA8FBEF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481E84-9A9F-4865-B39B-58A8D3D36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50F4CA-E4CB-4B24-BF53-83E1B1B8D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53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>
            <a:extLst>
              <a:ext uri="{FF2B5EF4-FFF2-40B4-BE49-F238E27FC236}">
                <a16:creationId xmlns:a16="http://schemas.microsoft.com/office/drawing/2014/main" id="{62265ACA-D714-4D66-B52B-D84A52298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27"/>
          <a:stretch/>
        </p:blipFill>
        <p:spPr>
          <a:xfrm>
            <a:off x="1517944" y="1238126"/>
            <a:ext cx="9458325" cy="5232741"/>
          </a:xfrm>
          <a:prstGeom prst="rect">
            <a:avLst/>
          </a:prstGeom>
          <a:ln>
            <a:noFill/>
          </a:ln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43EA17A-912F-4338-8B1A-066D633760DC}"/>
              </a:ext>
            </a:extLst>
          </p:cNvPr>
          <p:cNvCxnSpPr>
            <a:cxnSpLocks/>
          </p:cNvCxnSpPr>
          <p:nvPr/>
        </p:nvCxnSpPr>
        <p:spPr>
          <a:xfrm flipH="1" flipV="1">
            <a:off x="1331568" y="387133"/>
            <a:ext cx="1001804" cy="1539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B7B4E6A-D562-402E-A9E4-3A721C5DA4A1}"/>
              </a:ext>
            </a:extLst>
          </p:cNvPr>
          <p:cNvSpPr/>
          <p:nvPr/>
        </p:nvSpPr>
        <p:spPr>
          <a:xfrm>
            <a:off x="5024761" y="1899813"/>
            <a:ext cx="1666875" cy="319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AA8524-604F-4434-80F6-E41E22B5CF88}"/>
              </a:ext>
            </a:extLst>
          </p:cNvPr>
          <p:cNvSpPr txBox="1"/>
          <p:nvPr/>
        </p:nvSpPr>
        <p:spPr>
          <a:xfrm>
            <a:off x="179544" y="12466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入力する日付をデフォルトで表示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ED75E6-6F20-4C56-BC2A-23650423D9C2}"/>
              </a:ext>
            </a:extLst>
          </p:cNvPr>
          <p:cNvCxnSpPr>
            <a:cxnSpLocks/>
          </p:cNvCxnSpPr>
          <p:nvPr/>
        </p:nvCxnSpPr>
        <p:spPr>
          <a:xfrm flipH="1" flipV="1">
            <a:off x="5969181" y="1507972"/>
            <a:ext cx="1" cy="407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2AEF848-56DD-447C-8601-CB3699988C79}"/>
              </a:ext>
            </a:extLst>
          </p:cNvPr>
          <p:cNvSpPr/>
          <p:nvPr/>
        </p:nvSpPr>
        <p:spPr>
          <a:xfrm>
            <a:off x="1692201" y="1899813"/>
            <a:ext cx="1666875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E5FCD8-03AF-464E-BF02-A10316B315A3}"/>
              </a:ext>
            </a:extLst>
          </p:cNvPr>
          <p:cNvSpPr/>
          <p:nvPr/>
        </p:nvSpPr>
        <p:spPr>
          <a:xfrm>
            <a:off x="3377777" y="1899813"/>
            <a:ext cx="1666875" cy="319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6D39A18-D559-4F95-8A1A-B5654C7163FA}"/>
              </a:ext>
            </a:extLst>
          </p:cNvPr>
          <p:cNvCxnSpPr>
            <a:cxnSpLocks/>
          </p:cNvCxnSpPr>
          <p:nvPr/>
        </p:nvCxnSpPr>
        <p:spPr>
          <a:xfrm flipV="1">
            <a:off x="4464199" y="1471239"/>
            <a:ext cx="199929" cy="443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F1A048A-F254-4EE3-AD44-C75671F88CD3}"/>
              </a:ext>
            </a:extLst>
          </p:cNvPr>
          <p:cNvSpPr txBox="1"/>
          <p:nvPr/>
        </p:nvSpPr>
        <p:spPr>
          <a:xfrm>
            <a:off x="4149641" y="97651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・サロンコードを入力するとサロン名、配送先住所自動入力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・サロン名を入力すると、サロンコード、配送先住所自動入力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1739BC1-89DE-4A9C-9D7F-8F3342608ECF}"/>
              </a:ext>
            </a:extLst>
          </p:cNvPr>
          <p:cNvSpPr/>
          <p:nvPr/>
        </p:nvSpPr>
        <p:spPr>
          <a:xfrm>
            <a:off x="3377778" y="1675669"/>
            <a:ext cx="670018" cy="199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AA4DD9E-7E15-42AE-890C-53B987279875}"/>
              </a:ext>
            </a:extLst>
          </p:cNvPr>
          <p:cNvCxnSpPr>
            <a:cxnSpLocks/>
          </p:cNvCxnSpPr>
          <p:nvPr/>
        </p:nvCxnSpPr>
        <p:spPr>
          <a:xfrm flipH="1" flipV="1">
            <a:off x="3799314" y="682481"/>
            <a:ext cx="1" cy="977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0151BC5-471F-4C01-A9FA-8162C309565F}"/>
              </a:ext>
            </a:extLst>
          </p:cNvPr>
          <p:cNvSpPr txBox="1"/>
          <p:nvPr/>
        </p:nvSpPr>
        <p:spPr>
          <a:xfrm>
            <a:off x="3015994" y="43129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「サロンコード」に変更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A2F85CE-5C79-4097-B9C8-B705F1A0663C}"/>
              </a:ext>
            </a:extLst>
          </p:cNvPr>
          <p:cNvSpPr/>
          <p:nvPr/>
        </p:nvSpPr>
        <p:spPr>
          <a:xfrm>
            <a:off x="3760768" y="3024498"/>
            <a:ext cx="670018" cy="926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A3C0B48-B796-4E69-9BBA-66E14A19C166}"/>
              </a:ext>
            </a:extLst>
          </p:cNvPr>
          <p:cNvSpPr txBox="1"/>
          <p:nvPr/>
        </p:nvSpPr>
        <p:spPr>
          <a:xfrm>
            <a:off x="3584345" y="433081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「サロンコード」に変更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0856C90-4EAB-46CD-8972-550B937FDA9C}"/>
              </a:ext>
            </a:extLst>
          </p:cNvPr>
          <p:cNvCxnSpPr>
            <a:cxnSpLocks/>
          </p:cNvCxnSpPr>
          <p:nvPr/>
        </p:nvCxnSpPr>
        <p:spPr>
          <a:xfrm flipH="1">
            <a:off x="4160530" y="3950564"/>
            <a:ext cx="1" cy="380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11067D7-9042-4363-AE5D-354B23AB5480}"/>
              </a:ext>
            </a:extLst>
          </p:cNvPr>
          <p:cNvSpPr/>
          <p:nvPr/>
        </p:nvSpPr>
        <p:spPr>
          <a:xfrm>
            <a:off x="1692201" y="3024497"/>
            <a:ext cx="468181" cy="926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BFC360D-BA96-4491-A00E-FBDDA52809D3}"/>
              </a:ext>
            </a:extLst>
          </p:cNvPr>
          <p:cNvCxnSpPr>
            <a:cxnSpLocks/>
          </p:cNvCxnSpPr>
          <p:nvPr/>
        </p:nvCxnSpPr>
        <p:spPr>
          <a:xfrm flipH="1">
            <a:off x="1510863" y="3917811"/>
            <a:ext cx="324761" cy="680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261AAE5-BDA1-4BFB-B1F7-CEB96D9ED324}"/>
              </a:ext>
            </a:extLst>
          </p:cNvPr>
          <p:cNvSpPr txBox="1"/>
          <p:nvPr/>
        </p:nvSpPr>
        <p:spPr>
          <a:xfrm>
            <a:off x="344973" y="4689987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「受注番号</a:t>
            </a:r>
            <a:r>
              <a:rPr kumimoji="1" lang="ja-JP" altLang="en-US" sz="1400" dirty="0">
                <a:solidFill>
                  <a:srgbClr val="FF0000"/>
                </a:solidFill>
              </a:rPr>
              <a:t>」に変更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受注番号は自動付与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0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1C5871-E5B2-4AFC-A900-E964C393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540613"/>
            <a:ext cx="9324975" cy="45339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FEA7D6A-F4CF-46A6-8EAD-812F23D6BC79}"/>
              </a:ext>
            </a:extLst>
          </p:cNvPr>
          <p:cNvCxnSpPr>
            <a:cxnSpLocks/>
          </p:cNvCxnSpPr>
          <p:nvPr/>
        </p:nvCxnSpPr>
        <p:spPr>
          <a:xfrm>
            <a:off x="4944862" y="369332"/>
            <a:ext cx="0" cy="518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8C2016-70DC-4974-B717-2D72CED8A6A3}"/>
              </a:ext>
            </a:extLst>
          </p:cNvPr>
          <p:cNvSpPr txBox="1"/>
          <p:nvPr/>
        </p:nvSpPr>
        <p:spPr>
          <a:xfrm>
            <a:off x="4196724" y="61555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「受注番号」欄と「サロンコード」欄追加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F7EF93-0A3A-4222-92E8-E5C4F31547B6}"/>
              </a:ext>
            </a:extLst>
          </p:cNvPr>
          <p:cNvSpPr/>
          <p:nvPr/>
        </p:nvSpPr>
        <p:spPr>
          <a:xfrm>
            <a:off x="3698624" y="1778399"/>
            <a:ext cx="855613" cy="129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551147-A3EE-40A4-9348-7AA5942BDCD7}"/>
              </a:ext>
            </a:extLst>
          </p:cNvPr>
          <p:cNvSpPr txBox="1"/>
          <p:nvPr/>
        </p:nvSpPr>
        <p:spPr>
          <a:xfrm>
            <a:off x="3557713" y="357061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「サロンコード」に変更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E1B2977-C087-4141-9AA8-69E70D778936}"/>
              </a:ext>
            </a:extLst>
          </p:cNvPr>
          <p:cNvCxnSpPr>
            <a:cxnSpLocks/>
          </p:cNvCxnSpPr>
          <p:nvPr/>
        </p:nvCxnSpPr>
        <p:spPr>
          <a:xfrm flipH="1">
            <a:off x="4098387" y="3084711"/>
            <a:ext cx="1" cy="380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D043E8-F76E-47D1-B212-FB83BCEDEE00}"/>
              </a:ext>
            </a:extLst>
          </p:cNvPr>
          <p:cNvSpPr/>
          <p:nvPr/>
        </p:nvSpPr>
        <p:spPr>
          <a:xfrm>
            <a:off x="3346881" y="1789497"/>
            <a:ext cx="210831" cy="129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2628C0B-DB04-475F-8A7D-267EBB26D22F}"/>
              </a:ext>
            </a:extLst>
          </p:cNvPr>
          <p:cNvCxnSpPr>
            <a:cxnSpLocks/>
          </p:cNvCxnSpPr>
          <p:nvPr/>
        </p:nvCxnSpPr>
        <p:spPr>
          <a:xfrm flipV="1">
            <a:off x="2876365" y="3073613"/>
            <a:ext cx="506496" cy="485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16803F-E456-4022-A9ED-B06261AE542E}"/>
              </a:ext>
            </a:extLst>
          </p:cNvPr>
          <p:cNvSpPr txBox="1"/>
          <p:nvPr/>
        </p:nvSpPr>
        <p:spPr>
          <a:xfrm>
            <a:off x="1324243" y="357061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「受注番号」欄追加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8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75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KINUJO03</dc:creator>
  <cp:lastModifiedBy>KINUJO03</cp:lastModifiedBy>
  <cp:revision>6</cp:revision>
  <dcterms:created xsi:type="dcterms:W3CDTF">2022-01-12T05:38:25Z</dcterms:created>
  <dcterms:modified xsi:type="dcterms:W3CDTF">2022-01-14T04:30:52Z</dcterms:modified>
</cp:coreProperties>
</file>