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34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字幕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343C-8EF1-4F09-A1CA-C96AE73EFDFC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7C1B-F05C-4170-8BA7-82B08303E9E8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343C-8EF1-4F09-A1CA-C96AE73EFDFC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7C1B-F05C-4170-8BA7-82B08303E9E8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343C-8EF1-4F09-A1CA-C96AE73EFDFC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7C1B-F05C-4170-8BA7-82B08303E9E8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343C-8EF1-4F09-A1CA-C96AE73EFDFC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7C1B-F05C-4170-8BA7-82B08303E9E8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343C-8EF1-4F09-A1CA-C96AE73EFDFC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7C1B-F05C-4170-8BA7-82B08303E9E8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343C-8EF1-4F09-A1CA-C96AE73EFDFC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7C1B-F05C-4170-8BA7-82B08303E9E8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343C-8EF1-4F09-A1CA-C96AE73EFDFC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7C1B-F05C-4170-8BA7-82B08303E9E8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343C-8EF1-4F09-A1CA-C96AE73EFDFC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7C1B-F05C-4170-8BA7-82B08303E9E8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343C-8EF1-4F09-A1CA-C96AE73EFDFC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7C1B-F05C-4170-8BA7-82B08303E9E8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343C-8EF1-4F09-A1CA-C96AE73EFDFC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7C1B-F05C-4170-8BA7-82B08303E9E8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343C-8EF1-4F09-A1CA-C96AE73EFDFC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7C1B-F05C-4170-8BA7-82B08303E9E8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1343C-8EF1-4F09-A1CA-C96AE73EFDFC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C7C1B-F05C-4170-8BA7-82B08303E9E8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8692816" cy="6858000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4346408" y="2813629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この画面は何でしょうか？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264920" y="381000"/>
            <a:ext cx="6355080" cy="518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620000" y="379214"/>
            <a:ext cx="4405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←これは何のためにあるのでしょうか？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rgbClr val="FF0000"/>
                </a:solidFill>
              </a:rPr>
              <a:t>　注文履歴の検索ですか？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8692816" cy="6858000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1637050" y="2022455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登録済み代理店を修正したり、削除できるようにする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p:cxnSp>
        <p:nvCxnSpPr>
          <p:cNvPr id="13" name="直線矢印コネクタ 12"/>
          <p:cNvCxnSpPr>
            <a:stCxn id="16" idx="3"/>
          </p:cNvCxnSpPr>
          <p:nvPr/>
        </p:nvCxnSpPr>
        <p:spPr>
          <a:xfrm>
            <a:off x="7968964" y="1408806"/>
            <a:ext cx="830912" cy="1980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7723348" y="752113"/>
            <a:ext cx="245616" cy="2540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799876" y="153583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発送⇒送付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7723348" y="1281775"/>
            <a:ext cx="245616" cy="2540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7972864" y="907148"/>
            <a:ext cx="931439" cy="5651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8692816" cy="6858000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5601894" y="127569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←郵便番号欄を追加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601894" y="3259119"/>
            <a:ext cx="406844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←ご担</a:t>
            </a:r>
            <a:r>
              <a:rPr lang="en-US" altLang="ja-JP" dirty="0">
                <a:solidFill>
                  <a:srgbClr val="FF0000"/>
                </a:solidFill>
              </a:rPr>
              <a:t>\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rgbClr val="FF0000"/>
                </a:solidFill>
              </a:rPr>
              <a:t>当者欄、電話番号欄、</a:t>
            </a:r>
            <a:r>
              <a:rPr lang="en-US" altLang="ja-JP" dirty="0">
                <a:solidFill>
                  <a:srgbClr val="FF0000"/>
                </a:solidFill>
              </a:rPr>
              <a:t>E-mail</a:t>
            </a:r>
            <a:r>
              <a:rPr lang="ja-JP" altLang="en-US" dirty="0">
                <a:solidFill>
                  <a:srgbClr val="FF0000"/>
                </a:solidFill>
              </a:rPr>
              <a:t>欄を追加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p:cxnSp>
        <p:nvCxnSpPr>
          <p:cNvPr id="7" name="直線矢印コネクタ 6"/>
          <p:cNvCxnSpPr>
            <a:endCxn id="11" idx="2"/>
          </p:cNvCxnSpPr>
          <p:nvPr/>
        </p:nvCxnSpPr>
        <p:spPr>
          <a:xfrm flipV="1">
            <a:off x="2203142" y="2884198"/>
            <a:ext cx="184952" cy="4087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2080334" y="3329125"/>
            <a:ext cx="245616" cy="1353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718680" y="251486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発送⇒送付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1281344" y="3782281"/>
            <a:ext cx="2962182" cy="10826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243526" y="449562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←画像登録は不要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8692816" cy="6858000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1637050" y="2022455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登録済みサロンを修正したり、削除できるようにする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5512"/>
            <a:ext cx="8692816" cy="6858000"/>
          </a:xfrm>
          <a:prstGeom prst="rect">
            <a:avLst/>
          </a:prstGeom>
        </p:spPr>
      </p:pic>
      <p:sp>
        <p:nvSpPr>
          <p:cNvPr id="14" name="正方形/長方形 13"/>
          <p:cNvSpPr/>
          <p:nvPr/>
        </p:nvSpPr>
        <p:spPr>
          <a:xfrm>
            <a:off x="1281344" y="3782281"/>
            <a:ext cx="2962182" cy="10826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243526" y="449562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←画像登録は不要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68" y="0"/>
            <a:ext cx="8692816" cy="6858000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5189883" y="3694275"/>
            <a:ext cx="5724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この画面は商品を発注する画面のようですが、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rgbClr val="FF0000"/>
                </a:solidFill>
              </a:rPr>
              <a:t>発注画面であれば①と②を「ご発注フォーム」に変更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kumimoji="1" lang="ja-JP" altLang="en-US" dirty="0">
                <a:solidFill>
                  <a:srgbClr val="FF0000"/>
                </a:solidFill>
              </a:rPr>
              <a:t>②を左のリストの一番上に移動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953883" y="807549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←商品はドロップダウンリストで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rgbClr val="FF0000"/>
                </a:solidFill>
              </a:rPr>
              <a:t>　</a:t>
            </a:r>
            <a:r>
              <a:rPr kumimoji="1" lang="ja-JP" altLang="en-US" dirty="0">
                <a:solidFill>
                  <a:srgbClr val="FF0000"/>
                </a:solidFill>
              </a:rPr>
              <a:t>登録済み商品から選べるように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101126" y="304050"/>
            <a:ext cx="472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①</a:t>
            </a:r>
            <a:endParaRPr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02052" y="4882706"/>
            <a:ext cx="472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②</a:t>
            </a:r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920536" y="353444"/>
            <a:ext cx="733288" cy="3021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/>
          <p:cNvCxnSpPr>
            <a:stCxn id="13" idx="2"/>
          </p:cNvCxnSpPr>
          <p:nvPr/>
        </p:nvCxnSpPr>
        <p:spPr>
          <a:xfrm>
            <a:off x="2287180" y="655626"/>
            <a:ext cx="1716649" cy="46887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/>
          <p:cNvSpPr/>
          <p:nvPr/>
        </p:nvSpPr>
        <p:spPr>
          <a:xfrm>
            <a:off x="3914927" y="5458446"/>
            <a:ext cx="733288" cy="3021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379401" y="5114297"/>
            <a:ext cx="17166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確定ボタンをここに移動</a:t>
            </a:r>
            <a:endParaRPr lang="ja-JP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</Words>
  <Application>WPS Presentation</Application>
  <PresentationFormat>ワイド画面</PresentationFormat>
  <Paragraphs>35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SimSun</vt:lpstr>
      <vt:lpstr>Wingdings</vt:lpstr>
      <vt:lpstr>Yu Gothic</vt:lpstr>
      <vt:lpstr>Microsoft YaHei</vt:lpstr>
      <vt:lpstr>Arial Unicode MS</vt:lpstr>
      <vt:lpstr>Yu Gothic Light</vt:lpstr>
      <vt:lpstr>Calibri</vt:lpstr>
      <vt:lpstr>Office テーマ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KINUJO03</dc:creator>
  <cp:lastModifiedBy>Moon</cp:lastModifiedBy>
  <cp:revision>2</cp:revision>
  <dcterms:created xsi:type="dcterms:W3CDTF">2022-01-05T05:32:00Z</dcterms:created>
  <dcterms:modified xsi:type="dcterms:W3CDTF">2022-01-05T11:42:50Z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6A060677FC7D4F58819AD9FF99F229CC</vt:lpwstr>
  </property>
  <property fmtid="{D5CDD505-2E9C-101B-9397-08002B2CF9AE}" pid="3" name="KSOProductBuildVer">
    <vt:lpwstr>1033-11.2.0.10382</vt:lpwstr>
  </property>
</Properties>
</file>