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9" r:id="rId3"/>
    <p:sldId id="256" r:id="rId4"/>
    <p:sldId id="258" r:id="rId5"/>
    <p:sldId id="257" r:id="rId6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81" d="100"/>
          <a:sy n="81" d="100"/>
        </p:scale>
        <p:origin x="96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9E1AC-175C-4690-8217-7372C0E5C58F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BDB7-3A6B-47A3-B34C-D314EBACE4A9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  <a:endParaRPr lang="ja-JP" altLang="en-US"/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  <a:endParaRPr lang="ja-JP" altLang="en-US"/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  <a:endParaRPr lang="ja-JP" altLang="en-US"/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  <a:endParaRPr lang="ja-JP" altLang="en-US"/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9E1AC-175C-4690-8217-7372C0E5C58F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BDB7-3A6B-47A3-B34C-D314EBACE4A9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  <a:endParaRPr lang="ja-JP" altLang="en-US"/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  <a:endParaRPr lang="ja-JP" altLang="en-US"/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  <a:endParaRPr lang="ja-JP" altLang="en-US"/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  <a:endParaRPr lang="ja-JP" altLang="en-US"/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9E1AC-175C-4690-8217-7372C0E5C58F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BDB7-3A6B-47A3-B34C-D314EBACE4A9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  <a:endParaRPr lang="ja-JP" altLang="en-US"/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  <a:endParaRPr lang="ja-JP" altLang="en-US"/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  <a:endParaRPr lang="ja-JP" altLang="en-US"/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  <a:endParaRPr lang="ja-JP" altLang="en-US"/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9E1AC-175C-4690-8217-7372C0E5C58F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BDB7-3A6B-47A3-B34C-D314EBACE4A9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  <a:endParaRPr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9E1AC-175C-4690-8217-7372C0E5C58F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BDB7-3A6B-47A3-B34C-D314EBACE4A9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  <a:endParaRPr lang="ja-JP" altLang="en-US"/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  <a:endParaRPr lang="ja-JP" altLang="en-US"/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  <a:endParaRPr lang="ja-JP" altLang="en-US"/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  <a:endParaRPr lang="ja-JP" altLang="en-US"/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  <a:endParaRPr lang="ja-JP" altLang="en-US"/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  <a:endParaRPr lang="ja-JP" altLang="en-US"/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  <a:endParaRPr lang="ja-JP" altLang="en-US"/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  <a:endParaRPr lang="ja-JP" altLang="en-US"/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9E1AC-175C-4690-8217-7372C0E5C58F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BDB7-3A6B-47A3-B34C-D314EBACE4A9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  <a:endParaRPr lang="ja-JP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  <a:endParaRPr lang="ja-JP" altLang="en-US"/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  <a:endParaRPr lang="ja-JP" altLang="en-US"/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  <a:endParaRPr lang="ja-JP" altLang="en-US"/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  <a:endParaRPr lang="ja-JP" altLang="en-US"/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  <a:endParaRPr lang="ja-JP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  <a:endParaRPr lang="ja-JP" altLang="en-US"/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  <a:endParaRPr lang="ja-JP" altLang="en-US"/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  <a:endParaRPr lang="ja-JP" altLang="en-US"/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  <a:endParaRPr lang="ja-JP" altLang="en-US"/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9E1AC-175C-4690-8217-7372C0E5C58F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BDB7-3A6B-47A3-B34C-D314EBACE4A9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9E1AC-175C-4690-8217-7372C0E5C58F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BDB7-3A6B-47A3-B34C-D314EBACE4A9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9E1AC-175C-4690-8217-7372C0E5C58F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BDB7-3A6B-47A3-B34C-D314EBACE4A9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  <a:endParaRPr lang="ja-JP" altLang="en-US"/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  <a:endParaRPr lang="ja-JP" altLang="en-US"/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  <a:endParaRPr lang="ja-JP" altLang="en-US"/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  <a:endParaRPr lang="ja-JP" altLang="en-US"/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  <a:endParaRPr lang="ja-JP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9E1AC-175C-4690-8217-7372C0E5C58F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BDB7-3A6B-47A3-B34C-D314EBACE4A9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  <a:endParaRPr lang="ja-JP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9E1AC-175C-4690-8217-7372C0E5C58F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BDB7-3A6B-47A3-B34C-D314EBACE4A9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  <a:endParaRPr lang="ja-JP" altLang="en-US"/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  <a:endParaRPr lang="ja-JP" altLang="en-US"/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  <a:endParaRPr lang="ja-JP" altLang="en-US"/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  <a:endParaRPr lang="ja-JP" altLang="en-US"/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9E1AC-175C-4690-8217-7372C0E5C58F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5BDB7-3A6B-47A3-B34C-D314EBACE4A9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3821921" y="855023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〇〇〇発注システム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313448" y="2042556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ID</a:t>
            </a:r>
            <a:r>
              <a:rPr kumimoji="1" lang="ja-JP" altLang="en-US" dirty="0"/>
              <a:t>：</a:t>
            </a:r>
            <a:endParaRPr kumimoji="1" lang="en-US" altLang="ja-JP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313448" y="2743201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PW</a:t>
            </a:r>
            <a:r>
              <a:rPr kumimoji="1" lang="ja-JP" altLang="en-US" dirty="0"/>
              <a:t>：</a:t>
            </a:r>
            <a:endParaRPr kumimoji="1" lang="en-US" altLang="ja-JP" dirty="0"/>
          </a:p>
        </p:txBody>
      </p:sp>
      <p:sp>
        <p:nvSpPr>
          <p:cNvPr id="5" name="正方形/長方形 4"/>
          <p:cNvSpPr/>
          <p:nvPr/>
        </p:nvSpPr>
        <p:spPr>
          <a:xfrm>
            <a:off x="3929322" y="2101932"/>
            <a:ext cx="2047358" cy="274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3929322" y="2778827"/>
            <a:ext cx="2047358" cy="274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3929321" y="4025736"/>
            <a:ext cx="2047358" cy="274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ログイン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50548" y="31604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注文フォーム</a:t>
            </a:r>
            <a:endParaRPr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354479" y="3357446"/>
            <a:ext cx="850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/>
              <a:t>＋</a:t>
            </a:r>
            <a:endParaRPr kumimoji="1" lang="ja-JP" altLang="en-US" sz="36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456503" y="4271059"/>
            <a:ext cx="270847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dirty="0"/>
              <a:t>発注総額：〇〇〇〇円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440807" y="5245261"/>
            <a:ext cx="1973725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/>
              <a:t>ご発注確定</a:t>
            </a:r>
            <a:endParaRPr kumimoji="1" lang="ja-JP" altLang="en-US" b="1" dirty="0"/>
          </a:p>
        </p:txBody>
      </p:sp>
      <p:graphicFrame>
        <p:nvGraphicFramePr>
          <p:cNvPr id="14" name="表 13"/>
          <p:cNvGraphicFramePr>
            <a:graphicFrameLocks noGrp="1"/>
          </p:cNvGraphicFramePr>
          <p:nvPr/>
        </p:nvGraphicFramePr>
        <p:xfrm>
          <a:off x="900395" y="1020108"/>
          <a:ext cx="8545049" cy="2002610"/>
        </p:xfrm>
        <a:graphic>
          <a:graphicData uri="http://schemas.openxmlformats.org/drawingml/2006/table">
            <a:tbl>
              <a:tblPr/>
              <a:tblGrid>
                <a:gridCol w="615352"/>
                <a:gridCol w="71002"/>
                <a:gridCol w="781024"/>
                <a:gridCol w="71002"/>
                <a:gridCol w="1360874"/>
                <a:gridCol w="71002"/>
                <a:gridCol w="1431876"/>
                <a:gridCol w="71002"/>
                <a:gridCol w="994030"/>
                <a:gridCol w="71002"/>
                <a:gridCol w="615352"/>
                <a:gridCol w="71002"/>
                <a:gridCol w="615352"/>
                <a:gridCol w="71002"/>
                <a:gridCol w="615352"/>
                <a:gridCol w="71002"/>
                <a:gridCol w="502931"/>
                <a:gridCol w="36628"/>
                <a:gridCol w="408262"/>
              </a:tblGrid>
              <a:tr h="20209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注文日</a:t>
                      </a:r>
                      <a:endParaRPr lang="ja-JP" altLang="en-US" sz="1000" b="1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5614" marR="5614" marT="5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　</a:t>
                      </a:r>
                      <a:endParaRPr lang="ja-JP" altLang="en-US" sz="1000" b="1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5614" marR="5614" marT="5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管理番号</a:t>
                      </a:r>
                      <a:endParaRPr lang="ja-JP" altLang="en-US" sz="1000" b="1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5614" marR="5614" marT="5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　</a:t>
                      </a:r>
                      <a:endParaRPr lang="ja-JP" altLang="en-US" sz="1000" b="1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5614" marR="5614" marT="5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サロン名</a:t>
                      </a:r>
                      <a:endParaRPr lang="ja-JP" altLang="en-US" sz="1000" b="1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5614" marR="5614" marT="5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　</a:t>
                      </a:r>
                      <a:endParaRPr lang="ja-JP" altLang="en-US" sz="1000" b="1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5614" marR="5614" marT="5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配送先住所</a:t>
                      </a:r>
                      <a:endParaRPr lang="ja-JP" altLang="en-US" sz="1000" b="1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5614" marR="5614" marT="5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　</a:t>
                      </a:r>
                      <a:endParaRPr lang="ja-JP" altLang="en-US" sz="1000" b="1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5614" marR="5614" marT="5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商品</a:t>
                      </a:r>
                      <a:endParaRPr lang="ja-JP" altLang="en-US" sz="1000" b="1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5614" marR="5614" marT="5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　</a:t>
                      </a:r>
                      <a:endParaRPr lang="ja-JP" altLang="en-US" sz="1000" b="1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5614" marR="5614" marT="5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数量</a:t>
                      </a:r>
                      <a:endParaRPr lang="ja-JP" altLang="en-US" sz="1000" b="1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5614" marR="5614" marT="5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　</a:t>
                      </a:r>
                      <a:endParaRPr lang="ja-JP" altLang="en-US" sz="1000" b="1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5614" marR="5614" marT="5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金額</a:t>
                      </a:r>
                      <a:endParaRPr lang="ja-JP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5614" marR="5614" marT="5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　</a:t>
                      </a:r>
                      <a:endParaRPr lang="ja-JP" altLang="en-US" sz="1000" b="1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5614" marR="5614" marT="5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総額</a:t>
                      </a:r>
                      <a:endParaRPr lang="ja-JP" altLang="en-US" sz="1000" b="1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5614" marR="5614" marT="5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　</a:t>
                      </a:r>
                      <a:endParaRPr lang="ja-JP" altLang="en-US" sz="1000" b="1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5614" marR="5614" marT="5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納品希望日時</a:t>
                      </a:r>
                      <a:endParaRPr lang="zh-TW" altLang="en-US" sz="1000" b="1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5614" marR="5614" marT="5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153813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　</a:t>
                      </a:r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5614" marR="5614" marT="561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5614" marR="5614" marT="56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5614" marR="5614" marT="561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5614" marR="5614" marT="56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5614" marR="5614" marT="561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5614" marR="5614" marT="56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5614" marR="5614" marT="561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5614" marR="5614" marT="56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5614" marR="5614" marT="561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5614" marR="5614" marT="56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5614" marR="5614" marT="561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5614" marR="5614" marT="56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5614" marR="5614" marT="561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5614" marR="5614" marT="56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5614" marR="5614" marT="561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5614" marR="5614" marT="56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5614" marR="5614" marT="56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5614" marR="5614" marT="56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5614" marR="5614" marT="56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09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　</a:t>
                      </a:r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5614" marR="5614" marT="5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　</a:t>
                      </a:r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5614" marR="5614" marT="5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　</a:t>
                      </a:r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5614" marR="5614" marT="5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　</a:t>
                      </a:r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5614" marR="5614" marT="5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　</a:t>
                      </a:r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5614" marR="5614" marT="5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　</a:t>
                      </a:r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5614" marR="5614" marT="5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　</a:t>
                      </a:r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5614" marR="5614" marT="5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　</a:t>
                      </a:r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5614" marR="5614" marT="5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　</a:t>
                      </a:r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5614" marR="5614" marT="5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　</a:t>
                      </a:r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5614" marR="5614" marT="5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　</a:t>
                      </a:r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5614" marR="5614" marT="5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　</a:t>
                      </a:r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5614" marR="5614" marT="5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　</a:t>
                      </a:r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5614" marR="5614" marT="5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　</a:t>
                      </a:r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5614" marR="5614" marT="5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　</a:t>
                      </a:r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5614" marR="5614" marT="5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　</a:t>
                      </a:r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5614" marR="5614" marT="5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　</a:t>
                      </a:r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5614" marR="5614" marT="5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　</a:t>
                      </a:r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5614" marR="5614" marT="5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　</a:t>
                      </a:r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5614" marR="5614" marT="5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3813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　</a:t>
                      </a:r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5614" marR="5614" marT="561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5614" marR="5614" marT="56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5614" marR="5614" marT="561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5614" marR="5614" marT="56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5614" marR="5614" marT="561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5614" marR="5614" marT="56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5614" marR="5614" marT="561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5614" marR="5614" marT="56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5614" marR="5614" marT="561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5614" marR="5614" marT="56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5614" marR="5614" marT="561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5614" marR="5614" marT="56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5614" marR="5614" marT="561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5614" marR="5614" marT="56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5614" marR="5614" marT="561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5614" marR="5614" marT="56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5614" marR="5614" marT="561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5614" marR="5614" marT="56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5614" marR="5614" marT="561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09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　</a:t>
                      </a:r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5614" marR="5614" marT="5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　</a:t>
                      </a:r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5614" marR="5614" marT="5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　</a:t>
                      </a:r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5614" marR="5614" marT="5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　</a:t>
                      </a:r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5614" marR="5614" marT="5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　</a:t>
                      </a:r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5614" marR="5614" marT="5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　</a:t>
                      </a:r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5614" marR="5614" marT="5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　</a:t>
                      </a:r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5614" marR="5614" marT="5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　</a:t>
                      </a:r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5614" marR="5614" marT="5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　</a:t>
                      </a:r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5614" marR="5614" marT="5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　</a:t>
                      </a:r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5614" marR="5614" marT="5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　</a:t>
                      </a:r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5614" marR="5614" marT="5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　</a:t>
                      </a:r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5614" marR="5614" marT="5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　</a:t>
                      </a:r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5614" marR="5614" marT="5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　</a:t>
                      </a:r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5614" marR="5614" marT="5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　</a:t>
                      </a:r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5614" marR="5614" marT="5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　</a:t>
                      </a:r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5614" marR="5614" marT="5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　</a:t>
                      </a:r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5614" marR="5614" marT="5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　</a:t>
                      </a:r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5614" marR="5614" marT="5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　</a:t>
                      </a:r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5614" marR="5614" marT="5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3813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　</a:t>
                      </a:r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5614" marR="5614" marT="561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5614" marR="5614" marT="56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5614" marR="5614" marT="561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5614" marR="5614" marT="56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5614" marR="5614" marT="561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5614" marR="5614" marT="56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5614" marR="5614" marT="561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5614" marR="5614" marT="56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5614" marR="5614" marT="561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5614" marR="5614" marT="56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5614" marR="5614" marT="561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5614" marR="5614" marT="56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5614" marR="5614" marT="561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5614" marR="5614" marT="56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5614" marR="5614" marT="561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5614" marR="5614" marT="56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5614" marR="5614" marT="561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5614" marR="5614" marT="56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5614" marR="5614" marT="561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09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　</a:t>
                      </a:r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5614" marR="5614" marT="5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　</a:t>
                      </a:r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5614" marR="5614" marT="5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　</a:t>
                      </a:r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5614" marR="5614" marT="5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　</a:t>
                      </a:r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5614" marR="5614" marT="5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　</a:t>
                      </a:r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5614" marR="5614" marT="5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　</a:t>
                      </a:r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5614" marR="5614" marT="5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　</a:t>
                      </a:r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5614" marR="5614" marT="5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　</a:t>
                      </a:r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5614" marR="5614" marT="5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　</a:t>
                      </a:r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5614" marR="5614" marT="5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　</a:t>
                      </a:r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5614" marR="5614" marT="5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　</a:t>
                      </a:r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5614" marR="5614" marT="5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　</a:t>
                      </a:r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5614" marR="5614" marT="5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　</a:t>
                      </a:r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5614" marR="5614" marT="5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　</a:t>
                      </a:r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5614" marR="5614" marT="5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　</a:t>
                      </a:r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5614" marR="5614" marT="5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　</a:t>
                      </a:r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5614" marR="5614" marT="5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　</a:t>
                      </a:r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5614" marR="5614" marT="5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　</a:t>
                      </a:r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5614" marR="5614" marT="5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　</a:t>
                      </a:r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5614" marR="5614" marT="5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3813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　</a:t>
                      </a:r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5614" marR="5614" marT="561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5614" marR="5614" marT="56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5614" marR="5614" marT="561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5614" marR="5614" marT="56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5614" marR="5614" marT="561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5614" marR="5614" marT="56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5614" marR="5614" marT="561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5614" marR="5614" marT="56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5614" marR="5614" marT="561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5614" marR="5614" marT="56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5614" marR="5614" marT="561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5614" marR="5614" marT="56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5614" marR="5614" marT="561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5614" marR="5614" marT="56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5614" marR="5614" marT="561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5614" marR="5614" marT="56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5614" marR="5614" marT="561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5614" marR="5614" marT="56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5614" marR="5614" marT="561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09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　</a:t>
                      </a:r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5614" marR="5614" marT="5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　</a:t>
                      </a:r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5614" marR="5614" marT="5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　</a:t>
                      </a:r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5614" marR="5614" marT="5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　</a:t>
                      </a:r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5614" marR="5614" marT="5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　</a:t>
                      </a:r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5614" marR="5614" marT="5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　</a:t>
                      </a:r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5614" marR="5614" marT="5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　</a:t>
                      </a:r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5614" marR="5614" marT="5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　</a:t>
                      </a:r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5614" marR="5614" marT="5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　</a:t>
                      </a:r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5614" marR="5614" marT="5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　</a:t>
                      </a:r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5614" marR="5614" marT="5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　</a:t>
                      </a:r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5614" marR="5614" marT="5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　</a:t>
                      </a:r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5614" marR="5614" marT="5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　</a:t>
                      </a:r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5614" marR="5614" marT="5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　</a:t>
                      </a:r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5614" marR="5614" marT="5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　</a:t>
                      </a:r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5614" marR="5614" marT="5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　</a:t>
                      </a:r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5614" marR="5614" marT="5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　</a:t>
                      </a:r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5614" marR="5614" marT="5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　</a:t>
                      </a:r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5614" marR="5614" marT="5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　</a:t>
                      </a:r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5614" marR="5614" marT="5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3813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　</a:t>
                      </a:r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5614" marR="5614" marT="561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5614" marR="5614" marT="56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5614" marR="5614" marT="561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5614" marR="5614" marT="56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5614" marR="5614" marT="561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5614" marR="5614" marT="56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5614" marR="5614" marT="561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5614" marR="5614" marT="56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5614" marR="5614" marT="561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5614" marR="5614" marT="56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5614" marR="5614" marT="561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5614" marR="5614" marT="56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5614" marR="5614" marT="561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5614" marR="5614" marT="56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5614" marR="5614" marT="561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5614" marR="5614" marT="56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5614" marR="5614" marT="561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5614" marR="5614" marT="56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5614" marR="5614" marT="561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09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　</a:t>
                      </a:r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5614" marR="5614" marT="5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　</a:t>
                      </a:r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5614" marR="5614" marT="5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　</a:t>
                      </a:r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5614" marR="5614" marT="5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　</a:t>
                      </a:r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5614" marR="5614" marT="5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　</a:t>
                      </a:r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5614" marR="5614" marT="5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　</a:t>
                      </a:r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5614" marR="5614" marT="5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　</a:t>
                      </a:r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5614" marR="5614" marT="5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　</a:t>
                      </a:r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5614" marR="5614" marT="5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　</a:t>
                      </a:r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5614" marR="5614" marT="5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　</a:t>
                      </a:r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5614" marR="5614" marT="5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　</a:t>
                      </a:r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5614" marR="5614" marT="5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　</a:t>
                      </a:r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5614" marR="5614" marT="5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　</a:t>
                      </a:r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5614" marR="5614" marT="5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　</a:t>
                      </a:r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5614" marR="5614" marT="5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　</a:t>
                      </a:r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5614" marR="5614" marT="5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　</a:t>
                      </a:r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5614" marR="5614" marT="5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　</a:t>
                      </a:r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5614" marR="5614" marT="5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　</a:t>
                      </a:r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5614" marR="5614" marT="5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　</a:t>
                      </a:r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5614" marR="5614" marT="5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50548" y="316049"/>
            <a:ext cx="1484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管理画面</a:t>
            </a:r>
            <a:r>
              <a:rPr lang="en-US" altLang="ja-JP" dirty="0"/>
              <a:t>TOP</a:t>
            </a:r>
            <a:endParaRPr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61892" y="1244278"/>
            <a:ext cx="290472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/>
              <a:t>サロン情報＋</a:t>
            </a:r>
            <a:endParaRPr kumimoji="1" lang="en-US" altLang="ja-JP" sz="1400" b="1" dirty="0"/>
          </a:p>
          <a:p>
            <a:r>
              <a:rPr kumimoji="1" lang="en-US" altLang="ja-JP" sz="1400" dirty="0"/>
              <a:t>	</a:t>
            </a:r>
            <a:r>
              <a:rPr kumimoji="1" lang="ja-JP" altLang="en-US" sz="1100" dirty="0"/>
              <a:t>サロン登録</a:t>
            </a:r>
            <a:endParaRPr kumimoji="1" lang="en-US" altLang="ja-JP" sz="1100" dirty="0"/>
          </a:p>
          <a:p>
            <a:r>
              <a:rPr kumimoji="1" lang="en-US" altLang="ja-JP" sz="1400" dirty="0"/>
              <a:t>	</a:t>
            </a:r>
            <a:r>
              <a:rPr kumimoji="1" lang="ja-JP" altLang="en-US" sz="1100" dirty="0"/>
              <a:t>サロン一覧</a:t>
            </a:r>
            <a:endParaRPr kumimoji="1" lang="en-US" altLang="ja-JP" sz="1400" dirty="0"/>
          </a:p>
          <a:p>
            <a:endParaRPr kumimoji="1" lang="en-US" altLang="ja-JP" sz="1400" dirty="0"/>
          </a:p>
          <a:p>
            <a:endParaRPr kumimoji="1" lang="en-US" altLang="ja-JP" sz="1400" dirty="0"/>
          </a:p>
          <a:p>
            <a:endParaRPr kumimoji="1" lang="en-US" altLang="ja-JP" sz="1400" dirty="0"/>
          </a:p>
          <a:p>
            <a:r>
              <a:rPr kumimoji="1" lang="ja-JP" altLang="en-US" sz="1400" b="1" dirty="0"/>
              <a:t>代理店情報＋</a:t>
            </a:r>
            <a:endParaRPr kumimoji="1" lang="en-US" altLang="ja-JP" sz="1400" b="1" dirty="0"/>
          </a:p>
          <a:p>
            <a:r>
              <a:rPr kumimoji="1" lang="en-US" altLang="ja-JP" sz="1400" dirty="0"/>
              <a:t>	</a:t>
            </a:r>
            <a:r>
              <a:rPr kumimoji="1" lang="ja-JP" altLang="en-US" sz="1100" dirty="0"/>
              <a:t>代理店登録</a:t>
            </a:r>
            <a:endParaRPr kumimoji="1" lang="en-US" altLang="ja-JP" sz="1100" dirty="0"/>
          </a:p>
          <a:p>
            <a:r>
              <a:rPr kumimoji="1" lang="en-US" altLang="ja-JP" sz="1400" dirty="0"/>
              <a:t>	</a:t>
            </a:r>
            <a:r>
              <a:rPr kumimoji="1" lang="ja-JP" altLang="en-US" sz="1100" dirty="0"/>
              <a:t>代理店一覧</a:t>
            </a:r>
            <a:endParaRPr kumimoji="1" lang="en-US" altLang="ja-JP" sz="1100" dirty="0"/>
          </a:p>
          <a:p>
            <a:endParaRPr kumimoji="1" lang="en-US" altLang="ja-JP" sz="1400" dirty="0"/>
          </a:p>
          <a:p>
            <a:endParaRPr kumimoji="1" lang="ja-JP" altLang="en-US" sz="14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682535" y="20030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代理店登録画面</a:t>
            </a:r>
            <a:endParaRPr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909105" y="873888"/>
            <a:ext cx="249434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代理店名：</a:t>
            </a:r>
            <a:endParaRPr kumimoji="1" lang="en-US" altLang="ja-JP" sz="1200" dirty="0"/>
          </a:p>
          <a:p>
            <a:endParaRPr kumimoji="1" lang="en-US" altLang="ja-JP" sz="1200" dirty="0"/>
          </a:p>
          <a:p>
            <a:r>
              <a:rPr kumimoji="1" lang="ja-JP" altLang="en-US" sz="1200" dirty="0"/>
              <a:t>住所：</a:t>
            </a:r>
            <a:endParaRPr kumimoji="1" lang="en-US" altLang="ja-JP" sz="1200" dirty="0"/>
          </a:p>
          <a:p>
            <a:endParaRPr kumimoji="1" lang="en-US" altLang="ja-JP" sz="1200" dirty="0"/>
          </a:p>
          <a:p>
            <a:r>
              <a:rPr kumimoji="1" lang="ja-JP" altLang="en-US" sz="1200" dirty="0"/>
              <a:t>御担当者名：</a:t>
            </a:r>
            <a:endParaRPr kumimoji="1" lang="en-US" altLang="ja-JP" sz="1200" dirty="0"/>
          </a:p>
          <a:p>
            <a:endParaRPr kumimoji="1" lang="en-US" altLang="ja-JP" sz="1200" dirty="0"/>
          </a:p>
          <a:p>
            <a:r>
              <a:rPr kumimoji="1" lang="ja-JP" altLang="en-US" sz="1200" dirty="0"/>
              <a:t>電話番号：</a:t>
            </a:r>
            <a:endParaRPr kumimoji="1" lang="en-US" altLang="ja-JP" sz="1200" dirty="0"/>
          </a:p>
          <a:p>
            <a:endParaRPr kumimoji="1" lang="en-US" altLang="ja-JP" sz="1200" dirty="0"/>
          </a:p>
          <a:p>
            <a:r>
              <a:rPr kumimoji="1" lang="en-US" altLang="ja-JP" sz="1200" dirty="0"/>
              <a:t>E-mail</a:t>
            </a:r>
            <a:r>
              <a:rPr kumimoji="1" lang="ja-JP" altLang="en-US" sz="1200" dirty="0"/>
              <a:t>：</a:t>
            </a:r>
            <a:endParaRPr kumimoji="1" lang="en-US" altLang="ja-JP" sz="1200" dirty="0"/>
          </a:p>
          <a:p>
            <a:endParaRPr kumimoji="1" lang="en-US" altLang="ja-JP" sz="1200" dirty="0"/>
          </a:p>
          <a:p>
            <a:r>
              <a:rPr kumimoji="1" lang="ja-JP" altLang="en-US" sz="1200" dirty="0"/>
              <a:t>請求書、納品書発送先情報：</a:t>
            </a:r>
            <a:endParaRPr kumimoji="1" lang="ja-JP" altLang="en-US" sz="1200" dirty="0"/>
          </a:p>
        </p:txBody>
      </p:sp>
      <p:sp>
        <p:nvSpPr>
          <p:cNvPr id="8" name="四角形: 角を丸くする 7"/>
          <p:cNvSpPr/>
          <p:nvPr/>
        </p:nvSpPr>
        <p:spPr>
          <a:xfrm>
            <a:off x="3013278" y="3287211"/>
            <a:ext cx="1703100" cy="30094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137706" y="3312664"/>
            <a:ext cx="14542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b="1" dirty="0"/>
              <a:t>提携サロンリストへ</a:t>
            </a:r>
            <a:endParaRPr kumimoji="1" lang="ja-JP" altLang="en-US" sz="1100" b="1" dirty="0"/>
          </a:p>
        </p:txBody>
      </p:sp>
      <p:cxnSp>
        <p:nvCxnSpPr>
          <p:cNvPr id="11" name="直線コネクタ 10"/>
          <p:cNvCxnSpPr/>
          <p:nvPr/>
        </p:nvCxnSpPr>
        <p:spPr>
          <a:xfrm>
            <a:off x="2364033" y="98385"/>
            <a:ext cx="0" cy="38080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>
            <a:off x="5606874" y="98385"/>
            <a:ext cx="0" cy="38080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5861715" y="20030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サロン登録画面</a:t>
            </a:r>
            <a:endParaRPr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088285" y="873888"/>
            <a:ext cx="24943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サロン名：</a:t>
            </a:r>
            <a:endParaRPr kumimoji="1" lang="en-US" altLang="ja-JP" sz="1200" dirty="0"/>
          </a:p>
          <a:p>
            <a:endParaRPr kumimoji="1" lang="en-US" altLang="ja-JP" sz="1200" dirty="0"/>
          </a:p>
          <a:p>
            <a:r>
              <a:rPr kumimoji="1" lang="ja-JP" altLang="en-US" sz="1200" dirty="0"/>
              <a:t>取扱代理店：</a:t>
            </a:r>
            <a:endParaRPr kumimoji="1" lang="en-US" altLang="ja-JP" sz="1200" dirty="0"/>
          </a:p>
          <a:p>
            <a:endParaRPr kumimoji="1" lang="en-US" altLang="ja-JP" sz="1200" dirty="0"/>
          </a:p>
          <a:p>
            <a:r>
              <a:rPr kumimoji="1" lang="ja-JP" altLang="en-US" sz="1200" dirty="0"/>
              <a:t>住所：</a:t>
            </a:r>
            <a:endParaRPr kumimoji="1" lang="en-US" altLang="ja-JP" sz="1200" dirty="0"/>
          </a:p>
          <a:p>
            <a:endParaRPr kumimoji="1" lang="en-US" altLang="ja-JP" sz="1200" dirty="0"/>
          </a:p>
          <a:p>
            <a:r>
              <a:rPr kumimoji="1" lang="ja-JP" altLang="en-US" sz="1200" dirty="0"/>
              <a:t>電話番号：</a:t>
            </a:r>
            <a:endParaRPr kumimoji="1" lang="en-US" altLang="ja-JP" sz="1200" dirty="0"/>
          </a:p>
          <a:p>
            <a:endParaRPr kumimoji="1" lang="en-US" altLang="ja-JP" sz="1200" dirty="0"/>
          </a:p>
          <a:p>
            <a:r>
              <a:rPr kumimoji="1" lang="en-US" altLang="ja-JP" sz="1200" dirty="0"/>
              <a:t>E-mail</a:t>
            </a:r>
            <a:r>
              <a:rPr kumimoji="1" lang="ja-JP" altLang="en-US" sz="1200" dirty="0"/>
              <a:t>：</a:t>
            </a:r>
            <a:endParaRPr kumimoji="1" lang="en-US" altLang="ja-JP" sz="1200" dirty="0"/>
          </a:p>
          <a:p>
            <a:endParaRPr kumimoji="1" lang="en-US" altLang="ja-JP" sz="1200" dirty="0"/>
          </a:p>
          <a:p>
            <a:r>
              <a:rPr kumimoji="1" lang="ja-JP" altLang="en-US" sz="1200" dirty="0"/>
              <a:t>配送先住所：</a:t>
            </a:r>
            <a:endParaRPr kumimoji="1" lang="en-US" altLang="ja-JP" sz="1200" dirty="0"/>
          </a:p>
          <a:p>
            <a:r>
              <a:rPr kumimoji="1" lang="en-US" altLang="ja-JP" sz="900" dirty="0">
                <a:solidFill>
                  <a:srgbClr val="FF0000"/>
                </a:solidFill>
              </a:rPr>
              <a:t>※</a:t>
            </a:r>
            <a:r>
              <a:rPr kumimoji="1" lang="ja-JP" altLang="en-US" sz="900" dirty="0">
                <a:solidFill>
                  <a:srgbClr val="FF0000"/>
                </a:solidFill>
              </a:rPr>
              <a:t>登録住所と異なる場合のみ</a:t>
            </a:r>
            <a:endParaRPr kumimoji="1" lang="en-US" altLang="ja-JP" sz="900" dirty="0">
              <a:solidFill>
                <a:srgbClr val="FF0000"/>
              </a:solidFill>
            </a:endParaRPr>
          </a:p>
        </p:txBody>
      </p:sp>
      <p:sp>
        <p:nvSpPr>
          <p:cNvPr id="16" name="四角形: 角を丸くする 15"/>
          <p:cNvSpPr/>
          <p:nvPr/>
        </p:nvSpPr>
        <p:spPr>
          <a:xfrm>
            <a:off x="619246" y="983847"/>
            <a:ext cx="1371599" cy="23149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dirty="0">
                <a:solidFill>
                  <a:schemeClr val="tx1"/>
                </a:solidFill>
              </a:rPr>
              <a:t>🔍 </a:t>
            </a:r>
            <a:r>
              <a:rPr kumimoji="1" lang="ja-JP" altLang="en-US" sz="1000" dirty="0">
                <a:solidFill>
                  <a:schemeClr val="bg2">
                    <a:lumMod val="90000"/>
                  </a:schemeClr>
                </a:solidFill>
              </a:rPr>
              <a:t>検索</a:t>
            </a:r>
            <a:endParaRPr kumimoji="1" lang="ja-JP" altLang="en-US" sz="12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7" name="四角形: 角を丸くする 16"/>
          <p:cNvSpPr/>
          <p:nvPr/>
        </p:nvSpPr>
        <p:spPr>
          <a:xfrm>
            <a:off x="619245" y="2251275"/>
            <a:ext cx="1371599" cy="23149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dirty="0">
                <a:solidFill>
                  <a:schemeClr val="tx1"/>
                </a:solidFill>
              </a:rPr>
              <a:t>🔍 </a:t>
            </a:r>
            <a:r>
              <a:rPr kumimoji="1" lang="ja-JP" altLang="en-US" sz="1000" dirty="0">
                <a:solidFill>
                  <a:schemeClr val="bg2">
                    <a:lumMod val="90000"/>
                  </a:schemeClr>
                </a:solidFill>
              </a:rPr>
              <a:t>検索</a:t>
            </a:r>
            <a:endParaRPr kumimoji="1" lang="ja-JP" altLang="en-US" sz="12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394604" y="434415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サロン一覧</a:t>
            </a:r>
            <a:endParaRPr lang="ja-JP" altLang="en-US" dirty="0"/>
          </a:p>
        </p:txBody>
      </p:sp>
      <p:cxnSp>
        <p:nvCxnSpPr>
          <p:cNvPr id="20" name="直線コネクタ 19"/>
          <p:cNvCxnSpPr/>
          <p:nvPr/>
        </p:nvCxnSpPr>
        <p:spPr>
          <a:xfrm>
            <a:off x="306729" y="4137949"/>
            <a:ext cx="93812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561892" y="4687746"/>
            <a:ext cx="23006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/>
              <a:t>絞込機能：取扱代理店、都道府県</a:t>
            </a:r>
            <a:endParaRPr kumimoji="1" lang="ja-JP" altLang="en-US" sz="11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ボックス 9"/>
          <p:cNvSpPr txBox="1"/>
          <p:nvPr/>
        </p:nvSpPr>
        <p:spPr>
          <a:xfrm>
            <a:off x="447553" y="589761"/>
            <a:ext cx="9010893" cy="5001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100" dirty="0"/>
              <a:t>【作るもの】</a:t>
            </a:r>
            <a:endParaRPr lang="ja-JP" altLang="en-US" sz="1100" dirty="0"/>
          </a:p>
          <a:p>
            <a:r>
              <a:rPr lang="ja-JP" altLang="en-US" sz="1100" dirty="0"/>
              <a:t>・web上注文フォーム</a:t>
            </a:r>
            <a:endParaRPr lang="ja-JP" altLang="en-US" sz="1100" dirty="0"/>
          </a:p>
          <a:p>
            <a:r>
              <a:rPr lang="ja-JP" altLang="en-US" sz="1100" dirty="0"/>
              <a:t>・管理画面①代理店登録画面（～10ケ想定）</a:t>
            </a:r>
            <a:endParaRPr lang="ja-JP" altLang="en-US" sz="1100" dirty="0"/>
          </a:p>
          <a:p>
            <a:r>
              <a:rPr lang="ja-JP" altLang="en-US" sz="1100" dirty="0"/>
              <a:t>・管理画面②代理店ごとの客先登録画面（数百～数千想定）</a:t>
            </a:r>
            <a:endParaRPr lang="en-US" altLang="ja-JP" sz="1100" dirty="0"/>
          </a:p>
          <a:p>
            <a:r>
              <a:rPr lang="ja-JP" altLang="en-US" sz="1100" dirty="0"/>
              <a:t>・納品書自動作成システム</a:t>
            </a:r>
            <a:endParaRPr lang="ja-JP" altLang="en-US" sz="1100" dirty="0"/>
          </a:p>
          <a:p>
            <a:r>
              <a:rPr lang="ja-JP" altLang="en-US" sz="1100" dirty="0"/>
              <a:t>・請求書自動作成システム</a:t>
            </a:r>
            <a:endParaRPr lang="en-US" altLang="ja-JP" sz="1100" dirty="0"/>
          </a:p>
          <a:p>
            <a:endParaRPr lang="ja-JP" altLang="en-US" sz="1100" dirty="0"/>
          </a:p>
          <a:p>
            <a:endParaRPr lang="ja-JP" altLang="en-US" sz="1100" dirty="0"/>
          </a:p>
          <a:p>
            <a:r>
              <a:rPr lang="ja-JP" altLang="en-US" sz="1100" dirty="0"/>
              <a:t>【web上注文フォーム】</a:t>
            </a:r>
            <a:endParaRPr lang="ja-JP" altLang="en-US" sz="1100" dirty="0"/>
          </a:p>
          <a:p>
            <a:r>
              <a:rPr lang="ja-JP" altLang="en-US" sz="1100" dirty="0"/>
              <a:t>・ID,PASSでログイン（会員総数は～10ケ程度想定）</a:t>
            </a:r>
            <a:endParaRPr lang="ja-JP" altLang="en-US" sz="1100" dirty="0"/>
          </a:p>
          <a:p>
            <a:r>
              <a:rPr lang="ja-JP" altLang="en-US" sz="1100" dirty="0"/>
              <a:t>・客先情報を自動表示させたいので、登録の必要あり（数百～数千想定）</a:t>
            </a:r>
            <a:endParaRPr lang="ja-JP" altLang="en-US" sz="1100" dirty="0"/>
          </a:p>
          <a:p>
            <a:r>
              <a:rPr lang="ja-JP" altLang="en-US" sz="1100" dirty="0"/>
              <a:t>・注文フォームで必要な入力情報は「月日※自動」「管理番号」「客先名」「配送先住所」「商品」「数量」「金額」</a:t>
            </a:r>
            <a:endParaRPr lang="ja-JP" altLang="en-US" sz="1100" dirty="0"/>
          </a:p>
          <a:p>
            <a:r>
              <a:rPr lang="ja-JP" altLang="en-US" sz="1100" dirty="0"/>
              <a:t>・商品はプルダウンで選択</a:t>
            </a:r>
            <a:endParaRPr lang="en-US" altLang="ja-JP" sz="1100" dirty="0"/>
          </a:p>
          <a:p>
            <a:r>
              <a:rPr lang="ja-JP" altLang="en-US" sz="1100" dirty="0"/>
              <a:t>・数量を入れると金額自動計算</a:t>
            </a:r>
            <a:endParaRPr lang="ja-JP" altLang="en-US" sz="1100" dirty="0"/>
          </a:p>
          <a:p>
            <a:r>
              <a:rPr lang="ja-JP" altLang="en-US" sz="1100" dirty="0"/>
              <a:t>・客先名は例えば「あ」と打てば、それに連なるものがプルダウンで選択可能。（検索エンジンのイメージが分かりやすいかと）</a:t>
            </a:r>
            <a:endParaRPr lang="en-US" altLang="ja-JP" sz="1100" dirty="0"/>
          </a:p>
          <a:p>
            <a:r>
              <a:rPr lang="ja-JP" altLang="en-US" sz="1100" dirty="0"/>
              <a:t>・管理番号か客先名の入力完了すると、その反対及び配送先住所は自動入力。商品、数量打ち込むと、金額は自動入力。</a:t>
            </a:r>
            <a:endParaRPr lang="ja-JP" altLang="en-US" sz="1100" dirty="0"/>
          </a:p>
          <a:p>
            <a:endParaRPr lang="en-US" altLang="ja-JP" sz="1100" dirty="0"/>
          </a:p>
          <a:p>
            <a:endParaRPr lang="ja-JP" altLang="en-US" sz="1100" dirty="0"/>
          </a:p>
          <a:p>
            <a:r>
              <a:rPr lang="ja-JP" altLang="en-US" sz="1100" dirty="0"/>
              <a:t>【納品書】</a:t>
            </a:r>
            <a:endParaRPr lang="en-US" altLang="ja-JP" sz="1100" dirty="0"/>
          </a:p>
          <a:p>
            <a:r>
              <a:rPr lang="ja-JP" altLang="en-US" sz="1100" dirty="0"/>
              <a:t>・納品書は、</a:t>
            </a:r>
            <a:r>
              <a:rPr lang="en-US" altLang="ja-JP" sz="1100" dirty="0"/>
              <a:t>1</a:t>
            </a:r>
            <a:r>
              <a:rPr lang="ja-JP" altLang="en-US" sz="1100" dirty="0"/>
              <a:t>回の発注につき</a:t>
            </a:r>
            <a:r>
              <a:rPr lang="en-US" altLang="ja-JP" sz="1100" dirty="0"/>
              <a:t>1</a:t>
            </a:r>
            <a:r>
              <a:rPr lang="ja-JP" altLang="en-US" sz="1100" dirty="0"/>
              <a:t>枚を想定</a:t>
            </a:r>
            <a:endParaRPr lang="en-US" altLang="ja-JP" sz="1100" dirty="0"/>
          </a:p>
          <a:p>
            <a:r>
              <a:rPr lang="ja-JP" altLang="en-US" sz="1100" dirty="0"/>
              <a:t>・納品書の管理番号は自動付与</a:t>
            </a:r>
            <a:endParaRPr lang="en-US" altLang="ja-JP" sz="1100" dirty="0"/>
          </a:p>
          <a:p>
            <a:r>
              <a:rPr lang="ja-JP" altLang="en-US" sz="1100" dirty="0"/>
              <a:t>・発注後、受注が確定すると自動で指定のメールアドレスに送信</a:t>
            </a:r>
            <a:endParaRPr lang="en-US" altLang="ja-JP" sz="1100" dirty="0"/>
          </a:p>
          <a:p>
            <a:r>
              <a:rPr lang="ja-JP" altLang="en-US" sz="1100" dirty="0"/>
              <a:t>・必要であれば納品書のダウンロードボタンも</a:t>
            </a:r>
            <a:endParaRPr lang="en-US" altLang="ja-JP" sz="1100" dirty="0"/>
          </a:p>
          <a:p>
            <a:endParaRPr lang="en-US" altLang="ja-JP" sz="1100" dirty="0"/>
          </a:p>
          <a:p>
            <a:endParaRPr lang="en-US" altLang="ja-JP" sz="1100" dirty="0"/>
          </a:p>
          <a:p>
            <a:r>
              <a:rPr lang="ja-JP" altLang="en-US" sz="1100" dirty="0"/>
              <a:t>【その他】</a:t>
            </a:r>
            <a:endParaRPr lang="en-US" altLang="ja-JP" sz="1100" dirty="0"/>
          </a:p>
          <a:p>
            <a:r>
              <a:rPr lang="ja-JP" altLang="en-US" sz="1100" dirty="0"/>
              <a:t>・商品・金額登録画面（商品マスター）、代理店ごとの請求書発行画面は別途必要</a:t>
            </a:r>
            <a:endParaRPr lang="ja-JP" altLang="en-US" sz="1100" dirty="0"/>
          </a:p>
          <a:p>
            <a:r>
              <a:rPr lang="ja-JP" altLang="en-US" sz="1100" dirty="0"/>
              <a:t>・発注履歴画面（客先ごと、商品ごと、発注月ごと）</a:t>
            </a:r>
            <a:endParaRPr lang="en-US" altLang="ja-JP" sz="1100" dirty="0"/>
          </a:p>
          <a:p>
            <a:r>
              <a:rPr lang="ja-JP" altLang="en-US" sz="1100" dirty="0"/>
              <a:t>・お打ち合わせしながら仕様相談。その後正式見積頂いてご依頼金額を決定させて下さい。</a:t>
            </a:r>
            <a:endParaRPr lang="en-US" altLang="ja-JP" sz="11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919</Words>
  <Application>WPS Presentation</Application>
  <PresentationFormat>A4 210 x 297 mm</PresentationFormat>
  <Paragraphs>337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4" baseType="lpstr">
      <vt:lpstr>Arial</vt:lpstr>
      <vt:lpstr>SimSun</vt:lpstr>
      <vt:lpstr>Wingdings</vt:lpstr>
      <vt:lpstr>Yu Gothic</vt:lpstr>
      <vt:lpstr>Calibri</vt:lpstr>
      <vt:lpstr>Microsoft YaHei</vt:lpstr>
      <vt:lpstr>Arial Unicode MS</vt:lpstr>
      <vt:lpstr>Calibri Light</vt:lpstr>
      <vt:lpstr>Yu Gothic Light</vt:lpstr>
      <vt:lpstr>Office テーマ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浜田 智章</dc:creator>
  <cp:lastModifiedBy>Moon</cp:lastModifiedBy>
  <cp:revision>7</cp:revision>
  <dcterms:created xsi:type="dcterms:W3CDTF">2021-12-20T05:02:00Z</dcterms:created>
  <dcterms:modified xsi:type="dcterms:W3CDTF">2022-01-05T11:43:20Z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38FADEB042874D69BC67F30D2E145238</vt:lpwstr>
  </property>
  <property fmtid="{D5CDD505-2E9C-101B-9397-08002B2CF9AE}" pid="3" name="KSOProductBuildVer">
    <vt:lpwstr>1033-11.2.0.10382</vt:lpwstr>
  </property>
</Properties>
</file>