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3" r:id="rId12"/>
    <p:sldId id="274" r:id="rId13"/>
    <p:sldId id="275" r:id="rId14"/>
    <p:sldId id="266" r:id="rId15"/>
    <p:sldId id="276" r:id="rId16"/>
    <p:sldId id="277" r:id="rId17"/>
    <p:sldId id="278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5416890-95F8-411A-8522-F48A631814EB}">
          <p14:sldIdLst>
            <p14:sldId id="256"/>
          </p14:sldIdLst>
        </p14:section>
        <p14:section name="Section sans titre" id="{663922A0-1651-4377-B5D7-48C928E13C2F}">
          <p14:sldIdLst>
            <p14:sldId id="257"/>
            <p14:sldId id="272"/>
            <p14:sldId id="258"/>
            <p14:sldId id="259"/>
            <p14:sldId id="260"/>
            <p14:sldId id="261"/>
            <p14:sldId id="262"/>
            <p14:sldId id="263"/>
            <p14:sldId id="265"/>
            <p14:sldId id="273"/>
            <p14:sldId id="274"/>
            <p14:sldId id="275"/>
            <p14:sldId id="266"/>
            <p14:sldId id="276"/>
            <p14:sldId id="277"/>
            <p14:sldId id="278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7761" y="1345734"/>
            <a:ext cx="8825658" cy="2869020"/>
          </a:xfrm>
        </p:spPr>
        <p:txBody>
          <a:bodyPr/>
          <a:lstStyle/>
          <a:p>
            <a:r>
              <a:rPr lang="fr-FR" b="1" dirty="0"/>
              <a:t>SELL IT 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083" y="4338225"/>
            <a:ext cx="8825658" cy="861420"/>
          </a:xfrm>
        </p:spPr>
        <p:txBody>
          <a:bodyPr/>
          <a:lstStyle/>
          <a:p>
            <a:r>
              <a:rPr lang="fr-FR" dirty="0" smtClean="0"/>
              <a:t>Projet </a:t>
            </a:r>
            <a:r>
              <a:rPr lang="fr-FR" dirty="0"/>
              <a:t>Fil </a:t>
            </a:r>
            <a:r>
              <a:rPr lang="fr-FR" dirty="0" smtClean="0"/>
              <a:t>Rouge </a:t>
            </a:r>
            <a:endParaRPr lang="fr-FR" dirty="0"/>
          </a:p>
        </p:txBody>
      </p:sp>
      <p:pic>
        <p:nvPicPr>
          <p:cNvPr id="5" name="Image 4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FC72FE2F-5469-4EBB-AF6C-784B9B2D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1" y="129445"/>
            <a:ext cx="1901493" cy="1089755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3833DAD-313C-4A3A-870B-E816C5FE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1" y="5459903"/>
            <a:ext cx="2331922" cy="1089754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76AC6C3-34B4-46F6-81AB-92E27A8AC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3370" y="0"/>
            <a:ext cx="1704422" cy="1146987"/>
          </a:xfrm>
          <a:prstGeom prst="rect">
            <a:avLst/>
          </a:prstGeom>
        </p:spPr>
      </p:pic>
      <p:pic>
        <p:nvPicPr>
          <p:cNvPr id="11" name="Image 10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E5A7EE3C-8FD2-47C6-9705-0CCB25769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9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L’application ASP.NET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D30B454-240D-41CF-8A36-1BF4E7B7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41" y="2209520"/>
            <a:ext cx="8947150" cy="4195762"/>
          </a:xfrm>
        </p:spPr>
        <p:txBody>
          <a:bodyPr/>
          <a:lstStyle/>
          <a:p>
            <a:r>
              <a:rPr lang="fr-FR" dirty="0"/>
              <a:t>Principe de fonctionnement</a:t>
            </a:r>
          </a:p>
          <a:p>
            <a:pPr lvl="1"/>
            <a:r>
              <a:rPr lang="fr-FR" dirty="0"/>
              <a:t>ASP.NET MVC c’est quoi ?</a:t>
            </a:r>
          </a:p>
          <a:p>
            <a:pPr lvl="1"/>
            <a:r>
              <a:rPr lang="fr-FR" dirty="0"/>
              <a:t>Aspect sécurité</a:t>
            </a:r>
          </a:p>
          <a:p>
            <a:pPr lvl="1"/>
            <a:r>
              <a:rPr lang="fr-FR" dirty="0"/>
              <a:t>Organisation du projet</a:t>
            </a:r>
          </a:p>
          <a:p>
            <a:pPr lvl="1"/>
            <a:r>
              <a:rPr lang="fr-FR" dirty="0"/>
              <a:t>Fonctionnalités</a:t>
            </a:r>
          </a:p>
          <a:p>
            <a:pPr lvl="1"/>
            <a:r>
              <a:rPr lang="fr-FR" dirty="0"/>
              <a:t>Démo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8" name="Image 7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6DD04FEB-E95B-44FF-AC0E-656561A5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85D394-A5D6-4FE6-A31D-9435D899F796}"/>
              </a:ext>
            </a:extLst>
          </p:cNvPr>
          <p:cNvSpPr/>
          <p:nvPr/>
        </p:nvSpPr>
        <p:spPr>
          <a:xfrm>
            <a:off x="269264" y="1300105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dirty="0"/>
              <a:t>ASP.NET MVC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014C50B-E482-43FC-8474-700F13D638C4}"/>
              </a:ext>
            </a:extLst>
          </p:cNvPr>
          <p:cNvSpPr txBox="1">
            <a:spLocks/>
          </p:cNvSpPr>
          <p:nvPr/>
        </p:nvSpPr>
        <p:spPr>
          <a:xfrm>
            <a:off x="874018" y="1768622"/>
            <a:ext cx="3715567" cy="17356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Microsoft</a:t>
            </a:r>
          </a:p>
          <a:p>
            <a:r>
              <a:rPr lang="fr-FR" dirty="0"/>
              <a:t>Framework .NET</a:t>
            </a:r>
          </a:p>
          <a:p>
            <a:r>
              <a:rPr lang="fr-FR" dirty="0"/>
              <a:t>IIS</a:t>
            </a:r>
          </a:p>
          <a:p>
            <a:r>
              <a:rPr lang="fr-FR" dirty="0"/>
              <a:t>MVC:</a:t>
            </a:r>
          </a:p>
          <a:p>
            <a:endParaRPr lang="fr-FR" dirty="0"/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6B11F2-D91F-43D3-8772-76FECDEF2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15" y="3603410"/>
            <a:ext cx="4772691" cy="2448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211A0C-D5B0-470C-86F4-3AD4F8912A7A}"/>
              </a:ext>
            </a:extLst>
          </p:cNvPr>
          <p:cNvSpPr/>
          <p:nvPr/>
        </p:nvSpPr>
        <p:spPr>
          <a:xfrm>
            <a:off x="6780288" y="3901350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dirty="0"/>
              <a:t> ORM : </a:t>
            </a:r>
            <a:r>
              <a:rPr lang="fr-FR" dirty="0" err="1"/>
              <a:t>Entity</a:t>
            </a:r>
            <a:r>
              <a:rPr lang="fr-FR" dirty="0"/>
              <a:t>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2084E-92AA-4836-A0FD-558920818720}"/>
              </a:ext>
            </a:extLst>
          </p:cNvPr>
          <p:cNvSpPr/>
          <p:nvPr/>
        </p:nvSpPr>
        <p:spPr>
          <a:xfrm>
            <a:off x="6839620" y="5374135"/>
            <a:ext cx="1367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err="1"/>
              <a:t>cshtml</a:t>
            </a:r>
            <a:endParaRPr lang="fr-FR" dirty="0"/>
          </a:p>
        </p:txBody>
      </p:sp>
      <p:pic>
        <p:nvPicPr>
          <p:cNvPr id="8" name="Image 7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489C50E9-F095-4AD8-B4EC-7AADD388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7B90A54-497E-46D5-99B0-A648364A38D7}"/>
              </a:ext>
            </a:extLst>
          </p:cNvPr>
          <p:cNvSpPr txBox="1">
            <a:spLocks/>
          </p:cNvSpPr>
          <p:nvPr/>
        </p:nvSpPr>
        <p:spPr>
          <a:xfrm>
            <a:off x="598215" y="1661032"/>
            <a:ext cx="4165374" cy="42695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b="1" dirty="0"/>
              <a:t>Sécurité:</a:t>
            </a:r>
          </a:p>
          <a:p>
            <a:pPr lvl="1"/>
            <a:r>
              <a:rPr lang="fr-FR" dirty="0"/>
              <a:t>Comptes utilisateurs</a:t>
            </a:r>
          </a:p>
          <a:p>
            <a:pPr lvl="1"/>
            <a:r>
              <a:rPr lang="fr-FR" dirty="0"/>
              <a:t>Rôles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6B669-BF38-42D2-A880-F0F3A0892429}"/>
              </a:ext>
            </a:extLst>
          </p:cNvPr>
          <p:cNvSpPr txBox="1">
            <a:spLocks/>
          </p:cNvSpPr>
          <p:nvPr/>
        </p:nvSpPr>
        <p:spPr>
          <a:xfrm>
            <a:off x="4455017" y="1661032"/>
            <a:ext cx="3724404" cy="42695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b="1" dirty="0"/>
              <a:t>Organisation du projet</a:t>
            </a:r>
          </a:p>
          <a:p>
            <a:pPr lvl="1"/>
            <a:r>
              <a:rPr lang="fr-FR" dirty="0"/>
              <a:t>Les modèles de données</a:t>
            </a:r>
          </a:p>
          <a:p>
            <a:pPr lvl="2"/>
            <a:r>
              <a:rPr lang="fr-FR" dirty="0"/>
              <a:t>BD Sécurité</a:t>
            </a:r>
          </a:p>
          <a:p>
            <a:pPr lvl="2"/>
            <a:r>
              <a:rPr lang="fr-FR" dirty="0"/>
              <a:t>BD </a:t>
            </a:r>
            <a:r>
              <a:rPr lang="fr-FR" dirty="0" err="1"/>
              <a:t>SellIt</a:t>
            </a:r>
            <a:endParaRPr lang="fr-FR" dirty="0"/>
          </a:p>
          <a:p>
            <a:pPr lvl="1"/>
            <a:r>
              <a:rPr lang="fr-FR" dirty="0"/>
              <a:t>Design</a:t>
            </a:r>
          </a:p>
          <a:p>
            <a:pPr lvl="2"/>
            <a:r>
              <a:rPr lang="fr-FR" dirty="0"/>
              <a:t>Site.css</a:t>
            </a:r>
          </a:p>
          <a:p>
            <a:pPr lvl="1"/>
            <a:r>
              <a:rPr lang="fr-FR" dirty="0"/>
              <a:t>Les vues</a:t>
            </a:r>
          </a:p>
          <a:p>
            <a:pPr lvl="2"/>
            <a:r>
              <a:rPr lang="fr-FR" dirty="0"/>
              <a:t>Vues générées</a:t>
            </a:r>
          </a:p>
          <a:p>
            <a:pPr lvl="2"/>
            <a:r>
              <a:rPr lang="fr-FR" dirty="0"/>
              <a:t>Vues partielles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5B3748B-6E94-41BE-82B1-DD15B18B6D37}"/>
              </a:ext>
            </a:extLst>
          </p:cNvPr>
          <p:cNvSpPr txBox="1">
            <a:spLocks/>
          </p:cNvSpPr>
          <p:nvPr/>
        </p:nvSpPr>
        <p:spPr>
          <a:xfrm>
            <a:off x="7996541" y="1678915"/>
            <a:ext cx="3724404" cy="42695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b="1" dirty="0"/>
              <a:t>Fonctionnalités</a:t>
            </a:r>
          </a:p>
          <a:p>
            <a:pPr lvl="1"/>
            <a:r>
              <a:rPr lang="fr-FR" dirty="0"/>
              <a:t>2 types de vendeurs</a:t>
            </a:r>
          </a:p>
          <a:p>
            <a:pPr lvl="2"/>
            <a:r>
              <a:rPr lang="fr-FR" dirty="0"/>
              <a:t>Vendeur simple</a:t>
            </a:r>
          </a:p>
          <a:p>
            <a:pPr lvl="2"/>
            <a:r>
              <a:rPr lang="fr-FR" dirty="0"/>
              <a:t>Admin (super vendeur)</a:t>
            </a:r>
          </a:p>
          <a:p>
            <a:pPr lvl="1"/>
            <a:r>
              <a:rPr lang="fr-FR" dirty="0"/>
              <a:t>Gérer les commandes</a:t>
            </a:r>
          </a:p>
          <a:p>
            <a:pPr lvl="1"/>
            <a:r>
              <a:rPr lang="fr-FR" dirty="0"/>
              <a:t>Gérer les vendeurs</a:t>
            </a:r>
          </a:p>
          <a:p>
            <a:pPr lvl="1"/>
            <a:r>
              <a:rPr lang="fr-FR" dirty="0"/>
              <a:t>Gérer les demandes d’ajouts de stock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E23A3BB7-7B12-450E-93FE-F1BAA47B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197B039-7DCC-424E-8788-96C1B5804D32}"/>
              </a:ext>
            </a:extLst>
          </p:cNvPr>
          <p:cNvSpPr txBox="1"/>
          <p:nvPr/>
        </p:nvSpPr>
        <p:spPr>
          <a:xfrm>
            <a:off x="2161309" y="2394066"/>
            <a:ext cx="62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Démo application ASP .NET</a:t>
            </a:r>
          </a:p>
        </p:txBody>
      </p:sp>
      <p:pic>
        <p:nvPicPr>
          <p:cNvPr id="3" name="Image 2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DCCF8DC0-4574-4889-AFC8-908B8114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8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L’application UWP</a:t>
            </a:r>
          </a:p>
        </p:txBody>
      </p:sp>
      <p:pic>
        <p:nvPicPr>
          <p:cNvPr id="4" name="Image 3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EE1CDA08-C266-4127-99E4-8E980447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9103B07-6EA2-4C3E-A0DD-EFCF7432ADCD}"/>
              </a:ext>
            </a:extLst>
          </p:cNvPr>
          <p:cNvSpPr txBox="1">
            <a:spLocks/>
          </p:cNvSpPr>
          <p:nvPr/>
        </p:nvSpPr>
        <p:spPr>
          <a:xfrm>
            <a:off x="1391614" y="1566583"/>
            <a:ext cx="8946541" cy="48386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Principes d’une application UWP</a:t>
            </a:r>
          </a:p>
          <a:p>
            <a:endParaRPr lang="fr-FR" dirty="0"/>
          </a:p>
          <a:p>
            <a:pPr lvl="1"/>
            <a:r>
              <a:rPr lang="fr-FR" dirty="0"/>
              <a:t>Disponible sur plusieurs appareils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Sécurisée (l’utilisateur autorise l’accès)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Adaptable à plusieurs tailles d’écrans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Pour notre projet: code </a:t>
            </a:r>
            <a:r>
              <a:rPr lang="fr-FR" dirty="0" err="1"/>
              <a:t>behind</a:t>
            </a:r>
            <a:r>
              <a:rPr lang="fr-FR" dirty="0"/>
              <a:t> en C# et interface en </a:t>
            </a:r>
            <a:r>
              <a:rPr lang="fr-FR" dirty="0" err="1"/>
              <a:t>xaml</a:t>
            </a:r>
            <a:endParaRPr lang="fr-FR" dirty="0"/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68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A16E1E00-9B06-4C5A-BE64-A399627264BA}"/>
              </a:ext>
            </a:extLst>
          </p:cNvPr>
          <p:cNvSpPr txBox="1">
            <a:spLocks/>
          </p:cNvSpPr>
          <p:nvPr/>
        </p:nvSpPr>
        <p:spPr>
          <a:xfrm>
            <a:off x="1409093" y="1724025"/>
            <a:ext cx="8946541" cy="48386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Les fichiers et dossiers essentiels</a:t>
            </a:r>
          </a:p>
          <a:p>
            <a:endParaRPr lang="fr-FR" dirty="0"/>
          </a:p>
          <a:p>
            <a:pPr lvl="1"/>
            <a:r>
              <a:rPr lang="fr-FR" dirty="0"/>
              <a:t>Références: Toutes les librairies nécessaires au projet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Assets: Toutes les images du projet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MainPage.xaml</a:t>
            </a:r>
            <a:r>
              <a:rPr lang="fr-FR" dirty="0"/>
              <a:t>: La vue de la page de démarrage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MainPage.xaml.cs</a:t>
            </a:r>
            <a:r>
              <a:rPr lang="fr-FR" dirty="0"/>
              <a:t>: Le code </a:t>
            </a:r>
            <a:r>
              <a:rPr lang="fr-FR" dirty="0" err="1"/>
              <a:t>behind</a:t>
            </a:r>
            <a:r>
              <a:rPr lang="fr-FR" dirty="0"/>
              <a:t> de la page de démarrage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App.xaml.cs</a:t>
            </a:r>
            <a:r>
              <a:rPr lang="fr-FR" dirty="0"/>
              <a:t>: Le point d’entrée de l’application</a:t>
            </a:r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4D0DDD9-F7DF-49FE-A798-233B820B1E96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L’application UWP</a:t>
            </a:r>
          </a:p>
        </p:txBody>
      </p:sp>
      <p:pic>
        <p:nvPicPr>
          <p:cNvPr id="4" name="Image 3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9BBFE583-059C-4D8C-9296-B3246AD6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C1167-DBA5-4BBB-8969-F54A9436EACB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L’application UWP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ECDD1BFD-DAA7-4ED0-B2FE-47B05534BBD3}"/>
              </a:ext>
            </a:extLst>
          </p:cNvPr>
          <p:cNvSpPr txBox="1">
            <a:spLocks/>
          </p:cNvSpPr>
          <p:nvPr/>
        </p:nvSpPr>
        <p:spPr>
          <a:xfrm>
            <a:off x="1103312" y="1645920"/>
            <a:ext cx="8946541" cy="46024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/>
              <a:t>Modèle MVVM (Model-View-ViewModel)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Gestion de la base de données avec SQLite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287866-D878-4110-A1A2-A009D0AD5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23" b="28843"/>
          <a:stretch/>
        </p:blipFill>
        <p:spPr>
          <a:xfrm>
            <a:off x="1508467" y="2250684"/>
            <a:ext cx="6932148" cy="1857082"/>
          </a:xfrm>
          <a:prstGeom prst="rect">
            <a:avLst/>
          </a:pr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DDC916-B862-484B-9217-FB36144FE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311" y="5004752"/>
            <a:ext cx="2953666" cy="140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3549B306-A53B-4AA3-B0DB-374343905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326B516-5A5E-4E41-8CF7-B8C879D9A9DE}"/>
              </a:ext>
            </a:extLst>
          </p:cNvPr>
          <p:cNvSpPr txBox="1"/>
          <p:nvPr/>
        </p:nvSpPr>
        <p:spPr>
          <a:xfrm>
            <a:off x="2161309" y="2394066"/>
            <a:ext cx="62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Démo application UWP</a:t>
            </a:r>
          </a:p>
        </p:txBody>
      </p:sp>
      <p:pic>
        <p:nvPicPr>
          <p:cNvPr id="3" name="Image 2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DD38BA04-B233-49A6-97A5-241F0997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1696" y="391455"/>
            <a:ext cx="3859387" cy="810817"/>
          </a:xfrm>
        </p:spPr>
        <p:txBody>
          <a:bodyPr/>
          <a:lstStyle/>
          <a:p>
            <a:pPr algn="ctr"/>
            <a:r>
              <a:rPr lang="fr-FR" b="1" dirty="0"/>
              <a:t>Conclusion </a:t>
            </a:r>
          </a:p>
        </p:txBody>
      </p:sp>
      <p:pic>
        <p:nvPicPr>
          <p:cNvPr id="4" name="Image 3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57B2FFA6-4DFA-4449-BC1B-AC349713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10FDCE-528B-4948-9E14-934B4FBB1833}"/>
              </a:ext>
            </a:extLst>
          </p:cNvPr>
          <p:cNvSpPr txBox="1">
            <a:spLocks/>
          </p:cNvSpPr>
          <p:nvPr/>
        </p:nvSpPr>
        <p:spPr>
          <a:xfrm>
            <a:off x="697967" y="1791630"/>
            <a:ext cx="4165374" cy="16373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b="1" dirty="0"/>
              <a:t>Réalisations</a:t>
            </a:r>
          </a:p>
          <a:p>
            <a:pPr lvl="1"/>
            <a:r>
              <a:rPr lang="fr-FR" dirty="0"/>
              <a:t>Point sur l’avancement</a:t>
            </a:r>
          </a:p>
          <a:p>
            <a:pPr lvl="1"/>
            <a:r>
              <a:rPr lang="fr-FR" dirty="0"/>
              <a:t>Difficultés rencontrées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8B2C185-66F5-4458-8BA4-03794BEED1AC}"/>
              </a:ext>
            </a:extLst>
          </p:cNvPr>
          <p:cNvSpPr txBox="1">
            <a:spLocks/>
          </p:cNvSpPr>
          <p:nvPr/>
        </p:nvSpPr>
        <p:spPr>
          <a:xfrm>
            <a:off x="6387567" y="1791630"/>
            <a:ext cx="4165374" cy="42695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b="1" dirty="0"/>
              <a:t>Axes d’amélioration</a:t>
            </a:r>
          </a:p>
          <a:p>
            <a:pPr lvl="1"/>
            <a:r>
              <a:rPr lang="fr-FR" dirty="0"/>
              <a:t>Poursuivre le travail</a:t>
            </a:r>
          </a:p>
          <a:p>
            <a:pPr lvl="1"/>
            <a:r>
              <a:rPr lang="fr-FR" dirty="0"/>
              <a:t>Les tests unitaires</a:t>
            </a:r>
          </a:p>
          <a:p>
            <a:pPr lvl="1"/>
            <a:r>
              <a:rPr lang="fr-FR" dirty="0"/>
              <a:t>Jenkins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A2970B2-41A3-4899-8E76-C784297D8F3C}"/>
              </a:ext>
            </a:extLst>
          </p:cNvPr>
          <p:cNvSpPr txBox="1">
            <a:spLocks/>
          </p:cNvSpPr>
          <p:nvPr/>
        </p:nvSpPr>
        <p:spPr>
          <a:xfrm>
            <a:off x="3439207" y="4552050"/>
            <a:ext cx="4372494" cy="810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/>
              <a:t>Remerciements</a:t>
            </a:r>
          </a:p>
        </p:txBody>
      </p:sp>
    </p:spTree>
    <p:extLst>
      <p:ext uri="{BB962C8B-B14F-4D97-AF65-F5344CB8AC3E}">
        <p14:creationId xmlns:p14="http://schemas.microsoft.com/office/powerpoint/2010/main" val="7288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56111" y="2675218"/>
            <a:ext cx="4505009" cy="1400530"/>
          </a:xfrm>
        </p:spPr>
        <p:txBody>
          <a:bodyPr/>
          <a:lstStyle/>
          <a:p>
            <a:r>
              <a:rPr lang="fr-FR" b="1" dirty="0"/>
              <a:t>Des questions ?</a:t>
            </a:r>
          </a:p>
        </p:txBody>
      </p:sp>
      <p:pic>
        <p:nvPicPr>
          <p:cNvPr id="3" name="Image 2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0773C889-3D1C-424A-99F0-65E1DD4F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L’équipe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Naoual</a:t>
            </a:r>
            <a:r>
              <a:rPr lang="fr-FR" dirty="0"/>
              <a:t> – </a:t>
            </a:r>
            <a:r>
              <a:rPr lang="fr-FR" dirty="0" err="1"/>
              <a:t>Scrum</a:t>
            </a:r>
            <a:r>
              <a:rPr lang="fr-FR" dirty="0"/>
              <a:t> master</a:t>
            </a:r>
          </a:p>
          <a:p>
            <a:endParaRPr lang="fr-FR" dirty="0"/>
          </a:p>
          <a:p>
            <a:r>
              <a:rPr lang="fr-FR" dirty="0"/>
              <a:t>Loïc – Product </a:t>
            </a:r>
            <a:r>
              <a:rPr lang="fr-FR" dirty="0" err="1"/>
              <a:t>owner</a:t>
            </a:r>
            <a:endParaRPr lang="fr-FR" dirty="0"/>
          </a:p>
          <a:p>
            <a:endParaRPr lang="fr-FR" dirty="0"/>
          </a:p>
          <a:p>
            <a:r>
              <a:rPr lang="fr-FR" dirty="0"/>
              <a:t>Giscard  - Développeur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87CEC823-9FB3-4020-8364-16889FD9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1F824-34B8-432A-9033-CEDB667B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56" y="171891"/>
            <a:ext cx="4054999" cy="742509"/>
          </a:xfrm>
        </p:spPr>
        <p:txBody>
          <a:bodyPr/>
          <a:lstStyle/>
          <a:p>
            <a:r>
              <a:rPr lang="fr-FR" sz="3600" b="1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CD1B8D-0566-4866-90A2-A11CB7F82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3569" y="1127046"/>
            <a:ext cx="9881640" cy="3732033"/>
          </a:xfrm>
        </p:spPr>
        <p:txBody>
          <a:bodyPr>
            <a:noAutofit/>
          </a:bodyPr>
          <a:lstStyle/>
          <a:p>
            <a:r>
              <a:rPr lang="fr-FR" sz="2400" b="1" dirty="0"/>
              <a:t>I- Cahier </a:t>
            </a:r>
            <a:r>
              <a:rPr lang="fr-FR" sz="2400" b="1" dirty="0" smtClean="0"/>
              <a:t>des </a:t>
            </a:r>
            <a:r>
              <a:rPr lang="fr-FR" sz="2400" b="1" dirty="0"/>
              <a:t>charges: Demande du </a:t>
            </a:r>
            <a:r>
              <a:rPr lang="fr-FR" sz="2400" b="1" dirty="0" smtClean="0"/>
              <a:t>client</a:t>
            </a:r>
          </a:p>
          <a:p>
            <a:r>
              <a:rPr lang="fr-FR" sz="2400" b="1" dirty="0"/>
              <a:t>	</a:t>
            </a:r>
            <a:r>
              <a:rPr lang="fr-FR" sz="2400" b="1" dirty="0" smtClean="0"/>
              <a:t>- </a:t>
            </a:r>
            <a:r>
              <a:rPr lang="fr-FR" sz="2400" dirty="0" smtClean="0"/>
              <a:t>Vente de voitures</a:t>
            </a:r>
            <a:endParaRPr lang="fr-FR" sz="2400" b="1" dirty="0"/>
          </a:p>
          <a:p>
            <a:r>
              <a:rPr lang="fr-FR" sz="2400" dirty="0"/>
              <a:t>	- Les </a:t>
            </a:r>
            <a:r>
              <a:rPr lang="fr-FR" sz="2400" dirty="0" smtClean="0"/>
              <a:t>contraintes</a:t>
            </a:r>
            <a:endParaRPr lang="fr-FR" sz="2400" dirty="0"/>
          </a:p>
          <a:p>
            <a:r>
              <a:rPr lang="fr-FR" sz="2400" b="1" dirty="0"/>
              <a:t>II- Gestion de </a:t>
            </a:r>
            <a:r>
              <a:rPr lang="fr-FR" sz="2400" b="1" dirty="0" smtClean="0"/>
              <a:t>projet</a:t>
            </a:r>
            <a:endParaRPr lang="fr-FR" sz="2400" b="1" dirty="0"/>
          </a:p>
          <a:p>
            <a:r>
              <a:rPr lang="fr-FR" sz="2400" dirty="0"/>
              <a:t>	- Les outils utilisés pour la gestion de travail et de notre </a:t>
            </a:r>
            <a:r>
              <a:rPr lang="fr-FR" sz="2400" dirty="0" smtClean="0"/>
              <a:t>équipe</a:t>
            </a:r>
            <a:endParaRPr lang="fr-FR" sz="2400" dirty="0"/>
          </a:p>
          <a:p>
            <a:r>
              <a:rPr lang="fr-FR" sz="2400" dirty="0"/>
              <a:t>	- Les outils </a:t>
            </a:r>
            <a:r>
              <a:rPr lang="fr-FR" sz="2400" dirty="0" smtClean="0"/>
              <a:t>utilisés</a:t>
            </a:r>
            <a:endParaRPr lang="fr-FR" sz="2400" dirty="0"/>
          </a:p>
          <a:p>
            <a:r>
              <a:rPr lang="fr-FR" sz="2400" b="1" dirty="0"/>
              <a:t>III- Démonstration des </a:t>
            </a:r>
            <a:r>
              <a:rPr lang="fr-FR" sz="2400" b="1" dirty="0" smtClean="0"/>
              <a:t>applications</a:t>
            </a:r>
            <a:endParaRPr lang="fr-FR" sz="2400" b="1" dirty="0"/>
          </a:p>
          <a:p>
            <a:r>
              <a:rPr lang="fr-FR" sz="2400" dirty="0"/>
              <a:t>	- ASP.NET</a:t>
            </a:r>
          </a:p>
          <a:p>
            <a:r>
              <a:rPr lang="fr-FR" sz="2400" dirty="0"/>
              <a:t>	- UWP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AEFECB-9B82-47A5-926E-EF72DFFD16F2}"/>
              </a:ext>
            </a:extLst>
          </p:cNvPr>
          <p:cNvSpPr txBox="1">
            <a:spLocks/>
          </p:cNvSpPr>
          <p:nvPr/>
        </p:nvSpPr>
        <p:spPr>
          <a:xfrm>
            <a:off x="963569" y="5084132"/>
            <a:ext cx="4054999" cy="785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b="1" dirty="0"/>
              <a:t>Conclusion</a:t>
            </a:r>
          </a:p>
        </p:txBody>
      </p:sp>
      <p:pic>
        <p:nvPicPr>
          <p:cNvPr id="5" name="Image 4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38CD223D-209F-45F0-868E-E5C2ABD7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I- Cahier </a:t>
            </a:r>
            <a:r>
              <a:rPr lang="fr-FR" b="1" dirty="0" smtClean="0"/>
              <a:t>des </a:t>
            </a:r>
            <a:r>
              <a:rPr lang="fr-FR" b="1" dirty="0"/>
              <a:t>charges: Demande du </a:t>
            </a:r>
            <a:r>
              <a:rPr lang="fr-FR" b="1" dirty="0" smtClean="0"/>
              <a:t>client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d’une application de vente de produit:</a:t>
            </a:r>
          </a:p>
          <a:p>
            <a:pPr lvl="1"/>
            <a:r>
              <a:rPr lang="fr-FR" sz="2400" dirty="0"/>
              <a:t>Application UWP</a:t>
            </a:r>
          </a:p>
          <a:p>
            <a:pPr lvl="1"/>
            <a:endParaRPr lang="fr-FR" sz="2400" dirty="0"/>
          </a:p>
          <a:p>
            <a:r>
              <a:rPr lang="fr-FR" sz="2400" dirty="0"/>
              <a:t>Développement d’une application de gestion des stocks et des commandes:</a:t>
            </a:r>
          </a:p>
          <a:p>
            <a:pPr lvl="1"/>
            <a:r>
              <a:rPr lang="fr-FR" sz="2400" dirty="0"/>
              <a:t>Application ASP.NET</a:t>
            </a:r>
          </a:p>
        </p:txBody>
      </p:sp>
      <p:pic>
        <p:nvPicPr>
          <p:cNvPr id="4" name="Image 3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FBED2641-9E79-49E1-8490-F36FB1C7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9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130" y="547968"/>
            <a:ext cx="9404723" cy="1400530"/>
          </a:xfrm>
        </p:spPr>
        <p:txBody>
          <a:bodyPr/>
          <a:lstStyle/>
          <a:p>
            <a:r>
              <a:rPr lang="fr-FR" b="1" dirty="0"/>
              <a:t>Les 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  <a:p>
            <a:endParaRPr lang="fr-FR" dirty="0"/>
          </a:p>
          <a:p>
            <a:r>
              <a:rPr lang="fr-FR" dirty="0"/>
              <a:t>Temps</a:t>
            </a:r>
          </a:p>
          <a:p>
            <a:endParaRPr lang="fr-FR" dirty="0"/>
          </a:p>
          <a:p>
            <a:r>
              <a:rPr lang="fr-FR" dirty="0"/>
              <a:t>Les caractéristiques du produit</a:t>
            </a:r>
          </a:p>
          <a:p>
            <a:endParaRPr lang="fr-FR" dirty="0"/>
          </a:p>
          <a:p>
            <a:r>
              <a:rPr lang="fr-FR" dirty="0"/>
              <a:t>Outils à disposition</a:t>
            </a:r>
          </a:p>
        </p:txBody>
      </p:sp>
      <p:pic>
        <p:nvPicPr>
          <p:cNvPr id="4" name="Image 3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EE1AC70C-C8AB-4E27-A7F8-CEBC2550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5273" y="1015229"/>
            <a:ext cx="6023596" cy="870985"/>
          </a:xfrm>
        </p:spPr>
        <p:txBody>
          <a:bodyPr/>
          <a:lstStyle/>
          <a:p>
            <a:r>
              <a:rPr lang="fr-FR" b="1" dirty="0"/>
              <a:t>II- Gestion de projet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423E423-13B0-42C6-BAFD-E9ABB89B5E9F}"/>
              </a:ext>
            </a:extLst>
          </p:cNvPr>
          <p:cNvSpPr txBox="1">
            <a:spLocks/>
          </p:cNvSpPr>
          <p:nvPr/>
        </p:nvSpPr>
        <p:spPr>
          <a:xfrm>
            <a:off x="2094613" y="2520890"/>
            <a:ext cx="6411434" cy="870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/>
              <a:t> Application ASP.NET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1AF2487-23C7-4974-B757-F583A4293E18}"/>
              </a:ext>
            </a:extLst>
          </p:cNvPr>
          <p:cNvSpPr txBox="1">
            <a:spLocks/>
          </p:cNvSpPr>
          <p:nvPr/>
        </p:nvSpPr>
        <p:spPr>
          <a:xfrm>
            <a:off x="2094614" y="3901617"/>
            <a:ext cx="5720316" cy="870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/>
              <a:t>Application UWP</a:t>
            </a:r>
          </a:p>
        </p:txBody>
      </p:sp>
      <p:pic>
        <p:nvPicPr>
          <p:cNvPr id="6" name="Image 5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56456AF6-9BC2-4559-B38C-A0B97764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Les outils de gestion de travail et de notre équipe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sz="2400" dirty="0"/>
              <a:t>Discord	</a:t>
            </a:r>
            <a:r>
              <a:rPr lang="fr-FR" dirty="0"/>
              <a:t>						   </a:t>
            </a:r>
            <a:r>
              <a:rPr lang="fr-FR" sz="2400" dirty="0"/>
              <a:t>Réunion de groupe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sz="2400" dirty="0"/>
              <a:t>Redmine</a:t>
            </a:r>
            <a:r>
              <a:rPr lang="fr-FR" dirty="0"/>
              <a:t>						 </a:t>
            </a:r>
          </a:p>
          <a:p>
            <a:pPr marL="3657600" lvl="8" indent="0">
              <a:buNone/>
            </a:pPr>
            <a:r>
              <a:rPr lang="fr-FR" sz="2100" dirty="0"/>
              <a:t>				</a:t>
            </a:r>
            <a:r>
              <a:rPr lang="fr-FR" sz="2400" dirty="0"/>
              <a:t>Git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algn="ctr"/>
            <a:r>
              <a:rPr lang="fr-FR" sz="2400" dirty="0"/>
              <a:t>Méthode Agile</a:t>
            </a:r>
          </a:p>
          <a:p>
            <a:endParaRPr lang="fr-FR" dirty="0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E16DC48-BB57-4A7E-8A5C-006044A4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30" y="2194560"/>
            <a:ext cx="1440061" cy="1234440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D0F9B6D-3FEF-401A-A279-A45483A1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94" y="3628670"/>
            <a:ext cx="1263597" cy="937260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6E2B2D2-32B6-4805-B100-348216072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37" y="2194560"/>
            <a:ext cx="1841355" cy="1234440"/>
          </a:xfrm>
          <a:prstGeom prst="rect">
            <a:avLst/>
          </a:prstGeo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A09918B-B12D-4689-B871-3DEC8C80D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937" y="3682027"/>
            <a:ext cx="1808916" cy="1234440"/>
          </a:xfrm>
          <a:prstGeom prst="rect">
            <a:avLst/>
          </a:prstGeom>
        </p:spPr>
      </p:pic>
      <p:pic>
        <p:nvPicPr>
          <p:cNvPr id="8" name="Image 7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A84DECB4-1E13-40A2-A028-89A061E18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0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533526"/>
            <a:ext cx="11617213" cy="4343400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err="1"/>
              <a:t>Redmine</a:t>
            </a:r>
            <a:endParaRPr lang="fr-FR" b="1" dirty="0"/>
          </a:p>
        </p:txBody>
      </p:sp>
      <p:pic>
        <p:nvPicPr>
          <p:cNvPr id="5" name="Image 4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66EA8E38-24DE-4582-BA52-409907E82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4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outils </a:t>
            </a:r>
            <a:r>
              <a:rPr lang="fr-FR" b="1" dirty="0" smtClean="0"/>
              <a:t>utilisés</a:t>
            </a:r>
            <a:r>
              <a:rPr lang="fr-FR" b="1" dirty="0"/>
              <a:t>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1743740"/>
            <a:ext cx="4510678" cy="4504659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Visual Studio 2019				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LogoCreator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Pencil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74F23C-3141-4D7E-9707-3693FEFD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87" y="4971559"/>
            <a:ext cx="1126609" cy="873641"/>
          </a:xfrm>
          <a:prstGeom prst="rect">
            <a:avLst/>
          </a:prstGeom>
        </p:spPr>
      </p:pic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4763BDB-5215-4AEF-BEF9-1430374D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88" y="2001102"/>
            <a:ext cx="1126608" cy="906093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85D5439-B7B9-46CE-8669-1073C2639AF2}"/>
              </a:ext>
            </a:extLst>
          </p:cNvPr>
          <p:cNvSpPr txBox="1">
            <a:spLocks/>
          </p:cNvSpPr>
          <p:nvPr/>
        </p:nvSpPr>
        <p:spPr>
          <a:xfrm>
            <a:off x="5540156" y="1743005"/>
            <a:ext cx="4510678" cy="4504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/>
          </a:p>
          <a:p>
            <a:r>
              <a:rPr lang="fr-FR" dirty="0"/>
              <a:t>Sublime </a:t>
            </a:r>
            <a:r>
              <a:rPr lang="fr-FR" dirty="0" err="1"/>
              <a:t>Text</a:t>
            </a:r>
            <a:r>
              <a:rPr lang="fr-FR" dirty="0"/>
              <a:t> 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StarUML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8DFF132-184E-4E6C-8CCD-7B26BDC6A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012" y="3290997"/>
            <a:ext cx="1240465" cy="893135"/>
          </a:xfrm>
          <a:prstGeom prst="rect">
            <a:avLst/>
          </a:prstGeom>
        </p:spPr>
      </p:pic>
      <p:pic>
        <p:nvPicPr>
          <p:cNvPr id="13" name="Image 1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E63EEAE7-30A8-423E-BEC3-8BB7ECB6F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487" y="3513985"/>
            <a:ext cx="1126609" cy="873641"/>
          </a:xfrm>
          <a:prstGeom prst="rect">
            <a:avLst/>
          </a:prstGeom>
        </p:spPr>
      </p:pic>
      <p:pic>
        <p:nvPicPr>
          <p:cNvPr id="15" name="Image 14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452C66CD-3A41-41C2-9F6C-CAE85315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458" y="1897959"/>
            <a:ext cx="1372019" cy="1119336"/>
          </a:xfrm>
          <a:prstGeom prst="rect">
            <a:avLst/>
          </a:prstGeom>
        </p:spPr>
      </p:pic>
      <p:pic>
        <p:nvPicPr>
          <p:cNvPr id="10" name="Image 9" descr="Une image contenant dessin, alimentation, assiette&#10;&#10;Description générée automatiquement">
            <a:extLst>
              <a:ext uri="{FF2B5EF4-FFF2-40B4-BE49-F238E27FC236}">
                <a16:creationId xmlns:a16="http://schemas.microsoft.com/office/drawing/2014/main" id="{EBF334A7-05CF-4579-8222-21FDEBEBB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3419" y="6004780"/>
            <a:ext cx="2661090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45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307</Words>
  <Application>Microsoft Office PowerPoint</Application>
  <PresentationFormat>Grand écran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SELL IT !</vt:lpstr>
      <vt:lpstr>L’équipe</vt:lpstr>
      <vt:lpstr>Introduction</vt:lpstr>
      <vt:lpstr>I- Cahier des charges: Demande du client</vt:lpstr>
      <vt:lpstr>Les contraintes</vt:lpstr>
      <vt:lpstr>II- Gestion de projet</vt:lpstr>
      <vt:lpstr>Les outils de gestion de travail et de notre équipe</vt:lpstr>
      <vt:lpstr>Présentation PowerPoint</vt:lpstr>
      <vt:lpstr>Les outils utilisés.</vt:lpstr>
      <vt:lpstr>L’application ASP.NET</vt:lpstr>
      <vt:lpstr>Présentation PowerPoint</vt:lpstr>
      <vt:lpstr>Présentation PowerPoint</vt:lpstr>
      <vt:lpstr>Présentation PowerPoint</vt:lpstr>
      <vt:lpstr>L’application UWP</vt:lpstr>
      <vt:lpstr>Présentation PowerPoint</vt:lpstr>
      <vt:lpstr>Présentation PowerPoint</vt:lpstr>
      <vt:lpstr>Présentation PowerPoint</vt:lpstr>
      <vt:lpstr>Conclusion 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 IT !</dc:title>
  <dc:creator>IB</dc:creator>
  <cp:lastModifiedBy>IB</cp:lastModifiedBy>
  <cp:revision>52</cp:revision>
  <dcterms:created xsi:type="dcterms:W3CDTF">2020-01-15T14:20:40Z</dcterms:created>
  <dcterms:modified xsi:type="dcterms:W3CDTF">2020-01-16T08:02:41Z</dcterms:modified>
</cp:coreProperties>
</file>