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8" autoAdjust="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A21F0-7651-4321-ABD8-DC4D3F73C0E8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D839D-D864-48E3-9FCA-7F8BE5947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839D-D864-48E3-9FCA-7F8BE5947B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85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Spring Actuator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839D-D864-48E3-9FCA-7F8BE5947B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5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www.springboottutorial.com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839D-D864-48E3-9FCA-7F8BE5947B9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1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1368-240C-4114-ADAB-92E0ADAEE11F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FFE3-5402-4A0A-B720-40C3CCC2D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36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1368-240C-4114-ADAB-92E0ADAEE11F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FFE3-5402-4A0A-B720-40C3CCC2D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48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1368-240C-4114-ADAB-92E0ADAEE11F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FFE3-5402-4A0A-B720-40C3CCC2D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36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1368-240C-4114-ADAB-92E0ADAEE11F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FFE3-5402-4A0A-B720-40C3CCC2D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6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1368-240C-4114-ADAB-92E0ADAEE11F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FFE3-5402-4A0A-B720-40C3CCC2D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3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1368-240C-4114-ADAB-92E0ADAEE11F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FFE3-5402-4A0A-B720-40C3CCC2D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8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1368-240C-4114-ADAB-92E0ADAEE11F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FFE3-5402-4A0A-B720-40C3CCC2D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1368-240C-4114-ADAB-92E0ADAEE11F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FFE3-5402-4A0A-B720-40C3CCC2D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8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1368-240C-4114-ADAB-92E0ADAEE11F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FFE3-5402-4A0A-B720-40C3CCC2D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62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1368-240C-4114-ADAB-92E0ADAEE11F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FFE3-5402-4A0A-B720-40C3CCC2D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73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1368-240C-4114-ADAB-92E0ADAEE11F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FFE3-5402-4A0A-B720-40C3CCC2D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1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D1368-240C-4114-ADAB-92E0ADAEE11F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FFE3-5402-4A0A-B720-40C3CCC2D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76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hyperlink" Target="https://github.com/in28minutes/SpringMvcStepBySte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ngboottutorial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Boot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0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https://github.com/in28minutes/SpringMvcStepByStep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https://start.spring.io/</a:t>
            </a:r>
            <a:endParaRPr lang="en-IN" dirty="0" smtClean="0"/>
          </a:p>
          <a:p>
            <a:r>
              <a:rPr lang="en-IN" smtClean="0">
                <a:hlinkClick r:id="rId4"/>
              </a:rPr>
              <a:t>www.springboottutorial.com</a:t>
            </a:r>
            <a:endParaRPr lang="en-IN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4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3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0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</Words>
  <Application>Microsoft Office PowerPoint</Application>
  <PresentationFormat>Widescreen</PresentationFormat>
  <Paragraphs>11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Spring Boot</vt:lpstr>
      <vt:lpstr>Goals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Aishwarya</dc:creator>
  <cp:lastModifiedBy>Aishwarya</cp:lastModifiedBy>
  <cp:revision>18</cp:revision>
  <dcterms:created xsi:type="dcterms:W3CDTF">2018-07-11T22:48:48Z</dcterms:created>
  <dcterms:modified xsi:type="dcterms:W3CDTF">2018-07-11T23:38:42Z</dcterms:modified>
</cp:coreProperties>
</file>