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24.xml" ContentType="application/vnd.openxmlformats-officedocument.presentationml.slideLayout+xml"/>
  <Override PartName="/ppt/slideLayouts/slideLayout28.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35" r:id="rId3"/>
    <p:sldId id="260" r:id="rId4"/>
    <p:sldId id="301" r:id="rId5"/>
    <p:sldId id="336" r:id="rId6"/>
    <p:sldId id="338" r:id="rId7"/>
    <p:sldId id="339" r:id="rId8"/>
    <p:sldId id="341" r:id="rId9"/>
    <p:sldId id="340" r:id="rId10"/>
    <p:sldId id="342" r:id="rId11"/>
    <p:sldId id="343" r:id="rId12"/>
    <p:sldId id="344" r:id="rId13"/>
    <p:sldId id="345" r:id="rId14"/>
    <p:sldId id="277" r:id="rId15"/>
    <p:sldId id="259"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0" d="100"/>
          <a:sy n="100" d="100"/>
        </p:scale>
        <p:origin x="15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pixabay.com/DE/users"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ohne Bild">
    <p:spTree>
      <p:nvGrpSpPr>
        <p:cNvPr id="1" name=""/>
        <p:cNvGrpSpPr/>
        <p:nvPr/>
      </p:nvGrpSpPr>
      <p:grpSpPr>
        <a:xfrm>
          <a:off x="0" y="0"/>
          <a:ext cx="0" cy="0"/>
          <a:chOff x="0" y="0"/>
          <a:chExt cx="0" cy="0"/>
        </a:xfrm>
      </p:grpSpPr>
      <p:grpSp>
        <p:nvGrpSpPr>
          <p:cNvPr id="16" name="Gruppieren 15"/>
          <p:cNvGrpSpPr/>
          <p:nvPr userDrawn="1"/>
        </p:nvGrpSpPr>
        <p:grpSpPr>
          <a:xfrm>
            <a:off x="0" y="6083955"/>
            <a:ext cx="12192000" cy="792064"/>
            <a:chOff x="0" y="6083955"/>
            <a:chExt cx="12192000" cy="792064"/>
          </a:xfrm>
        </p:grpSpPr>
        <p:sp>
          <p:nvSpPr>
            <p:cNvPr id="14" name="Freihandform 13"/>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5" name="Grafik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4" name="Datumsplatzhalter 3"/>
          <p:cNvSpPr>
            <a:spLocks noGrp="1"/>
          </p:cNvSpPr>
          <p:nvPr>
            <p:ph type="dt" sz="half" idx="10"/>
          </p:nvPr>
        </p:nvSpPr>
        <p:spPr/>
        <p:txBody>
          <a:bodyPr/>
          <a:lstStyle/>
          <a:p>
            <a:fld id="{2683B5D4-1447-4674-AF43-D7F554FE08B3}" type="datetime1">
              <a:rPr lang="de-DE" smtClean="0"/>
              <a:t>30.05.2022</a:t>
            </a:fld>
            <a:endParaRPr lang="de-DE" dirty="0"/>
          </a:p>
        </p:txBody>
      </p:sp>
      <p:sp>
        <p:nvSpPr>
          <p:cNvPr id="5" name="Fußzeilenplatzhalter 4"/>
          <p:cNvSpPr>
            <a:spLocks noGrp="1"/>
          </p:cNvSpPr>
          <p:nvPr>
            <p:ph type="ftr" sz="quarter" idx="11"/>
          </p:nvPr>
        </p:nvSpPr>
        <p:spPr/>
        <p:txBody>
          <a:bodyPr/>
          <a:lstStyle/>
          <a:p>
            <a:r>
              <a:rPr lang="de-DE" dirty="0" smtClean="0"/>
              <a:t>Präsentationsthema</a:t>
            </a:r>
          </a:p>
        </p:txBody>
      </p:sp>
      <p:sp>
        <p:nvSpPr>
          <p:cNvPr id="6" name="Foliennummernplatzhalter 5"/>
          <p:cNvSpPr>
            <a:spLocks noGrp="1"/>
          </p:cNvSpPr>
          <p:nvPr>
            <p:ph type="sldNum" sz="quarter" idx="12"/>
          </p:nvPr>
        </p:nvSpPr>
        <p:spPr/>
        <p:txBody>
          <a:bodyPr/>
          <a:lstStyle/>
          <a:p>
            <a:fld id="{220551C3-A462-45EE-8D4B-53AADAADD6D4}" type="slidenum">
              <a:rPr lang="de-DE" smtClean="0"/>
              <a:t>‹Nr.›</a:t>
            </a:fld>
            <a:endParaRPr lang="de-DE" dirty="0"/>
          </a:p>
        </p:txBody>
      </p:sp>
      <p:sp>
        <p:nvSpPr>
          <p:cNvPr id="12" name="Title 1"/>
          <p:cNvSpPr>
            <a:spLocks noGrp="1"/>
          </p:cNvSpPr>
          <p:nvPr>
            <p:ph type="ctrTitle" hasCustomPrompt="1"/>
          </p:nvPr>
        </p:nvSpPr>
        <p:spPr>
          <a:xfrm>
            <a:off x="1782038" y="556181"/>
            <a:ext cx="8625153" cy="3590305"/>
          </a:xfrm>
        </p:spPr>
        <p:txBody>
          <a:bodyPr wrap="square" anchor="b" anchorCtr="1">
            <a:normAutofit/>
          </a:bodyPr>
          <a:lstStyle>
            <a:lvl1pPr algn="ctr">
              <a:defRPr sz="6000" baseline="0"/>
            </a:lvl1pPr>
          </a:lstStyle>
          <a:p>
            <a:r>
              <a:rPr lang="de-DE" dirty="0"/>
              <a:t>Lernmodul oder Titel der</a:t>
            </a:r>
            <a:br>
              <a:rPr lang="de-DE" dirty="0"/>
            </a:br>
            <a:r>
              <a:rPr lang="de-DE" dirty="0"/>
              <a:t>Präsentation</a:t>
            </a:r>
            <a:endParaRPr lang="en-US" dirty="0"/>
          </a:p>
        </p:txBody>
      </p:sp>
      <p:sp>
        <p:nvSpPr>
          <p:cNvPr id="13" name="Subtitle 2"/>
          <p:cNvSpPr>
            <a:spLocks noGrp="1"/>
          </p:cNvSpPr>
          <p:nvPr>
            <p:ph type="subTitle" idx="1" hasCustomPrompt="1"/>
          </p:nvPr>
        </p:nvSpPr>
        <p:spPr>
          <a:xfrm>
            <a:off x="1783013" y="4146486"/>
            <a:ext cx="8624170" cy="70059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Untertitel</a:t>
            </a:r>
            <a:endParaRPr lang="en-US" dirty="0"/>
          </a:p>
        </p:txBody>
      </p:sp>
      <p:pic>
        <p:nvPicPr>
          <p:cNvPr id="17" name="Grafik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Tree>
    <p:extLst>
      <p:ext uri="{BB962C8B-B14F-4D97-AF65-F5344CB8AC3E}">
        <p14:creationId xmlns:p14="http://schemas.microsoft.com/office/powerpoint/2010/main" val="289935268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32">
          <p15:clr>
            <a:srgbClr val="000000"/>
          </p15:clr>
        </p15:guide>
        <p15:guide id="2" orient="horz" pos="3861">
          <p15:clr>
            <a:srgbClr val="000000"/>
          </p15:clr>
        </p15:guide>
        <p15:guide id="3" pos="7469">
          <p15:clr>
            <a:srgbClr val="000000"/>
          </p15:clr>
        </p15:guide>
        <p15:guide id="4" pos="211">
          <p15:clr>
            <a:srgbClr val="00000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folie_mit_Bild">
    <p:spTree>
      <p:nvGrpSpPr>
        <p:cNvPr id="1" name=""/>
        <p:cNvGrpSpPr/>
        <p:nvPr/>
      </p:nvGrpSpPr>
      <p:grpSpPr>
        <a:xfrm>
          <a:off x="0" y="0"/>
          <a:ext cx="0" cy="0"/>
          <a:chOff x="0" y="0"/>
          <a:chExt cx="0" cy="0"/>
        </a:xfrm>
      </p:grpSpPr>
      <p:grpSp>
        <p:nvGrpSpPr>
          <p:cNvPr id="6" name="Gruppieren 5"/>
          <p:cNvGrpSpPr/>
          <p:nvPr userDrawn="1"/>
        </p:nvGrpSpPr>
        <p:grpSpPr>
          <a:xfrm>
            <a:off x="0" y="6083955"/>
            <a:ext cx="12192000" cy="792064"/>
            <a:chOff x="0" y="6083955"/>
            <a:chExt cx="12192000" cy="792064"/>
          </a:xfrm>
        </p:grpSpPr>
        <p:sp>
          <p:nvSpPr>
            <p:cNvPr id="7" name="Freihandform 6"/>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62422" y="550865"/>
            <a:ext cx="7181378" cy="720725"/>
          </a:xfrm>
        </p:spPr>
        <p:txBody>
          <a:bodyPr anchor="t" anchorCtr="0"/>
          <a:lstStyle>
            <a:lvl1pPr>
              <a:defRPr b="1"/>
            </a:lvl1pPr>
          </a:lstStyle>
          <a:p>
            <a:r>
              <a:rPr lang="de-DE" dirty="0" smtClean="0"/>
              <a:t>Überschrift</a:t>
            </a:r>
            <a:endParaRPr lang="de-DE" dirty="0"/>
          </a:p>
        </p:txBody>
      </p:sp>
      <p:sp>
        <p:nvSpPr>
          <p:cNvPr id="3" name="Datumsplatzhalter 2"/>
          <p:cNvSpPr>
            <a:spLocks noGrp="1"/>
          </p:cNvSpPr>
          <p:nvPr>
            <p:ph type="dt" sz="half" idx="10"/>
          </p:nvPr>
        </p:nvSpPr>
        <p:spPr/>
        <p:txBody>
          <a:bodyPr/>
          <a:lstStyle/>
          <a:p>
            <a:fld id="{703DF2EA-616A-4F49-A635-283653D9B8E0}" type="datetime1">
              <a:rPr lang="de-DE" smtClean="0"/>
              <a:t>30.05.2022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‹Nr.›</a:t>
            </a:fld>
            <a:endParaRPr lang="de-DE" dirty="0"/>
          </a:p>
        </p:txBody>
      </p:sp>
      <p:sp>
        <p:nvSpPr>
          <p:cNvPr id="11" name="Textplatzhalter 10"/>
          <p:cNvSpPr>
            <a:spLocks noGrp="1"/>
          </p:cNvSpPr>
          <p:nvPr>
            <p:ph type="body" sz="quarter" idx="13" hasCustomPrompt="1"/>
          </p:nvPr>
        </p:nvSpPr>
        <p:spPr>
          <a:xfrm>
            <a:off x="361949" y="1271590"/>
            <a:ext cx="7181851" cy="714373"/>
          </a:xfrm>
        </p:spPr>
        <p:txBody>
          <a:bodyPr>
            <a:normAutofit/>
          </a:bodyPr>
          <a:lstStyle>
            <a:lvl1pPr marL="0" indent="0">
              <a:buNone/>
              <a:defRPr sz="1800" i="1" baseline="0"/>
            </a:lvl1pPr>
          </a:lstStyle>
          <a:p>
            <a:pPr lvl="0"/>
            <a:r>
              <a:rPr lang="de-DE" dirty="0" smtClean="0"/>
              <a:t>Hier kann optional eine Unterüberschrift oder eine Erklärung eingefügt werden</a:t>
            </a:r>
            <a:endParaRPr lang="de-DE" dirty="0"/>
          </a:p>
        </p:txBody>
      </p:sp>
      <p:sp>
        <p:nvSpPr>
          <p:cNvPr id="13" name="Textplatzhalter 12"/>
          <p:cNvSpPr>
            <a:spLocks noGrp="1"/>
          </p:cNvSpPr>
          <p:nvPr>
            <p:ph type="body" sz="quarter" idx="14"/>
          </p:nvPr>
        </p:nvSpPr>
        <p:spPr>
          <a:xfrm>
            <a:off x="361949" y="1985963"/>
            <a:ext cx="7181851" cy="3602037"/>
          </a:xfrm>
        </p:spPr>
        <p:txBody>
          <a:bodyPr/>
          <a:lstStyle>
            <a:lvl1pPr>
              <a:defRPr sz="2400"/>
            </a:lvl1pPr>
          </a:lstStyle>
          <a:p>
            <a:pPr lvl="0"/>
            <a:r>
              <a:rPr lang="de-DE" dirty="0" smtClean="0"/>
              <a:t>Formatvorlagen des Textmasters bearbeiten</a:t>
            </a:r>
          </a:p>
        </p:txBody>
      </p:sp>
      <p:sp>
        <p:nvSpPr>
          <p:cNvPr id="12" name="Bildplatzhalter 11"/>
          <p:cNvSpPr>
            <a:spLocks noGrp="1"/>
          </p:cNvSpPr>
          <p:nvPr>
            <p:ph type="pic" sz="quarter" idx="15"/>
          </p:nvPr>
        </p:nvSpPr>
        <p:spPr>
          <a:xfrm>
            <a:off x="7552150" y="549275"/>
            <a:ext cx="4628738" cy="2606040"/>
          </a:xfrm>
        </p:spPr>
        <p:txBody>
          <a:bodyPr/>
          <a:lstStyle/>
          <a:p>
            <a:endParaRPr lang="de-DE" dirty="0"/>
          </a:p>
        </p:txBody>
      </p:sp>
      <p:sp>
        <p:nvSpPr>
          <p:cNvPr id="14" name="Bildplatzhalter 11"/>
          <p:cNvSpPr>
            <a:spLocks noGrp="1"/>
          </p:cNvSpPr>
          <p:nvPr>
            <p:ph type="pic" sz="quarter" idx="16"/>
          </p:nvPr>
        </p:nvSpPr>
        <p:spPr>
          <a:xfrm>
            <a:off x="7552150" y="3439042"/>
            <a:ext cx="4628738" cy="2606040"/>
          </a:xfrm>
        </p:spPr>
        <p:txBody>
          <a:bodyPr/>
          <a:lstStyle/>
          <a:p>
            <a:endParaRPr lang="de-DE" dirty="0"/>
          </a:p>
        </p:txBody>
      </p:sp>
    </p:spTree>
    <p:extLst>
      <p:ext uri="{BB962C8B-B14F-4D97-AF65-F5344CB8AC3E}">
        <p14:creationId xmlns:p14="http://schemas.microsoft.com/office/powerpoint/2010/main" val="568811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mit_Bild_quer">
    <p:spTree>
      <p:nvGrpSpPr>
        <p:cNvPr id="1" name=""/>
        <p:cNvGrpSpPr/>
        <p:nvPr/>
      </p:nvGrpSpPr>
      <p:grpSpPr>
        <a:xfrm>
          <a:off x="0" y="0"/>
          <a:ext cx="0" cy="0"/>
          <a:chOff x="0" y="0"/>
          <a:chExt cx="0" cy="0"/>
        </a:xfrm>
      </p:grpSpPr>
      <p:sp>
        <p:nvSpPr>
          <p:cNvPr id="12" name="Bildplatzhalter 11"/>
          <p:cNvSpPr>
            <a:spLocks noGrp="1"/>
          </p:cNvSpPr>
          <p:nvPr>
            <p:ph type="pic" sz="quarter" idx="15" hasCustomPrompt="1"/>
          </p:nvPr>
        </p:nvSpPr>
        <p:spPr>
          <a:xfrm>
            <a:off x="0" y="1"/>
            <a:ext cx="12192000" cy="2709884"/>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62422" y="2729922"/>
            <a:ext cx="7181378" cy="720725"/>
          </a:xfrm>
        </p:spPr>
        <p:txBody>
          <a:bodyPr anchor="t" anchorCtr="0"/>
          <a:lstStyle>
            <a:lvl1pPr>
              <a:defRPr b="1"/>
            </a:lvl1pPr>
          </a:lstStyle>
          <a:p>
            <a:r>
              <a:rPr lang="de-DE" dirty="0" smtClean="0"/>
              <a:t>Überschrift</a:t>
            </a:r>
            <a:endParaRPr lang="de-DE" dirty="0"/>
          </a:p>
        </p:txBody>
      </p:sp>
      <p:sp>
        <p:nvSpPr>
          <p:cNvPr id="3" name="Datumsplatzhalter 2"/>
          <p:cNvSpPr>
            <a:spLocks noGrp="1"/>
          </p:cNvSpPr>
          <p:nvPr>
            <p:ph type="dt" sz="half" idx="10"/>
          </p:nvPr>
        </p:nvSpPr>
        <p:spPr/>
        <p:txBody>
          <a:bodyPr/>
          <a:lstStyle/>
          <a:p>
            <a:fld id="{7371A257-B4BD-49B9-8C71-F79D07B630C8}" type="datetime1">
              <a:rPr lang="de-DE" smtClean="0"/>
              <a:t>30.05.2022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‹Nr.›</a:t>
            </a:fld>
            <a:endParaRPr lang="de-DE" dirty="0"/>
          </a:p>
        </p:txBody>
      </p:sp>
      <p:sp>
        <p:nvSpPr>
          <p:cNvPr id="11" name="Textplatzhalter 10"/>
          <p:cNvSpPr>
            <a:spLocks noGrp="1"/>
          </p:cNvSpPr>
          <p:nvPr>
            <p:ph type="body" sz="quarter" idx="13" hasCustomPrompt="1"/>
          </p:nvPr>
        </p:nvSpPr>
        <p:spPr>
          <a:xfrm>
            <a:off x="361949" y="3440846"/>
            <a:ext cx="7181851" cy="712054"/>
          </a:xfrm>
        </p:spPr>
        <p:txBody>
          <a:bodyPr>
            <a:normAutofit/>
          </a:bodyPr>
          <a:lstStyle>
            <a:lvl1pPr marL="0" indent="0">
              <a:buNone/>
              <a:defRPr sz="1800" i="1" baseline="0"/>
            </a:lvl1pPr>
          </a:lstStyle>
          <a:p>
            <a:pPr lvl="0"/>
            <a:r>
              <a:rPr lang="de-DE" dirty="0" smtClean="0"/>
              <a:t>Hier kann optional eine Unterüberschrift oder eine Erklärung eingefügt werden</a:t>
            </a:r>
            <a:endParaRPr lang="de-DE" dirty="0"/>
          </a:p>
        </p:txBody>
      </p:sp>
      <p:sp>
        <p:nvSpPr>
          <p:cNvPr id="13" name="Textplatzhalter 12"/>
          <p:cNvSpPr>
            <a:spLocks noGrp="1"/>
          </p:cNvSpPr>
          <p:nvPr>
            <p:ph type="body" sz="quarter" idx="14"/>
          </p:nvPr>
        </p:nvSpPr>
        <p:spPr>
          <a:xfrm>
            <a:off x="361949" y="4152899"/>
            <a:ext cx="11495089" cy="2159021"/>
          </a:xfrm>
        </p:spPr>
        <p:txBody>
          <a:bodyPr numCol="2" spcCol="0">
            <a:normAutofit/>
          </a:bodyPr>
          <a:lstStyle>
            <a:lvl1pPr>
              <a:defRPr sz="2400"/>
            </a:lvl1pPr>
            <a:lvl2pPr>
              <a:defRPr/>
            </a:lvl2pPr>
            <a:lvl4pPr>
              <a:defRPr/>
            </a:lvl4pPr>
          </a:lstStyle>
          <a:p>
            <a:pPr lvl="0"/>
            <a:r>
              <a:rPr lang="de-DE" dirty="0" smtClean="0"/>
              <a:t>Formatvorlagen des Textmasters bearbeiten</a:t>
            </a:r>
          </a:p>
        </p:txBody>
      </p:sp>
    </p:spTree>
    <p:extLst>
      <p:ext uri="{BB962C8B-B14F-4D97-AF65-F5344CB8AC3E}">
        <p14:creationId xmlns:p14="http://schemas.microsoft.com/office/powerpoint/2010/main" val="3610325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bildungsseite_Vollbild">
    <p:spTree>
      <p:nvGrpSpPr>
        <p:cNvPr id="1" name=""/>
        <p:cNvGrpSpPr/>
        <p:nvPr/>
      </p:nvGrpSpPr>
      <p:grpSpPr>
        <a:xfrm>
          <a:off x="0" y="0"/>
          <a:ext cx="0" cy="0"/>
          <a:chOff x="0" y="0"/>
          <a:chExt cx="0" cy="0"/>
        </a:xfrm>
      </p:grpSpPr>
      <p:grpSp>
        <p:nvGrpSpPr>
          <p:cNvPr id="5" name="Gruppieren 4"/>
          <p:cNvGrpSpPr/>
          <p:nvPr userDrawn="1"/>
        </p:nvGrpSpPr>
        <p:grpSpPr>
          <a:xfrm>
            <a:off x="0" y="6083955"/>
            <a:ext cx="12192000" cy="792064"/>
            <a:chOff x="0" y="6083955"/>
            <a:chExt cx="12192000" cy="792064"/>
          </a:xfrm>
        </p:grpSpPr>
        <p:sp>
          <p:nvSpPr>
            <p:cNvPr id="6" name="Freihandform 5"/>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2" name="Datumsplatzhalter 1"/>
          <p:cNvSpPr>
            <a:spLocks noGrp="1"/>
          </p:cNvSpPr>
          <p:nvPr>
            <p:ph type="dt" sz="half" idx="10"/>
          </p:nvPr>
        </p:nvSpPr>
        <p:spPr/>
        <p:txBody>
          <a:bodyPr/>
          <a:lstStyle/>
          <a:p>
            <a:fld id="{25890B50-E583-4F9A-9F5C-F8632A40B7F9}" type="datetime1">
              <a:rPr lang="de-DE" smtClean="0"/>
              <a:t>30.05.2022</a:t>
            </a:fld>
            <a:endParaRPr lang="de-DE" dirty="0"/>
          </a:p>
        </p:txBody>
      </p:sp>
      <p:sp>
        <p:nvSpPr>
          <p:cNvPr id="3" name="Fußzeilenplatzhalter 2"/>
          <p:cNvSpPr>
            <a:spLocks noGrp="1"/>
          </p:cNvSpPr>
          <p:nvPr>
            <p:ph type="ftr" sz="quarter" idx="11"/>
          </p:nvPr>
        </p:nvSpPr>
        <p:spPr/>
        <p:txBody>
          <a:bodyPr/>
          <a:lstStyle/>
          <a:p>
            <a:r>
              <a:rPr lang="de-DE" dirty="0" smtClean="0"/>
              <a:t>Präsentationsthema</a:t>
            </a:r>
            <a:endParaRPr lang="de-DE" dirty="0"/>
          </a:p>
        </p:txBody>
      </p:sp>
      <p:sp>
        <p:nvSpPr>
          <p:cNvPr id="4" name="Foliennummernplatzhalter 3"/>
          <p:cNvSpPr>
            <a:spLocks noGrp="1"/>
          </p:cNvSpPr>
          <p:nvPr>
            <p:ph type="sldNum" sz="quarter" idx="12"/>
          </p:nvPr>
        </p:nvSpPr>
        <p:spPr/>
        <p:txBody>
          <a:bodyPr/>
          <a:lstStyle/>
          <a:p>
            <a:fld id="{220551C3-A462-45EE-8D4B-53AADAADD6D4}" type="slidenum">
              <a:rPr lang="de-DE" smtClean="0"/>
              <a:t>‹Nr.›</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Bildplatzhalter 10"/>
          <p:cNvSpPr>
            <a:spLocks noGrp="1"/>
          </p:cNvSpPr>
          <p:nvPr>
            <p:ph type="pic" sz="quarter" idx="13" hasCustomPrompt="1"/>
          </p:nvPr>
        </p:nvSpPr>
        <p:spPr>
          <a:xfrm>
            <a:off x="334963" y="549275"/>
            <a:ext cx="11522075" cy="6092825"/>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Tree>
    <p:extLst>
      <p:ext uri="{BB962C8B-B14F-4D97-AF65-F5344CB8AC3E}">
        <p14:creationId xmlns:p14="http://schemas.microsoft.com/office/powerpoint/2010/main" val="3548629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bbildungsseite_mit_Erklärung">
    <p:spTree>
      <p:nvGrpSpPr>
        <p:cNvPr id="1" name=""/>
        <p:cNvGrpSpPr/>
        <p:nvPr/>
      </p:nvGrpSpPr>
      <p:grpSpPr>
        <a:xfrm>
          <a:off x="0" y="0"/>
          <a:ext cx="0" cy="0"/>
          <a:chOff x="0" y="0"/>
          <a:chExt cx="0" cy="0"/>
        </a:xfrm>
      </p:grpSpPr>
      <p:grpSp>
        <p:nvGrpSpPr>
          <p:cNvPr id="5" name="Gruppieren 4"/>
          <p:cNvGrpSpPr/>
          <p:nvPr userDrawn="1"/>
        </p:nvGrpSpPr>
        <p:grpSpPr>
          <a:xfrm>
            <a:off x="0" y="6083955"/>
            <a:ext cx="12192000" cy="792064"/>
            <a:chOff x="0" y="6083955"/>
            <a:chExt cx="12192000" cy="792064"/>
          </a:xfrm>
        </p:grpSpPr>
        <p:sp>
          <p:nvSpPr>
            <p:cNvPr id="6" name="Freihandform 5"/>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2" name="Datumsplatzhalter 1"/>
          <p:cNvSpPr>
            <a:spLocks noGrp="1"/>
          </p:cNvSpPr>
          <p:nvPr>
            <p:ph type="dt" sz="half" idx="10"/>
          </p:nvPr>
        </p:nvSpPr>
        <p:spPr/>
        <p:txBody>
          <a:bodyPr/>
          <a:lstStyle/>
          <a:p>
            <a:fld id="{E865C805-59C9-447E-AC16-D3DD7FBB636D}" type="datetime1">
              <a:rPr lang="de-DE" smtClean="0"/>
              <a:t>30.05.2022</a:t>
            </a:fld>
            <a:endParaRPr lang="de-DE" dirty="0"/>
          </a:p>
        </p:txBody>
      </p:sp>
      <p:sp>
        <p:nvSpPr>
          <p:cNvPr id="3" name="Fußzeilenplatzhalter 2"/>
          <p:cNvSpPr>
            <a:spLocks noGrp="1"/>
          </p:cNvSpPr>
          <p:nvPr>
            <p:ph type="ftr" sz="quarter" idx="11"/>
          </p:nvPr>
        </p:nvSpPr>
        <p:spPr/>
        <p:txBody>
          <a:bodyPr/>
          <a:lstStyle/>
          <a:p>
            <a:r>
              <a:rPr lang="de-DE" dirty="0" smtClean="0"/>
              <a:t>Präsentationsthema</a:t>
            </a:r>
            <a:endParaRPr lang="de-DE" dirty="0"/>
          </a:p>
        </p:txBody>
      </p:sp>
      <p:sp>
        <p:nvSpPr>
          <p:cNvPr id="4" name="Foliennummernplatzhalter 3"/>
          <p:cNvSpPr>
            <a:spLocks noGrp="1"/>
          </p:cNvSpPr>
          <p:nvPr>
            <p:ph type="sldNum" sz="quarter" idx="12"/>
          </p:nvPr>
        </p:nvSpPr>
        <p:spPr/>
        <p:txBody>
          <a:bodyPr/>
          <a:lstStyle/>
          <a:p>
            <a:fld id="{220551C3-A462-45EE-8D4B-53AADAADD6D4}" type="slidenum">
              <a:rPr lang="de-DE" smtClean="0"/>
              <a:t>‹Nr.›</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Bildplatzhalter 10"/>
          <p:cNvSpPr>
            <a:spLocks noGrp="1"/>
          </p:cNvSpPr>
          <p:nvPr>
            <p:ph type="pic" sz="quarter" idx="13" hasCustomPrompt="1"/>
          </p:nvPr>
        </p:nvSpPr>
        <p:spPr>
          <a:xfrm>
            <a:off x="334963" y="549275"/>
            <a:ext cx="11522075" cy="431769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
        <p:nvSpPr>
          <p:cNvPr id="10" name="Textplatzhalter 9"/>
          <p:cNvSpPr>
            <a:spLocks noGrp="1"/>
          </p:cNvSpPr>
          <p:nvPr>
            <p:ph type="body" sz="quarter" idx="14"/>
          </p:nvPr>
        </p:nvSpPr>
        <p:spPr>
          <a:xfrm>
            <a:off x="334963" y="4895850"/>
            <a:ext cx="11522075" cy="692150"/>
          </a:xfrm>
        </p:spPr>
        <p:txBody>
          <a:bodyPr>
            <a:normAutofit/>
          </a:bodyPr>
          <a:lstStyle>
            <a:lvl1pPr marL="0" indent="0">
              <a:buNone/>
              <a:defRPr sz="2200" i="1"/>
            </a:lvl1pPr>
          </a:lstStyle>
          <a:p>
            <a:pPr lvl="0"/>
            <a:r>
              <a:rPr lang="de-DE" dirty="0" smtClean="0"/>
              <a:t>Formatvorlagen des Textmasters bearbeiten</a:t>
            </a:r>
          </a:p>
        </p:txBody>
      </p:sp>
    </p:spTree>
    <p:extLst>
      <p:ext uri="{BB962C8B-B14F-4D97-AF65-F5344CB8AC3E}">
        <p14:creationId xmlns:p14="http://schemas.microsoft.com/office/powerpoint/2010/main" val="545029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bildungsseite_Zwei_Bilder">
    <p:spTree>
      <p:nvGrpSpPr>
        <p:cNvPr id="1" name=""/>
        <p:cNvGrpSpPr/>
        <p:nvPr/>
      </p:nvGrpSpPr>
      <p:grpSpPr>
        <a:xfrm>
          <a:off x="0" y="0"/>
          <a:ext cx="0" cy="0"/>
          <a:chOff x="0" y="0"/>
          <a:chExt cx="0" cy="0"/>
        </a:xfrm>
      </p:grpSpPr>
      <p:grpSp>
        <p:nvGrpSpPr>
          <p:cNvPr id="5" name="Gruppieren 4"/>
          <p:cNvGrpSpPr/>
          <p:nvPr userDrawn="1"/>
        </p:nvGrpSpPr>
        <p:grpSpPr>
          <a:xfrm>
            <a:off x="0" y="6083955"/>
            <a:ext cx="12192000" cy="792064"/>
            <a:chOff x="0" y="6083955"/>
            <a:chExt cx="12192000" cy="792064"/>
          </a:xfrm>
        </p:grpSpPr>
        <p:sp>
          <p:nvSpPr>
            <p:cNvPr id="6" name="Freihandform 5"/>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2" name="Datumsplatzhalter 1"/>
          <p:cNvSpPr>
            <a:spLocks noGrp="1"/>
          </p:cNvSpPr>
          <p:nvPr>
            <p:ph type="dt" sz="half" idx="10"/>
          </p:nvPr>
        </p:nvSpPr>
        <p:spPr/>
        <p:txBody>
          <a:bodyPr/>
          <a:lstStyle/>
          <a:p>
            <a:fld id="{43143C5F-7DED-4B57-9F55-B801BE6EA299}" type="datetime1">
              <a:rPr lang="de-DE" smtClean="0"/>
              <a:t>30.05.2022</a:t>
            </a:fld>
            <a:endParaRPr lang="de-DE" dirty="0"/>
          </a:p>
        </p:txBody>
      </p:sp>
      <p:sp>
        <p:nvSpPr>
          <p:cNvPr id="3" name="Fußzeilenplatzhalter 2"/>
          <p:cNvSpPr>
            <a:spLocks noGrp="1"/>
          </p:cNvSpPr>
          <p:nvPr>
            <p:ph type="ftr" sz="quarter" idx="11"/>
          </p:nvPr>
        </p:nvSpPr>
        <p:spPr/>
        <p:txBody>
          <a:bodyPr/>
          <a:lstStyle/>
          <a:p>
            <a:r>
              <a:rPr lang="de-DE" dirty="0" smtClean="0"/>
              <a:t>Präsentationsthema</a:t>
            </a:r>
            <a:endParaRPr lang="de-DE" dirty="0"/>
          </a:p>
        </p:txBody>
      </p:sp>
      <p:sp>
        <p:nvSpPr>
          <p:cNvPr id="4" name="Foliennummernplatzhalter 3"/>
          <p:cNvSpPr>
            <a:spLocks noGrp="1"/>
          </p:cNvSpPr>
          <p:nvPr>
            <p:ph type="sldNum" sz="quarter" idx="12"/>
          </p:nvPr>
        </p:nvSpPr>
        <p:spPr/>
        <p:txBody>
          <a:bodyPr/>
          <a:lstStyle/>
          <a:p>
            <a:fld id="{220551C3-A462-45EE-8D4B-53AADAADD6D4}" type="slidenum">
              <a:rPr lang="de-DE" smtClean="0"/>
              <a:t>‹Nr.›</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Bildplatzhalter 10"/>
          <p:cNvSpPr>
            <a:spLocks noGrp="1"/>
          </p:cNvSpPr>
          <p:nvPr>
            <p:ph type="pic" sz="quarter" idx="13" hasCustomPrompt="1"/>
          </p:nvPr>
        </p:nvSpPr>
        <p:spPr>
          <a:xfrm>
            <a:off x="334963" y="549275"/>
            <a:ext cx="5761037" cy="6092825"/>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
        <p:nvSpPr>
          <p:cNvPr id="10" name="Bildplatzhalter 10"/>
          <p:cNvSpPr>
            <a:spLocks noGrp="1"/>
          </p:cNvSpPr>
          <p:nvPr>
            <p:ph type="pic" sz="quarter" idx="14" hasCustomPrompt="1"/>
          </p:nvPr>
        </p:nvSpPr>
        <p:spPr>
          <a:xfrm>
            <a:off x="6096000" y="549275"/>
            <a:ext cx="5761037" cy="6092825"/>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Tree>
    <p:extLst>
      <p:ext uri="{BB962C8B-B14F-4D97-AF65-F5344CB8AC3E}">
        <p14:creationId xmlns:p14="http://schemas.microsoft.com/office/powerpoint/2010/main" val="432888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Abbildungsseite_Zwei_Bilder">
    <p:spTree>
      <p:nvGrpSpPr>
        <p:cNvPr id="1" name=""/>
        <p:cNvGrpSpPr/>
        <p:nvPr/>
      </p:nvGrpSpPr>
      <p:grpSpPr>
        <a:xfrm>
          <a:off x="0" y="0"/>
          <a:ext cx="0" cy="0"/>
          <a:chOff x="0" y="0"/>
          <a:chExt cx="0" cy="0"/>
        </a:xfrm>
      </p:grpSpPr>
      <p:grpSp>
        <p:nvGrpSpPr>
          <p:cNvPr id="5" name="Gruppieren 4"/>
          <p:cNvGrpSpPr/>
          <p:nvPr userDrawn="1"/>
        </p:nvGrpSpPr>
        <p:grpSpPr>
          <a:xfrm>
            <a:off x="0" y="6083955"/>
            <a:ext cx="12192000" cy="792064"/>
            <a:chOff x="0" y="6083955"/>
            <a:chExt cx="12192000" cy="792064"/>
          </a:xfrm>
        </p:grpSpPr>
        <p:sp>
          <p:nvSpPr>
            <p:cNvPr id="6" name="Freihandform 5"/>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 name="Grafik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2" name="Datumsplatzhalter 1"/>
          <p:cNvSpPr>
            <a:spLocks noGrp="1"/>
          </p:cNvSpPr>
          <p:nvPr>
            <p:ph type="dt" sz="half" idx="10"/>
          </p:nvPr>
        </p:nvSpPr>
        <p:spPr/>
        <p:txBody>
          <a:bodyPr/>
          <a:lstStyle/>
          <a:p>
            <a:fld id="{5D1B84DE-ED62-4170-B17A-A12B89CD8221}" type="datetime1">
              <a:rPr lang="de-DE" smtClean="0"/>
              <a:t>30.05.2022</a:t>
            </a:fld>
            <a:endParaRPr lang="de-DE" dirty="0"/>
          </a:p>
        </p:txBody>
      </p:sp>
      <p:sp>
        <p:nvSpPr>
          <p:cNvPr id="3" name="Fußzeilenplatzhalter 2"/>
          <p:cNvSpPr>
            <a:spLocks noGrp="1"/>
          </p:cNvSpPr>
          <p:nvPr>
            <p:ph type="ftr" sz="quarter" idx="11"/>
          </p:nvPr>
        </p:nvSpPr>
        <p:spPr/>
        <p:txBody>
          <a:bodyPr/>
          <a:lstStyle/>
          <a:p>
            <a:r>
              <a:rPr lang="de-DE" dirty="0" smtClean="0"/>
              <a:t>Präsentationsthema</a:t>
            </a:r>
            <a:endParaRPr lang="de-DE" dirty="0"/>
          </a:p>
        </p:txBody>
      </p:sp>
      <p:sp>
        <p:nvSpPr>
          <p:cNvPr id="4" name="Foliennummernplatzhalter 3"/>
          <p:cNvSpPr>
            <a:spLocks noGrp="1"/>
          </p:cNvSpPr>
          <p:nvPr>
            <p:ph type="sldNum" sz="quarter" idx="12"/>
          </p:nvPr>
        </p:nvSpPr>
        <p:spPr/>
        <p:txBody>
          <a:bodyPr/>
          <a:lstStyle/>
          <a:p>
            <a:fld id="{220551C3-A462-45EE-8D4B-53AADAADD6D4}" type="slidenum">
              <a:rPr lang="de-DE" smtClean="0"/>
              <a:t>‹Nr.›</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Bildplatzhalter 10"/>
          <p:cNvSpPr>
            <a:spLocks noGrp="1"/>
          </p:cNvSpPr>
          <p:nvPr>
            <p:ph type="pic" sz="quarter" idx="13" hasCustomPrompt="1"/>
          </p:nvPr>
        </p:nvSpPr>
        <p:spPr>
          <a:xfrm>
            <a:off x="334963" y="549275"/>
            <a:ext cx="5761037" cy="431769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a:t>
            </a:r>
            <a:endParaRPr lang="de-DE" dirty="0"/>
          </a:p>
        </p:txBody>
      </p:sp>
      <p:sp>
        <p:nvSpPr>
          <p:cNvPr id="10" name="Bildplatzhalter 10"/>
          <p:cNvSpPr>
            <a:spLocks noGrp="1"/>
          </p:cNvSpPr>
          <p:nvPr>
            <p:ph type="pic" sz="quarter" idx="14" hasCustomPrompt="1"/>
          </p:nvPr>
        </p:nvSpPr>
        <p:spPr>
          <a:xfrm>
            <a:off x="6096000" y="549275"/>
            <a:ext cx="5761037" cy="431769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a:t>
            </a:r>
            <a:endParaRPr lang="de-DE" dirty="0"/>
          </a:p>
        </p:txBody>
      </p:sp>
      <p:sp>
        <p:nvSpPr>
          <p:cNvPr id="12" name="Textplatzhalter 11"/>
          <p:cNvSpPr>
            <a:spLocks noGrp="1"/>
          </p:cNvSpPr>
          <p:nvPr>
            <p:ph type="body" sz="quarter" idx="15"/>
          </p:nvPr>
        </p:nvSpPr>
        <p:spPr>
          <a:xfrm>
            <a:off x="334963" y="4867275"/>
            <a:ext cx="5761037" cy="733425"/>
          </a:xfrm>
        </p:spPr>
        <p:txBody>
          <a:bodyPr>
            <a:normAutofit/>
          </a:bodyPr>
          <a:lstStyle>
            <a:lvl1pPr marL="0" indent="0">
              <a:buNone/>
              <a:defRPr sz="2200" i="1"/>
            </a:lvl1pPr>
          </a:lstStyle>
          <a:p>
            <a:pPr lvl="0"/>
            <a:r>
              <a:rPr lang="de-DE" dirty="0" smtClean="0"/>
              <a:t>Formatvorlagen des Textmasters</a:t>
            </a:r>
            <a:endParaRPr lang="de-DE" dirty="0"/>
          </a:p>
        </p:txBody>
      </p:sp>
      <p:sp>
        <p:nvSpPr>
          <p:cNvPr id="13" name="Textplatzhalter 11"/>
          <p:cNvSpPr>
            <a:spLocks noGrp="1"/>
          </p:cNvSpPr>
          <p:nvPr>
            <p:ph type="body" sz="quarter" idx="16"/>
          </p:nvPr>
        </p:nvSpPr>
        <p:spPr>
          <a:xfrm>
            <a:off x="6095999" y="4867275"/>
            <a:ext cx="5761037" cy="733425"/>
          </a:xfrm>
        </p:spPr>
        <p:txBody>
          <a:bodyPr>
            <a:normAutofit/>
          </a:bodyPr>
          <a:lstStyle>
            <a:lvl1pPr marL="0" indent="0">
              <a:buNone/>
              <a:defRPr sz="2200" i="1"/>
            </a:lvl1pPr>
          </a:lstStyle>
          <a:p>
            <a:pPr lvl="0"/>
            <a:r>
              <a:rPr lang="de-DE" dirty="0" smtClean="0"/>
              <a:t>Formatvorlagen des Textmasters</a:t>
            </a:r>
            <a:endParaRPr lang="de-DE" dirty="0"/>
          </a:p>
        </p:txBody>
      </p:sp>
    </p:spTree>
    <p:extLst>
      <p:ext uri="{BB962C8B-B14F-4D97-AF65-F5344CB8AC3E}">
        <p14:creationId xmlns:p14="http://schemas.microsoft.com/office/powerpoint/2010/main" val="1268667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itat_Weiß">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8ADFA7FF-7089-4E48-98BE-85BF99ED458D}" type="datetime1">
              <a:rPr lang="de-DE" smtClean="0"/>
              <a:t>30.05.2022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13" name="Textplatzhalter 12"/>
          <p:cNvSpPr>
            <a:spLocks noGrp="1"/>
          </p:cNvSpPr>
          <p:nvPr>
            <p:ph type="body" sz="quarter" idx="13" hasCustomPrompt="1"/>
          </p:nvPr>
        </p:nvSpPr>
        <p:spPr>
          <a:xfrm>
            <a:off x="1736725" y="1249363"/>
            <a:ext cx="8686800" cy="2865437"/>
          </a:xfrm>
        </p:spPr>
        <p:txBody>
          <a:bodyPr>
            <a:noAutofit/>
          </a:bodyPr>
          <a:lstStyle>
            <a:lvl1pPr marL="0" indent="0">
              <a:buNone/>
              <a:defRPr sz="7200" baseline="0">
                <a:solidFill>
                  <a:schemeClr val="accent2"/>
                </a:solidFill>
              </a:defRPr>
            </a:lvl1pPr>
          </a:lstStyle>
          <a:p>
            <a:pPr lvl="0"/>
            <a:r>
              <a:rPr lang="de-DE" dirty="0" smtClean="0"/>
              <a:t>„Hier kann ein Zitat eingefügt werden.“</a:t>
            </a:r>
            <a:endParaRPr lang="de-DE" dirty="0"/>
          </a:p>
        </p:txBody>
      </p:sp>
      <p:sp>
        <p:nvSpPr>
          <p:cNvPr id="15" name="Textplatzhalter 14"/>
          <p:cNvSpPr>
            <a:spLocks noGrp="1"/>
          </p:cNvSpPr>
          <p:nvPr>
            <p:ph type="body" sz="quarter" idx="14" hasCustomPrompt="1"/>
          </p:nvPr>
        </p:nvSpPr>
        <p:spPr>
          <a:xfrm>
            <a:off x="1768475" y="4876800"/>
            <a:ext cx="8686800" cy="701675"/>
          </a:xfrm>
        </p:spPr>
        <p:txBody>
          <a:bodyPr>
            <a:normAutofit/>
          </a:bodyPr>
          <a:lstStyle>
            <a:lvl1pPr marL="0" indent="0">
              <a:buNone/>
              <a:defRPr sz="2000" i="1" baseline="0"/>
            </a:lvl1pPr>
          </a:lstStyle>
          <a:p>
            <a:pPr lvl="0"/>
            <a:r>
              <a:rPr lang="de-DE" dirty="0" smtClean="0"/>
              <a:t>– Hier wird die zitierte Person aufgeführt.</a:t>
            </a:r>
            <a:endParaRPr lang="de-DE" dirty="0"/>
          </a:p>
        </p:txBody>
      </p:sp>
    </p:spTree>
    <p:extLst>
      <p:ext uri="{BB962C8B-B14F-4D97-AF65-F5344CB8AC3E}">
        <p14:creationId xmlns:p14="http://schemas.microsoft.com/office/powerpoint/2010/main" val="774239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Zitat_Blau_Bild">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a:stretch>
            <a:fillRect/>
          </a:stretch>
        </p:blipFill>
        <p:spPr>
          <a:xfrm>
            <a:off x="-529" y="6065451"/>
            <a:ext cx="12193057" cy="792549"/>
          </a:xfrm>
          <a:prstGeom prst="rect">
            <a:avLst/>
          </a:prstGeom>
        </p:spPr>
      </p:pic>
      <p:sp>
        <p:nvSpPr>
          <p:cNvPr id="5" name="Datumsplatzhalter 4"/>
          <p:cNvSpPr>
            <a:spLocks noGrp="1"/>
          </p:cNvSpPr>
          <p:nvPr>
            <p:ph type="dt" sz="half" idx="10"/>
          </p:nvPr>
        </p:nvSpPr>
        <p:spPr/>
        <p:txBody>
          <a:bodyPr/>
          <a:lstStyle/>
          <a:p>
            <a:fld id="{E59FF18C-A25A-4E85-BD71-DA8789E0546F}" type="datetime1">
              <a:rPr lang="de-DE" smtClean="0"/>
              <a:t>30.05.2022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13" name="Textplatzhalter 12"/>
          <p:cNvSpPr>
            <a:spLocks noGrp="1"/>
          </p:cNvSpPr>
          <p:nvPr>
            <p:ph type="body" sz="quarter" idx="13" hasCustomPrompt="1"/>
          </p:nvPr>
        </p:nvSpPr>
        <p:spPr>
          <a:xfrm>
            <a:off x="1736725" y="2738438"/>
            <a:ext cx="8686800" cy="2865437"/>
          </a:xfrm>
        </p:spPr>
        <p:txBody>
          <a:bodyPr>
            <a:noAutofit/>
          </a:bodyPr>
          <a:lstStyle>
            <a:lvl1pPr marL="0" indent="0">
              <a:buNone/>
              <a:defRPr sz="7200" baseline="0">
                <a:solidFill>
                  <a:schemeClr val="accent2"/>
                </a:solidFill>
              </a:defRPr>
            </a:lvl1pPr>
          </a:lstStyle>
          <a:p>
            <a:pPr lvl="0"/>
            <a:r>
              <a:rPr lang="de-DE" dirty="0" smtClean="0"/>
              <a:t>„Hier kann ein Zitat eingefügt werden.“</a:t>
            </a:r>
            <a:endParaRPr lang="de-DE" dirty="0"/>
          </a:p>
        </p:txBody>
      </p:sp>
      <p:sp>
        <p:nvSpPr>
          <p:cNvPr id="15" name="Textplatzhalter 14"/>
          <p:cNvSpPr>
            <a:spLocks noGrp="1"/>
          </p:cNvSpPr>
          <p:nvPr>
            <p:ph type="body" sz="quarter" idx="14" hasCustomPrompt="1"/>
          </p:nvPr>
        </p:nvSpPr>
        <p:spPr>
          <a:xfrm>
            <a:off x="1768475" y="5607050"/>
            <a:ext cx="8686800" cy="701675"/>
          </a:xfrm>
        </p:spPr>
        <p:txBody>
          <a:bodyPr>
            <a:normAutofit/>
          </a:bodyPr>
          <a:lstStyle>
            <a:lvl1pPr marL="0" indent="0">
              <a:buNone/>
              <a:defRPr sz="2000" i="1" baseline="0"/>
            </a:lvl1pPr>
          </a:lstStyle>
          <a:p>
            <a:pPr lvl="0"/>
            <a:r>
              <a:rPr lang="de-DE" dirty="0" smtClean="0"/>
              <a:t>– Hier wird die zitierte Person aufgeführt.</a:t>
            </a:r>
            <a:endParaRPr lang="de-DE" dirty="0"/>
          </a:p>
        </p:txBody>
      </p:sp>
      <p:sp>
        <p:nvSpPr>
          <p:cNvPr id="3" name="Bildplatzhalter 2"/>
          <p:cNvSpPr>
            <a:spLocks noGrp="1"/>
          </p:cNvSpPr>
          <p:nvPr>
            <p:ph type="pic" sz="quarter" idx="15" hasCustomPrompt="1"/>
          </p:nvPr>
        </p:nvSpPr>
        <p:spPr>
          <a:xfrm>
            <a:off x="0" y="0"/>
            <a:ext cx="12180888" cy="3509963"/>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Tree>
    <p:extLst>
      <p:ext uri="{BB962C8B-B14F-4D97-AF65-F5344CB8AC3E}">
        <p14:creationId xmlns:p14="http://schemas.microsoft.com/office/powerpoint/2010/main" val="1018380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Zahl_mit_Erklärung">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30B5D481-2576-4099-B2C9-258619686BD9}" type="datetime1">
              <a:rPr lang="de-DE" smtClean="0"/>
              <a:t>30.05.2022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13" name="Textplatzhalter 12"/>
          <p:cNvSpPr>
            <a:spLocks noGrp="1"/>
          </p:cNvSpPr>
          <p:nvPr>
            <p:ph type="body" sz="quarter" idx="13" hasCustomPrompt="1"/>
          </p:nvPr>
        </p:nvSpPr>
        <p:spPr>
          <a:xfrm>
            <a:off x="1736725" y="2713703"/>
            <a:ext cx="8686800" cy="1401097"/>
          </a:xfrm>
        </p:spPr>
        <p:txBody>
          <a:bodyPr>
            <a:noAutofit/>
          </a:bodyPr>
          <a:lstStyle>
            <a:lvl1pPr marL="0" indent="0" algn="ctr">
              <a:buNone/>
              <a:defRPr sz="7200" b="1" baseline="0">
                <a:solidFill>
                  <a:schemeClr val="accent2"/>
                </a:solidFill>
              </a:defRPr>
            </a:lvl1pPr>
          </a:lstStyle>
          <a:p>
            <a:pPr lvl="0"/>
            <a:r>
              <a:rPr lang="de-DE" dirty="0" smtClean="0"/>
              <a:t>83.200.000,24</a:t>
            </a:r>
            <a:endParaRPr lang="de-DE" dirty="0"/>
          </a:p>
        </p:txBody>
      </p:sp>
      <p:sp>
        <p:nvSpPr>
          <p:cNvPr id="15" name="Textplatzhalter 14"/>
          <p:cNvSpPr>
            <a:spLocks noGrp="1"/>
          </p:cNvSpPr>
          <p:nvPr>
            <p:ph type="body" sz="quarter" idx="14" hasCustomPrompt="1"/>
          </p:nvPr>
        </p:nvSpPr>
        <p:spPr>
          <a:xfrm>
            <a:off x="1768475" y="4149626"/>
            <a:ext cx="8686800" cy="1428849"/>
          </a:xfrm>
        </p:spPr>
        <p:txBody>
          <a:bodyPr>
            <a:normAutofit/>
          </a:bodyPr>
          <a:lstStyle>
            <a:lvl1pPr marL="0" indent="0" algn="ctr">
              <a:buNone/>
              <a:defRPr sz="2000" i="1" baseline="0"/>
            </a:lvl1pPr>
          </a:lstStyle>
          <a:p>
            <a:pPr lvl="0"/>
            <a:r>
              <a:rPr lang="de-DE" dirty="0" smtClean="0"/>
              <a:t>Hier kann sich eine Erklärung zu der Zahl befinden.</a:t>
            </a:r>
            <a:endParaRPr lang="de-DE" dirty="0"/>
          </a:p>
        </p:txBody>
      </p:sp>
    </p:spTree>
    <p:extLst>
      <p:ext uri="{BB962C8B-B14F-4D97-AF65-F5344CB8AC3E}">
        <p14:creationId xmlns:p14="http://schemas.microsoft.com/office/powerpoint/2010/main" val="33521732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ahl_Erklärung_Bild">
    <p:spTree>
      <p:nvGrpSpPr>
        <p:cNvPr id="1" name=""/>
        <p:cNvGrpSpPr/>
        <p:nvPr/>
      </p:nvGrpSpPr>
      <p:grpSpPr>
        <a:xfrm>
          <a:off x="0" y="0"/>
          <a:ext cx="0" cy="0"/>
          <a:chOff x="0" y="0"/>
          <a:chExt cx="0" cy="0"/>
        </a:xfrm>
      </p:grpSpPr>
      <p:pic>
        <p:nvPicPr>
          <p:cNvPr id="4" name="Grafik 3"/>
          <p:cNvPicPr>
            <a:picLocks noChangeAspect="1"/>
          </p:cNvPicPr>
          <p:nvPr userDrawn="1"/>
        </p:nvPicPr>
        <p:blipFill>
          <a:blip r:embed="rId2"/>
          <a:stretch>
            <a:fillRect/>
          </a:stretch>
        </p:blipFill>
        <p:spPr>
          <a:xfrm>
            <a:off x="-529" y="6065451"/>
            <a:ext cx="12193057" cy="792549"/>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B675D297-4DC4-46BE-A465-23DDBFC4C257}" type="datetime1">
              <a:rPr lang="de-DE" smtClean="0"/>
              <a:t>30.05.2022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13" name="Textplatzhalter 12"/>
          <p:cNvSpPr>
            <a:spLocks noGrp="1"/>
          </p:cNvSpPr>
          <p:nvPr>
            <p:ph type="body" sz="quarter" idx="13" hasCustomPrompt="1"/>
          </p:nvPr>
        </p:nvSpPr>
        <p:spPr>
          <a:xfrm>
            <a:off x="1736725" y="3447128"/>
            <a:ext cx="8686800" cy="1401097"/>
          </a:xfrm>
        </p:spPr>
        <p:txBody>
          <a:bodyPr>
            <a:noAutofit/>
          </a:bodyPr>
          <a:lstStyle>
            <a:lvl1pPr marL="0" indent="0" algn="ctr">
              <a:buNone/>
              <a:defRPr sz="7200" b="1" baseline="0">
                <a:solidFill>
                  <a:schemeClr val="accent2"/>
                </a:solidFill>
              </a:defRPr>
            </a:lvl1pPr>
          </a:lstStyle>
          <a:p>
            <a:pPr lvl="0"/>
            <a:r>
              <a:rPr lang="de-DE" dirty="0" smtClean="0"/>
              <a:t>83.200.000,24</a:t>
            </a:r>
            <a:endParaRPr lang="de-DE" dirty="0"/>
          </a:p>
        </p:txBody>
      </p:sp>
      <p:sp>
        <p:nvSpPr>
          <p:cNvPr id="15" name="Textplatzhalter 14"/>
          <p:cNvSpPr>
            <a:spLocks noGrp="1"/>
          </p:cNvSpPr>
          <p:nvPr>
            <p:ph type="body" sz="quarter" idx="14" hasCustomPrompt="1"/>
          </p:nvPr>
        </p:nvSpPr>
        <p:spPr>
          <a:xfrm>
            <a:off x="1768475" y="4883051"/>
            <a:ext cx="8686800" cy="1428849"/>
          </a:xfrm>
        </p:spPr>
        <p:txBody>
          <a:bodyPr>
            <a:normAutofit/>
          </a:bodyPr>
          <a:lstStyle>
            <a:lvl1pPr marL="0" indent="0" algn="ctr">
              <a:buNone/>
              <a:defRPr sz="2000" i="1" baseline="0"/>
            </a:lvl1pPr>
          </a:lstStyle>
          <a:p>
            <a:pPr lvl="0"/>
            <a:r>
              <a:rPr lang="de-DE" dirty="0" smtClean="0"/>
              <a:t>Hier kann sich eine Erklärung zu der Zahl befinden.</a:t>
            </a:r>
            <a:endParaRPr lang="de-DE" dirty="0"/>
          </a:p>
        </p:txBody>
      </p:sp>
      <p:sp>
        <p:nvSpPr>
          <p:cNvPr id="3" name="Bildplatzhalter 2"/>
          <p:cNvSpPr>
            <a:spLocks noGrp="1"/>
          </p:cNvSpPr>
          <p:nvPr>
            <p:ph type="pic" sz="quarter" idx="15" hasCustomPrompt="1"/>
          </p:nvPr>
        </p:nvSpPr>
        <p:spPr>
          <a:xfrm>
            <a:off x="0" y="0"/>
            <a:ext cx="12192000" cy="393223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spTree>
    <p:extLst>
      <p:ext uri="{BB962C8B-B14F-4D97-AF65-F5344CB8AC3E}">
        <p14:creationId xmlns:p14="http://schemas.microsoft.com/office/powerpoint/2010/main" val="265492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_mit Bi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p:txBody>
          <a:bodyPr/>
          <a:lstStyle/>
          <a:p>
            <a:fld id="{2B21F94E-F092-4943-BFCD-C473A8B2BCE8}" type="datetime1">
              <a:rPr lang="de-DE" smtClean="0"/>
              <a:t>30.05.2022</a:t>
            </a:fld>
            <a:endParaRPr lang="de-DE" dirty="0"/>
          </a:p>
        </p:txBody>
      </p:sp>
      <p:sp>
        <p:nvSpPr>
          <p:cNvPr id="5" name="Fußzeilenplatzhalter 4"/>
          <p:cNvSpPr>
            <a:spLocks noGrp="1"/>
          </p:cNvSpPr>
          <p:nvPr>
            <p:ph type="ftr" sz="quarter" idx="11"/>
          </p:nvPr>
        </p:nvSpPr>
        <p:spPr/>
        <p:txBody>
          <a:bodyPr/>
          <a:lstStyle/>
          <a:p>
            <a:r>
              <a:rPr lang="de-DE" dirty="0" smtClean="0"/>
              <a:t>Präsentationsthema</a:t>
            </a:r>
            <a:endParaRPr lang="de-DE" dirty="0"/>
          </a:p>
        </p:txBody>
      </p:sp>
      <p:sp>
        <p:nvSpPr>
          <p:cNvPr id="6" name="Foliennummernplatzhalter 5"/>
          <p:cNvSpPr>
            <a:spLocks noGrp="1"/>
          </p:cNvSpPr>
          <p:nvPr>
            <p:ph type="sldNum" sz="quarter" idx="12"/>
          </p:nvPr>
        </p:nvSpPr>
        <p:spPr/>
        <p:txBody>
          <a:bodyPr/>
          <a:lstStyle/>
          <a:p>
            <a:fld id="{220551C3-A462-45EE-8D4B-53AADAADD6D4}" type="slidenum">
              <a:rPr lang="de-DE" smtClean="0"/>
              <a:t>‹Nr.›</a:t>
            </a:fld>
            <a:endParaRPr lang="de-DE" dirty="0"/>
          </a:p>
        </p:txBody>
      </p:sp>
      <p:sp>
        <p:nvSpPr>
          <p:cNvPr id="10" name="Titel"/>
          <p:cNvSpPr>
            <a:spLocks noGrp="1"/>
          </p:cNvSpPr>
          <p:nvPr>
            <p:ph type="ctrTitle"/>
          </p:nvPr>
        </p:nvSpPr>
        <p:spPr>
          <a:xfrm>
            <a:off x="1819747" y="3424238"/>
            <a:ext cx="8555524" cy="2158673"/>
          </a:xfrm>
        </p:spPr>
        <p:txBody>
          <a:bodyPr>
            <a:normAutofit/>
          </a:bodyPr>
          <a:lstStyle>
            <a:lvl1pPr algn="ctr">
              <a:defRPr/>
            </a:lvl1pPr>
          </a:lstStyle>
          <a:p>
            <a:pPr algn="ctr"/>
            <a:r>
              <a:rPr lang="de-DE" sz="5000" dirty="0">
                <a:solidFill>
                  <a:schemeClr val="tx1"/>
                </a:solidFill>
                <a:latin typeface="+mj-lt"/>
              </a:rPr>
              <a:t>Titel des Videos oder Lernmoduls</a:t>
            </a:r>
          </a:p>
        </p:txBody>
      </p:sp>
      <p:sp>
        <p:nvSpPr>
          <p:cNvPr id="11" name="Untertitel"/>
          <p:cNvSpPr>
            <a:spLocks noGrp="1"/>
          </p:cNvSpPr>
          <p:nvPr>
            <p:ph type="subTitle" idx="1" hasCustomPrompt="1"/>
          </p:nvPr>
        </p:nvSpPr>
        <p:spPr>
          <a:xfrm>
            <a:off x="1819747" y="5584494"/>
            <a:ext cx="8555524" cy="725823"/>
          </a:xfrm>
        </p:spPr>
        <p:txBody>
          <a:bodyPr/>
          <a:lstStyle>
            <a:lvl1pPr marL="0" indent="0" algn="ctr">
              <a:buNone/>
              <a:defRPr/>
            </a:lvl1pPr>
          </a:lstStyle>
          <a:p>
            <a:pPr algn="ctr"/>
            <a:r>
              <a:rPr lang="de-DE" dirty="0" smtClean="0">
                <a:solidFill>
                  <a:schemeClr val="tx1"/>
                </a:solidFill>
                <a:latin typeface="+mn-lt"/>
              </a:rPr>
              <a:t>Untertitel</a:t>
            </a:r>
            <a:endParaRPr lang="de-DE" dirty="0">
              <a:solidFill>
                <a:schemeClr val="tx1"/>
              </a:solidFill>
              <a:latin typeface="+mn-lt"/>
            </a:endParaRPr>
          </a:p>
        </p:txBody>
      </p:sp>
      <p:sp>
        <p:nvSpPr>
          <p:cNvPr id="13" name="Bildplatzhalter 12"/>
          <p:cNvSpPr>
            <a:spLocks noGrp="1"/>
          </p:cNvSpPr>
          <p:nvPr>
            <p:ph type="pic" sz="quarter" idx="13" hasCustomPrompt="1"/>
          </p:nvPr>
        </p:nvSpPr>
        <p:spPr>
          <a:xfrm>
            <a:off x="0" y="0"/>
            <a:ext cx="12192000" cy="4186238"/>
          </a:xfrm>
        </p:spPr>
        <p:txBody>
          <a:bodyPr/>
          <a:lstStyle>
            <a:lvl1pPr>
              <a:defRPr/>
            </a:lvl1pPr>
          </a:lstStyle>
          <a:p>
            <a:r>
              <a:rPr lang="de-DE" dirty="0" smtClean="0"/>
              <a:t>Bild durch klick auf das Symbol hinzufügen und in den Hintergrund verschieben.</a:t>
            </a:r>
            <a:endParaRPr lang="de-DE" dirty="0"/>
          </a:p>
        </p:txBody>
      </p:sp>
    </p:spTree>
    <p:extLst>
      <p:ext uri="{BB962C8B-B14F-4D97-AF65-F5344CB8AC3E}">
        <p14:creationId xmlns:p14="http://schemas.microsoft.com/office/powerpoint/2010/main" val="402275080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m">
    <p:spTree>
      <p:nvGrpSpPr>
        <p:cNvPr id="1" name=""/>
        <p:cNvGrpSpPr/>
        <p:nvPr/>
      </p:nvGrpSpPr>
      <p:grpSpPr>
        <a:xfrm>
          <a:off x="0" y="0"/>
          <a:ext cx="0" cy="0"/>
          <a:chOff x="0" y="0"/>
          <a:chExt cx="0" cy="0"/>
        </a:xfrm>
      </p:grpSpPr>
      <p:pic>
        <p:nvPicPr>
          <p:cNvPr id="23" name="Grafik 22"/>
          <p:cNvPicPr>
            <a:picLocks noChangeAspect="1"/>
          </p:cNvPicPr>
          <p:nvPr userDrawn="1"/>
        </p:nvPicPr>
        <p:blipFill>
          <a:blip r:embed="rId2"/>
          <a:stretch>
            <a:fillRect/>
          </a:stretch>
        </p:blipFill>
        <p:spPr>
          <a:xfrm>
            <a:off x="-529" y="6070354"/>
            <a:ext cx="12193057" cy="792549"/>
          </a:xfrm>
          <a:prstGeom prst="rect">
            <a:avLst/>
          </a:prstGeom>
        </p:spPr>
      </p:pic>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37EBD2F8-3758-4848-936D-B687B1995CF5}" type="datetime1">
              <a:rPr lang="de-DE" smtClean="0"/>
              <a:t>30.05.2022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10" name="T: Erläuterung"/>
          <p:cNvSpPr>
            <a:spLocks noGrp="1"/>
          </p:cNvSpPr>
          <p:nvPr>
            <p:ph type="body" sz="quarter" idx="13" hasCustomPrompt="1"/>
          </p:nvPr>
        </p:nvSpPr>
        <p:spPr>
          <a:xfrm>
            <a:off x="362422" y="1295857"/>
            <a:ext cx="11494616" cy="685344"/>
          </a:xfrm>
        </p:spPr>
        <p:txBody>
          <a:bodyPr>
            <a:noAutofit/>
          </a:bodyPr>
          <a:lstStyle>
            <a:lvl1pPr marL="0" indent="0">
              <a:buNone/>
              <a:defRPr sz="2400" i="1"/>
            </a:lvl1pPr>
          </a:lstStyle>
          <a:p>
            <a:r>
              <a:rPr lang="de-DE" dirty="0"/>
              <a:t>Hier ist Platz für einen erklärenden Text. Um ein anderes Diagramm anzulegen, klicken Sie mit </a:t>
            </a:r>
            <a:r>
              <a:rPr lang="de-DE" b="1" dirty="0"/>
              <a:t>Rechtsklick</a:t>
            </a:r>
            <a:r>
              <a:rPr lang="de-DE" dirty="0"/>
              <a:t> auf das Diagramm und wählen </a:t>
            </a:r>
            <a:r>
              <a:rPr lang="de-DE" b="1" dirty="0"/>
              <a:t>Diagrammtyp</a:t>
            </a:r>
            <a:r>
              <a:rPr lang="de-DE" dirty="0"/>
              <a:t> ändern.</a:t>
            </a:r>
          </a:p>
        </p:txBody>
      </p:sp>
      <p:sp>
        <p:nvSpPr>
          <p:cNvPr id="12" name="Titel 17"/>
          <p:cNvSpPr>
            <a:spLocks noGrp="1"/>
          </p:cNvSpPr>
          <p:nvPr>
            <p:ph type="title" hasCustomPrompt="1"/>
          </p:nvPr>
        </p:nvSpPr>
        <p:spPr>
          <a:xfrm>
            <a:off x="347893" y="549275"/>
            <a:ext cx="7173784" cy="700405"/>
          </a:xfrm>
        </p:spPr>
        <p:txBody>
          <a:bodyPr anchor="t" anchorCtr="0"/>
          <a:lstStyle>
            <a:lvl1pPr>
              <a:defRPr/>
            </a:lvl1pPr>
          </a:lstStyle>
          <a:p>
            <a:r>
              <a:rPr lang="de-DE" dirty="0" smtClean="0"/>
              <a:t>Diagramm</a:t>
            </a:r>
            <a:endParaRPr lang="de-DE" dirty="0"/>
          </a:p>
        </p:txBody>
      </p:sp>
      <p:sp>
        <p:nvSpPr>
          <p:cNvPr id="8" name="Textplatzhalter 7"/>
          <p:cNvSpPr>
            <a:spLocks noGrp="1"/>
          </p:cNvSpPr>
          <p:nvPr>
            <p:ph type="body" sz="quarter" idx="14" hasCustomPrompt="1"/>
          </p:nvPr>
        </p:nvSpPr>
        <p:spPr>
          <a:xfrm>
            <a:off x="8259762" y="2743199"/>
            <a:ext cx="3597275" cy="3527981"/>
          </a:xfrm>
        </p:spPr>
        <p:txBody>
          <a:bodyPr>
            <a:normAutofit/>
          </a:bodyPr>
          <a:lstStyle>
            <a:lvl1pPr>
              <a:defRPr sz="2200" baseline="0"/>
            </a:lvl1pPr>
          </a:lstStyle>
          <a:p>
            <a:pPr lvl="0"/>
            <a:r>
              <a:rPr lang="de-DE" dirty="0" smtClean="0"/>
              <a:t>Hier können zusätzliche Informationen aufgelistet werden</a:t>
            </a:r>
            <a:endParaRPr lang="de-DE" dirty="0"/>
          </a:p>
        </p:txBody>
      </p:sp>
    </p:spTree>
    <p:extLst>
      <p:ext uri="{BB962C8B-B14F-4D97-AF65-F5344CB8AC3E}">
        <p14:creationId xmlns:p14="http://schemas.microsoft.com/office/powerpoint/2010/main" val="1848640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ellenfolie">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34962" y="588144"/>
            <a:ext cx="11522075" cy="680217"/>
          </a:xfrm>
        </p:spPr>
        <p:txBody>
          <a:bodyPr anchor="t" anchorCtr="0"/>
          <a:lstStyle>
            <a:lvl1pPr>
              <a:defRPr/>
            </a:lvl1pPr>
          </a:lstStyle>
          <a:p>
            <a:r>
              <a:rPr lang="de-DE" dirty="0" smtClean="0"/>
              <a:t>Tabelle</a:t>
            </a:r>
            <a:endParaRPr lang="de-DE" dirty="0"/>
          </a:p>
        </p:txBody>
      </p:sp>
      <p:sp>
        <p:nvSpPr>
          <p:cNvPr id="3" name="Datumsplatzhalter 2"/>
          <p:cNvSpPr>
            <a:spLocks noGrp="1"/>
          </p:cNvSpPr>
          <p:nvPr>
            <p:ph type="dt" sz="half" idx="10"/>
          </p:nvPr>
        </p:nvSpPr>
        <p:spPr/>
        <p:txBody>
          <a:bodyPr/>
          <a:lstStyle/>
          <a:p>
            <a:fld id="{1A0B7B53-5BEF-46CB-AA4D-6ABE8D6DBF1A}" type="datetime1">
              <a:rPr lang="de-DE" smtClean="0"/>
              <a:t>30.05.2022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‹Nr.›</a:t>
            </a:fld>
            <a:endParaRPr lang="de-DE" dirty="0"/>
          </a:p>
        </p:txBody>
      </p:sp>
      <p:sp>
        <p:nvSpPr>
          <p:cNvPr id="7" name="T: Erläuterung"/>
          <p:cNvSpPr>
            <a:spLocks noGrp="1"/>
          </p:cNvSpPr>
          <p:nvPr>
            <p:ph type="body" sz="quarter" idx="14"/>
          </p:nvPr>
        </p:nvSpPr>
        <p:spPr>
          <a:xfrm>
            <a:off x="347663" y="1209036"/>
            <a:ext cx="11436350" cy="924563"/>
          </a:xfrm>
        </p:spPr>
        <p:txBody>
          <a:bodyPr>
            <a:noAutofit/>
          </a:bodyPr>
          <a:lstStyle>
            <a:lvl1pPr marL="0" indent="0">
              <a:buNone/>
              <a:defRPr sz="2200" i="1"/>
            </a:lvl1pPr>
          </a:lstStyle>
          <a:p>
            <a:r>
              <a:rPr lang="de-DE" dirty="0"/>
              <a:t>Hier ist Platz für einen erklärenden Text. Bearbeiten Sie diese Tabelle oder legen Sie eine neue an. Um eine neue Tabelle anzulegen, entfernen Sie die vorhandene und klicken Sie im Anschluss auf das Tabellensymbol, um eine neue Tabelle nach Ihrem Bedarf zu konfigurieren.</a:t>
            </a:r>
          </a:p>
        </p:txBody>
      </p:sp>
    </p:spTree>
    <p:extLst>
      <p:ext uri="{BB962C8B-B14F-4D97-AF65-F5344CB8AC3E}">
        <p14:creationId xmlns:p14="http://schemas.microsoft.com/office/powerpoint/2010/main" val="39440406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ellenfolie_klassisch">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34962" y="588144"/>
            <a:ext cx="11522075" cy="680217"/>
          </a:xfrm>
        </p:spPr>
        <p:txBody>
          <a:bodyPr anchor="t" anchorCtr="0"/>
          <a:lstStyle>
            <a:lvl1pPr>
              <a:defRPr/>
            </a:lvl1pPr>
          </a:lstStyle>
          <a:p>
            <a:r>
              <a:rPr lang="de-DE" dirty="0" smtClean="0"/>
              <a:t>Tabelle</a:t>
            </a:r>
            <a:endParaRPr lang="de-DE" dirty="0"/>
          </a:p>
        </p:txBody>
      </p:sp>
      <p:sp>
        <p:nvSpPr>
          <p:cNvPr id="3" name="Datumsplatzhalter 2"/>
          <p:cNvSpPr>
            <a:spLocks noGrp="1"/>
          </p:cNvSpPr>
          <p:nvPr>
            <p:ph type="dt" sz="half" idx="10"/>
          </p:nvPr>
        </p:nvSpPr>
        <p:spPr/>
        <p:txBody>
          <a:bodyPr/>
          <a:lstStyle/>
          <a:p>
            <a:fld id="{1A0B7B53-5BEF-46CB-AA4D-6ABE8D6DBF1A}" type="datetime1">
              <a:rPr lang="de-DE" smtClean="0"/>
              <a:t>30.05.2022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‹Nr.›</a:t>
            </a:fld>
            <a:endParaRPr lang="de-DE" dirty="0"/>
          </a:p>
        </p:txBody>
      </p:sp>
      <p:sp>
        <p:nvSpPr>
          <p:cNvPr id="7" name="T: Erläuterung"/>
          <p:cNvSpPr>
            <a:spLocks noGrp="1"/>
          </p:cNvSpPr>
          <p:nvPr>
            <p:ph type="body" sz="quarter" idx="14"/>
          </p:nvPr>
        </p:nvSpPr>
        <p:spPr>
          <a:xfrm>
            <a:off x="347663" y="1209036"/>
            <a:ext cx="11436350" cy="924563"/>
          </a:xfrm>
        </p:spPr>
        <p:txBody>
          <a:bodyPr>
            <a:noAutofit/>
          </a:bodyPr>
          <a:lstStyle>
            <a:lvl1pPr marL="0" indent="0">
              <a:buNone/>
              <a:defRPr sz="2200" i="1"/>
            </a:lvl1pPr>
          </a:lstStyle>
          <a:p>
            <a:r>
              <a:rPr lang="de-DE" dirty="0"/>
              <a:t>Hier ist Platz für einen erklärenden Text. Bearbeiten Sie diese Tabelle oder legen Sie eine neue an. Um eine neue Tabelle anzulegen, entfernen Sie die vorhandene und klicken Sie im Anschluss auf das Tabellensymbol, um eine neue Tabelle nach Ihrem Bedarf zu konfigurieren.</a:t>
            </a:r>
          </a:p>
        </p:txBody>
      </p:sp>
    </p:spTree>
    <p:extLst>
      <p:ext uri="{BB962C8B-B14F-4D97-AF65-F5344CB8AC3E}">
        <p14:creationId xmlns:p14="http://schemas.microsoft.com/office/powerpoint/2010/main" val="1339116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blauf Zeitstrahl">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09A41F59-D1B4-47FC-9829-347B78D65809}" type="datetime1">
              <a:rPr lang="de-DE" smtClean="0"/>
              <a:t>30.05.2022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Tree>
    <p:extLst>
      <p:ext uri="{BB962C8B-B14F-4D97-AF65-F5344CB8AC3E}">
        <p14:creationId xmlns:p14="http://schemas.microsoft.com/office/powerpoint/2010/main" val="9110456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Wochenpla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75A80F1E-E73D-4A41-9363-48042CF4C8E0}" type="datetime1">
              <a:rPr lang="de-DE" smtClean="0"/>
              <a:t>30.05.2022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Tree>
    <p:extLst>
      <p:ext uri="{BB962C8B-B14F-4D97-AF65-F5344CB8AC3E}">
        <p14:creationId xmlns:p14="http://schemas.microsoft.com/office/powerpoint/2010/main" val="1643273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natspla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4DB0B0BF-0278-4808-BA5F-2CB548659F1D}" type="datetime1">
              <a:rPr lang="de-DE" smtClean="0"/>
              <a:t>30.05.2022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Tree>
    <p:extLst>
      <p:ext uri="{BB962C8B-B14F-4D97-AF65-F5344CB8AC3E}">
        <p14:creationId xmlns:p14="http://schemas.microsoft.com/office/powerpoint/2010/main" val="7193933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o">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4DB0B0BF-0278-4808-BA5F-2CB548659F1D}" type="datetime1">
              <a:rPr lang="de-DE" smtClean="0"/>
              <a:t>30.05.2022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Tree>
    <p:extLst>
      <p:ext uri="{BB962C8B-B14F-4D97-AF65-F5344CB8AC3E}">
        <p14:creationId xmlns:p14="http://schemas.microsoft.com/office/powerpoint/2010/main" val="14842103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ufgabenblatt">
    <p:spTree>
      <p:nvGrpSpPr>
        <p:cNvPr id="1" name=""/>
        <p:cNvGrpSpPr/>
        <p:nvPr/>
      </p:nvGrpSpPr>
      <p:grpSpPr>
        <a:xfrm>
          <a:off x="0" y="0"/>
          <a:ext cx="0" cy="0"/>
          <a:chOff x="0" y="0"/>
          <a:chExt cx="0" cy="0"/>
        </a:xfrm>
      </p:grpSpPr>
      <p:grpSp>
        <p:nvGrpSpPr>
          <p:cNvPr id="8" name="Gruppieren 7"/>
          <p:cNvGrpSpPr/>
          <p:nvPr userDrawn="1"/>
        </p:nvGrpSpPr>
        <p:grpSpPr>
          <a:xfrm>
            <a:off x="-13606" y="549275"/>
            <a:ext cx="12205606" cy="6351728"/>
            <a:chOff x="-13606" y="532132"/>
            <a:chExt cx="12205606" cy="6351728"/>
          </a:xfrm>
        </p:grpSpPr>
        <p:sp>
          <p:nvSpPr>
            <p:cNvPr id="9" name="Freihandform 8"/>
            <p:cNvSpPr/>
            <p:nvPr userDrawn="1"/>
          </p:nvSpPr>
          <p:spPr>
            <a:xfrm>
              <a:off x="-13606" y="580257"/>
              <a:ext cx="12205606" cy="6303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 name="connsiteX0" fmla="*/ 12700 w 12205606"/>
                <a:gd name="connsiteY0" fmla="*/ 0 h 6278779"/>
                <a:gd name="connsiteX1" fmla="*/ 3466969 w 12205606"/>
                <a:gd name="connsiteY1" fmla="*/ 0 h 6278779"/>
                <a:gd name="connsiteX2" fmla="*/ 3837790 w 12205606"/>
                <a:gd name="connsiteY2" fmla="*/ 351771 h 6278779"/>
                <a:gd name="connsiteX3" fmla="*/ 4208610 w 12205606"/>
                <a:gd name="connsiteY3" fmla="*/ 0 h 6278779"/>
                <a:gd name="connsiteX4" fmla="*/ 12204700 w 12205606"/>
                <a:gd name="connsiteY4" fmla="*/ 0 h 6278779"/>
                <a:gd name="connsiteX5" fmla="*/ 12204699 w 12205606"/>
                <a:gd name="connsiteY5" fmla="*/ 5668603 h 6278779"/>
                <a:gd name="connsiteX6" fmla="*/ 0 w 12205606"/>
                <a:gd name="connsiteY6" fmla="*/ 6278595 h 6278779"/>
                <a:gd name="connsiteX7" fmla="*/ 12700 w 12205606"/>
                <a:gd name="connsiteY7" fmla="*/ 0 h 6278779"/>
                <a:gd name="connsiteX0" fmla="*/ 12700 w 12205606"/>
                <a:gd name="connsiteY0" fmla="*/ 0 h 6303603"/>
                <a:gd name="connsiteX1" fmla="*/ 3466969 w 12205606"/>
                <a:gd name="connsiteY1" fmla="*/ 0 h 6303603"/>
                <a:gd name="connsiteX2" fmla="*/ 3837790 w 12205606"/>
                <a:gd name="connsiteY2" fmla="*/ 351771 h 6303603"/>
                <a:gd name="connsiteX3" fmla="*/ 4208610 w 12205606"/>
                <a:gd name="connsiteY3" fmla="*/ 0 h 6303603"/>
                <a:gd name="connsiteX4" fmla="*/ 12204700 w 12205606"/>
                <a:gd name="connsiteY4" fmla="*/ 0 h 6303603"/>
                <a:gd name="connsiteX5" fmla="*/ 12204699 w 12205606"/>
                <a:gd name="connsiteY5" fmla="*/ 6303603 h 6303603"/>
                <a:gd name="connsiteX6" fmla="*/ 0 w 12205606"/>
                <a:gd name="connsiteY6" fmla="*/ 6278595 h 6303603"/>
                <a:gd name="connsiteX7" fmla="*/ 12700 w 12205606"/>
                <a:gd name="connsiteY7" fmla="*/ 0 h 630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5606" h="6303603">
                  <a:moveTo>
                    <a:pt x="12700" y="0"/>
                  </a:moveTo>
                  <a:lnTo>
                    <a:pt x="3466969" y="0"/>
                  </a:lnTo>
                  <a:lnTo>
                    <a:pt x="3837790" y="351771"/>
                  </a:lnTo>
                  <a:lnTo>
                    <a:pt x="4208610" y="0"/>
                  </a:lnTo>
                  <a:lnTo>
                    <a:pt x="12204700" y="0"/>
                  </a:lnTo>
                  <a:cubicBezTo>
                    <a:pt x="12201558" y="1886392"/>
                    <a:pt x="12207841" y="4417211"/>
                    <a:pt x="12204699" y="6303603"/>
                  </a:cubicBezTo>
                  <a:lnTo>
                    <a:pt x="0" y="6278595"/>
                  </a:lnTo>
                  <a:cubicBezTo>
                    <a:pt x="3142" y="4162817"/>
                    <a:pt x="9558" y="2115778"/>
                    <a:pt x="127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2132"/>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6B1CE842-6F89-4182-A9D8-84E9C2148958}" type="datetime1">
              <a:rPr lang="de-DE" smtClean="0"/>
              <a:t>30.05.2022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39" name="Textplatzhalter 37"/>
          <p:cNvSpPr>
            <a:spLocks noGrp="1"/>
          </p:cNvSpPr>
          <p:nvPr>
            <p:ph type="body" sz="quarter" idx="13" hasCustomPrompt="1"/>
          </p:nvPr>
        </p:nvSpPr>
        <p:spPr>
          <a:xfrm>
            <a:off x="8258175" y="1280479"/>
            <a:ext cx="3598863" cy="746098"/>
          </a:xfrm>
        </p:spPr>
        <p:txBody>
          <a:bodyPr anchor="ctr" anchorCtr="0">
            <a:normAutofit/>
          </a:bodyPr>
          <a:lstStyle>
            <a:lvl1pPr marL="0" indent="0">
              <a:buNone/>
              <a:defRPr sz="2400" i="1"/>
            </a:lvl1pPr>
          </a:lstStyle>
          <a:p>
            <a:pPr lvl="0"/>
            <a:r>
              <a:rPr lang="de-DE" dirty="0" smtClean="0"/>
              <a:t>Lernziele</a:t>
            </a:r>
            <a:endParaRPr lang="de-DE" dirty="0"/>
          </a:p>
        </p:txBody>
      </p:sp>
      <p:sp>
        <p:nvSpPr>
          <p:cNvPr id="40" name="Textplatzhalter 37"/>
          <p:cNvSpPr>
            <a:spLocks noGrp="1"/>
          </p:cNvSpPr>
          <p:nvPr>
            <p:ph type="body" sz="quarter" idx="14" hasCustomPrompt="1"/>
          </p:nvPr>
        </p:nvSpPr>
        <p:spPr>
          <a:xfrm>
            <a:off x="8258175" y="2011971"/>
            <a:ext cx="3598863" cy="4296754"/>
          </a:xfrm>
        </p:spPr>
        <p:txBody>
          <a:bodyPr anchor="t" anchorCtr="0">
            <a:normAutofit/>
          </a:bodyPr>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i="1"/>
            </a:lvl1pPr>
          </a:lstStyle>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erste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zweite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dritte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vierte kompetenzorientierte Lernziel eingefügt werden.</a:t>
            </a:r>
          </a:p>
          <a:p>
            <a:pPr lvl="0"/>
            <a:endParaRPr lang="de-DE" dirty="0"/>
          </a:p>
        </p:txBody>
      </p:sp>
      <p:sp>
        <p:nvSpPr>
          <p:cNvPr id="43" name="Textplatzhalter 41"/>
          <p:cNvSpPr>
            <a:spLocks noGrp="1"/>
          </p:cNvSpPr>
          <p:nvPr>
            <p:ph type="body" sz="quarter" idx="15" hasCustomPrompt="1"/>
          </p:nvPr>
        </p:nvSpPr>
        <p:spPr>
          <a:xfrm>
            <a:off x="334963" y="2732088"/>
            <a:ext cx="7934325" cy="3576637"/>
          </a:xfrm>
        </p:spPr>
        <p:txBody>
          <a:bodyPr>
            <a:normAutofit/>
          </a:bodyPr>
          <a:lstStyle>
            <a:lvl1pPr marL="0" indent="0">
              <a:buNone/>
              <a:defRPr sz="2400" baseline="0"/>
            </a:lvl1pPr>
          </a:lstStyle>
          <a:p>
            <a:pPr lvl="0"/>
            <a:r>
              <a:rPr lang="de-DE" dirty="0" smtClean="0"/>
              <a:t>Aufgabenstellung</a:t>
            </a:r>
          </a:p>
          <a:p>
            <a:pPr lvl="0"/>
            <a:r>
              <a:rPr lang="de-DE" dirty="0" smtClean="0"/>
              <a:t>Hier kann die Aufgabenstellung eingefügt werden.</a:t>
            </a:r>
            <a:endParaRPr lang="de-DE" dirty="0"/>
          </a:p>
        </p:txBody>
      </p:sp>
      <p:sp>
        <p:nvSpPr>
          <p:cNvPr id="46" name="Textplatzhalter 44"/>
          <p:cNvSpPr>
            <a:spLocks noGrp="1"/>
          </p:cNvSpPr>
          <p:nvPr>
            <p:ph type="body" sz="quarter" idx="16" hasCustomPrompt="1"/>
          </p:nvPr>
        </p:nvSpPr>
        <p:spPr>
          <a:xfrm>
            <a:off x="334963" y="1270000"/>
            <a:ext cx="5757862" cy="741363"/>
          </a:xfrm>
        </p:spPr>
        <p:txBody>
          <a:bodyPr>
            <a:noAutofit/>
          </a:bodyPr>
          <a:lstStyle>
            <a:lvl1pPr marL="0" indent="0">
              <a:buNone/>
              <a:defRPr sz="4800" b="1" baseline="0"/>
            </a:lvl1pPr>
          </a:lstStyle>
          <a:p>
            <a:pPr lvl="0"/>
            <a:r>
              <a:rPr lang="de-DE" dirty="0" smtClean="0"/>
              <a:t>Titel der Aufgabe</a:t>
            </a:r>
            <a:endParaRPr lang="de-DE" dirty="0"/>
          </a:p>
        </p:txBody>
      </p:sp>
      <p:sp>
        <p:nvSpPr>
          <p:cNvPr id="48" name="Textplatzhalter 47"/>
          <p:cNvSpPr>
            <a:spLocks noGrp="1"/>
          </p:cNvSpPr>
          <p:nvPr>
            <p:ph type="body" sz="quarter" idx="17" hasCustomPrompt="1"/>
          </p:nvPr>
        </p:nvSpPr>
        <p:spPr>
          <a:xfrm>
            <a:off x="8256588" y="566230"/>
            <a:ext cx="3600450" cy="711074"/>
          </a:xfrm>
        </p:spPr>
        <p:txBody>
          <a:bodyPr anchor="ctr" anchorCtr="0">
            <a:normAutofit/>
          </a:bodyPr>
          <a:lstStyle>
            <a:lvl1pPr marL="0" indent="0">
              <a:buNone/>
              <a:defRPr sz="2400" i="1"/>
            </a:lvl1pPr>
          </a:lstStyle>
          <a:p>
            <a:pPr lvl="0"/>
            <a:r>
              <a:rPr lang="de-DE" dirty="0" smtClean="0"/>
              <a:t>Zeitumfang: 45min</a:t>
            </a:r>
            <a:endParaRPr lang="de-DE" dirty="0"/>
          </a:p>
        </p:txBody>
      </p:sp>
    </p:spTree>
    <p:extLst>
      <p:ext uri="{BB962C8B-B14F-4D97-AF65-F5344CB8AC3E}">
        <p14:creationId xmlns:p14="http://schemas.microsoft.com/office/powerpoint/2010/main" val="31296598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ufgabenblatt_Fortsetzung">
    <p:spTree>
      <p:nvGrpSpPr>
        <p:cNvPr id="1" name=""/>
        <p:cNvGrpSpPr/>
        <p:nvPr/>
      </p:nvGrpSpPr>
      <p:grpSpPr>
        <a:xfrm>
          <a:off x="0" y="0"/>
          <a:ext cx="0" cy="0"/>
          <a:chOff x="0" y="0"/>
          <a:chExt cx="0" cy="0"/>
        </a:xfrm>
      </p:grpSpPr>
      <p:grpSp>
        <p:nvGrpSpPr>
          <p:cNvPr id="8" name="Gruppieren 7"/>
          <p:cNvGrpSpPr/>
          <p:nvPr userDrawn="1"/>
        </p:nvGrpSpPr>
        <p:grpSpPr>
          <a:xfrm>
            <a:off x="-13606" y="549275"/>
            <a:ext cx="12205606" cy="6351728"/>
            <a:chOff x="-13606" y="532132"/>
            <a:chExt cx="12205606" cy="6351728"/>
          </a:xfrm>
        </p:grpSpPr>
        <p:sp>
          <p:nvSpPr>
            <p:cNvPr id="9" name="Freihandform 8"/>
            <p:cNvSpPr/>
            <p:nvPr userDrawn="1"/>
          </p:nvSpPr>
          <p:spPr>
            <a:xfrm>
              <a:off x="-13606" y="580257"/>
              <a:ext cx="12205606" cy="6303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 name="connsiteX0" fmla="*/ 12700 w 12205606"/>
                <a:gd name="connsiteY0" fmla="*/ 0 h 6278779"/>
                <a:gd name="connsiteX1" fmla="*/ 3466969 w 12205606"/>
                <a:gd name="connsiteY1" fmla="*/ 0 h 6278779"/>
                <a:gd name="connsiteX2" fmla="*/ 3837790 w 12205606"/>
                <a:gd name="connsiteY2" fmla="*/ 351771 h 6278779"/>
                <a:gd name="connsiteX3" fmla="*/ 4208610 w 12205606"/>
                <a:gd name="connsiteY3" fmla="*/ 0 h 6278779"/>
                <a:gd name="connsiteX4" fmla="*/ 12204700 w 12205606"/>
                <a:gd name="connsiteY4" fmla="*/ 0 h 6278779"/>
                <a:gd name="connsiteX5" fmla="*/ 12204699 w 12205606"/>
                <a:gd name="connsiteY5" fmla="*/ 5668603 h 6278779"/>
                <a:gd name="connsiteX6" fmla="*/ 0 w 12205606"/>
                <a:gd name="connsiteY6" fmla="*/ 6278595 h 6278779"/>
                <a:gd name="connsiteX7" fmla="*/ 12700 w 12205606"/>
                <a:gd name="connsiteY7" fmla="*/ 0 h 6278779"/>
                <a:gd name="connsiteX0" fmla="*/ 12700 w 12205606"/>
                <a:gd name="connsiteY0" fmla="*/ 0 h 6303603"/>
                <a:gd name="connsiteX1" fmla="*/ 3466969 w 12205606"/>
                <a:gd name="connsiteY1" fmla="*/ 0 h 6303603"/>
                <a:gd name="connsiteX2" fmla="*/ 3837790 w 12205606"/>
                <a:gd name="connsiteY2" fmla="*/ 351771 h 6303603"/>
                <a:gd name="connsiteX3" fmla="*/ 4208610 w 12205606"/>
                <a:gd name="connsiteY3" fmla="*/ 0 h 6303603"/>
                <a:gd name="connsiteX4" fmla="*/ 12204700 w 12205606"/>
                <a:gd name="connsiteY4" fmla="*/ 0 h 6303603"/>
                <a:gd name="connsiteX5" fmla="*/ 12204699 w 12205606"/>
                <a:gd name="connsiteY5" fmla="*/ 6303603 h 6303603"/>
                <a:gd name="connsiteX6" fmla="*/ 0 w 12205606"/>
                <a:gd name="connsiteY6" fmla="*/ 6278595 h 6303603"/>
                <a:gd name="connsiteX7" fmla="*/ 12700 w 12205606"/>
                <a:gd name="connsiteY7" fmla="*/ 0 h 630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5606" h="6303603">
                  <a:moveTo>
                    <a:pt x="12700" y="0"/>
                  </a:moveTo>
                  <a:lnTo>
                    <a:pt x="3466969" y="0"/>
                  </a:lnTo>
                  <a:lnTo>
                    <a:pt x="3837790" y="351771"/>
                  </a:lnTo>
                  <a:lnTo>
                    <a:pt x="4208610" y="0"/>
                  </a:lnTo>
                  <a:lnTo>
                    <a:pt x="12204700" y="0"/>
                  </a:lnTo>
                  <a:cubicBezTo>
                    <a:pt x="12201558" y="1886392"/>
                    <a:pt x="12207841" y="4417211"/>
                    <a:pt x="12204699" y="6303603"/>
                  </a:cubicBezTo>
                  <a:lnTo>
                    <a:pt x="0" y="6278595"/>
                  </a:lnTo>
                  <a:cubicBezTo>
                    <a:pt x="3142" y="4162817"/>
                    <a:pt x="9558" y="2115778"/>
                    <a:pt x="127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2132"/>
              <a:ext cx="12192000" cy="409956"/>
            </a:xfrm>
            <a:prstGeom prst="rect">
              <a:avLst/>
            </a:prstGeom>
          </p:spPr>
        </p:pic>
      </p:gr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5" name="Datumsplatzhalter 4"/>
          <p:cNvSpPr>
            <a:spLocks noGrp="1"/>
          </p:cNvSpPr>
          <p:nvPr>
            <p:ph type="dt" sz="half" idx="10"/>
          </p:nvPr>
        </p:nvSpPr>
        <p:spPr/>
        <p:txBody>
          <a:bodyPr/>
          <a:lstStyle/>
          <a:p>
            <a:fld id="{C1E2B63B-BC06-4DE2-AB38-48B65140DEE2}" type="datetime1">
              <a:rPr lang="de-DE" smtClean="0"/>
              <a:t>30.05.2022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39" name="Textplatzhalter 37"/>
          <p:cNvSpPr>
            <a:spLocks noGrp="1"/>
          </p:cNvSpPr>
          <p:nvPr>
            <p:ph type="body" sz="quarter" idx="13" hasCustomPrompt="1"/>
          </p:nvPr>
        </p:nvSpPr>
        <p:spPr>
          <a:xfrm>
            <a:off x="8258175" y="1280479"/>
            <a:ext cx="3598863" cy="746098"/>
          </a:xfrm>
        </p:spPr>
        <p:txBody>
          <a:bodyPr anchor="ctr" anchorCtr="0">
            <a:normAutofit/>
          </a:bodyPr>
          <a:lstStyle>
            <a:lvl1pPr marL="0" indent="0">
              <a:buNone/>
              <a:defRPr sz="2400" i="1"/>
            </a:lvl1pPr>
          </a:lstStyle>
          <a:p>
            <a:pPr lvl="0"/>
            <a:r>
              <a:rPr lang="de-DE" dirty="0" smtClean="0"/>
              <a:t>Lernziele</a:t>
            </a:r>
            <a:endParaRPr lang="de-DE" dirty="0"/>
          </a:p>
        </p:txBody>
      </p:sp>
      <p:sp>
        <p:nvSpPr>
          <p:cNvPr id="40" name="Textplatzhalter 37"/>
          <p:cNvSpPr>
            <a:spLocks noGrp="1"/>
          </p:cNvSpPr>
          <p:nvPr>
            <p:ph type="body" sz="quarter" idx="14" hasCustomPrompt="1"/>
          </p:nvPr>
        </p:nvSpPr>
        <p:spPr>
          <a:xfrm>
            <a:off x="8258175" y="2011971"/>
            <a:ext cx="3598863" cy="4296754"/>
          </a:xfrm>
        </p:spPr>
        <p:txBody>
          <a:bodyPr anchor="t" anchorCtr="0">
            <a:normAutofit/>
          </a:bodyPr>
          <a:lstStyle>
            <a:lvl1pPr marL="457200" marR="0" indent="-457200" algn="l" defTabSz="914400" rtl="0" eaLnBrk="1" fontAlgn="auto" latinLnBrk="0" hangingPunct="1">
              <a:lnSpc>
                <a:spcPct val="90000"/>
              </a:lnSpc>
              <a:spcBef>
                <a:spcPts val="1000"/>
              </a:spcBef>
              <a:spcAft>
                <a:spcPts val="0"/>
              </a:spcAft>
              <a:buClrTx/>
              <a:buSzTx/>
              <a:buFont typeface="+mj-lt"/>
              <a:buAutoNum type="arabicPeriod"/>
              <a:tabLst/>
              <a:defRPr sz="2000" i="1"/>
            </a:lvl1pPr>
          </a:lstStyle>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erste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zweite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dritte kompetenzorientierte Lernziel eingefügt werden.</a:t>
            </a:r>
          </a:p>
          <a:p>
            <a:pPr marL="457200" marR="0" lvl="0" indent="-457200" algn="l" defTabSz="914400" rtl="0" eaLnBrk="1" fontAlgn="auto" latinLnBrk="0" hangingPunct="1">
              <a:lnSpc>
                <a:spcPct val="90000"/>
              </a:lnSpc>
              <a:spcBef>
                <a:spcPts val="1000"/>
              </a:spcBef>
              <a:spcAft>
                <a:spcPts val="0"/>
              </a:spcAft>
              <a:buClrTx/>
              <a:buSzTx/>
              <a:buFont typeface="+mj-lt"/>
              <a:buAutoNum type="arabicPeriod"/>
              <a:tabLst/>
              <a:defRPr/>
            </a:pPr>
            <a:r>
              <a:rPr lang="de-DE" sz="2000" b="0" i="1" dirty="0" smtClean="0"/>
              <a:t>Hier kann</a:t>
            </a:r>
            <a:r>
              <a:rPr lang="de-DE" sz="2000" b="0" i="1" baseline="0" dirty="0" smtClean="0"/>
              <a:t> das vierte kompetenzorientierte Lernziel eingefügt werden.</a:t>
            </a:r>
          </a:p>
          <a:p>
            <a:pPr lvl="0"/>
            <a:endParaRPr lang="de-DE" dirty="0"/>
          </a:p>
        </p:txBody>
      </p:sp>
      <p:sp>
        <p:nvSpPr>
          <p:cNvPr id="43" name="Textplatzhalter 41"/>
          <p:cNvSpPr>
            <a:spLocks noGrp="1"/>
          </p:cNvSpPr>
          <p:nvPr>
            <p:ph type="body" sz="quarter" idx="15" hasCustomPrompt="1"/>
          </p:nvPr>
        </p:nvSpPr>
        <p:spPr>
          <a:xfrm>
            <a:off x="334963" y="1277304"/>
            <a:ext cx="7197407" cy="5031421"/>
          </a:xfrm>
        </p:spPr>
        <p:txBody>
          <a:bodyPr>
            <a:normAutofit/>
          </a:bodyPr>
          <a:lstStyle>
            <a:lvl1pPr marL="0" indent="0">
              <a:buNone/>
              <a:defRPr sz="2400" baseline="0"/>
            </a:lvl1pPr>
          </a:lstStyle>
          <a:p>
            <a:pPr lvl="0"/>
            <a:r>
              <a:rPr lang="de-DE" dirty="0" smtClean="0"/>
              <a:t>Aufgabenstellung</a:t>
            </a:r>
          </a:p>
          <a:p>
            <a:pPr lvl="0"/>
            <a:r>
              <a:rPr lang="de-DE" dirty="0" smtClean="0"/>
              <a:t>Hier kann die Aufgabenstellung eingefügt werden.</a:t>
            </a:r>
            <a:endParaRPr lang="de-DE" dirty="0"/>
          </a:p>
        </p:txBody>
      </p:sp>
      <p:sp>
        <p:nvSpPr>
          <p:cNvPr id="48" name="Textplatzhalter 47"/>
          <p:cNvSpPr>
            <a:spLocks noGrp="1"/>
          </p:cNvSpPr>
          <p:nvPr>
            <p:ph type="body" sz="quarter" idx="17" hasCustomPrompt="1"/>
          </p:nvPr>
        </p:nvSpPr>
        <p:spPr>
          <a:xfrm>
            <a:off x="8256588" y="566230"/>
            <a:ext cx="3600450" cy="711074"/>
          </a:xfrm>
        </p:spPr>
        <p:txBody>
          <a:bodyPr anchor="ctr" anchorCtr="0">
            <a:normAutofit/>
          </a:bodyPr>
          <a:lstStyle>
            <a:lvl1pPr marL="0" indent="0">
              <a:buNone/>
              <a:defRPr sz="2400" i="1"/>
            </a:lvl1pPr>
          </a:lstStyle>
          <a:p>
            <a:pPr lvl="0"/>
            <a:r>
              <a:rPr lang="de-DE" dirty="0" smtClean="0"/>
              <a:t>Zeitumfang: 45min</a:t>
            </a:r>
            <a:endParaRPr lang="de-DE" dirty="0"/>
          </a:p>
        </p:txBody>
      </p:sp>
    </p:spTree>
    <p:extLst>
      <p:ext uri="{BB962C8B-B14F-4D97-AF65-F5344CB8AC3E}">
        <p14:creationId xmlns:p14="http://schemas.microsoft.com/office/powerpoint/2010/main" val="23667131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ssource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AD7474C8-E081-47A0-8148-238CC5CD1BDE}" type="datetime1">
              <a:rPr lang="de-DE" smtClean="0"/>
              <a:t>30.05.2022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12" name="T:1 Beschreibung"/>
          <p:cNvSpPr>
            <a:spLocks noGrp="1"/>
          </p:cNvSpPr>
          <p:nvPr>
            <p:ph type="body" sz="quarter" idx="14"/>
          </p:nvPr>
        </p:nvSpPr>
        <p:spPr>
          <a:xfrm>
            <a:off x="1115702" y="2718606"/>
            <a:ext cx="4248150" cy="707072"/>
          </a:xfrm>
          <a:noFill/>
        </p:spPr>
        <p:txBody>
          <a:bodyPr>
            <a:noAutofit/>
          </a:bodyPr>
          <a:lstStyle>
            <a:lvl1pPr marL="0" indent="0">
              <a:buNone/>
              <a:defRPr sz="2000"/>
            </a:lvl1pPr>
          </a:lstStyle>
          <a:p>
            <a:r>
              <a:rPr lang="de-DE" dirty="0"/>
              <a:t>Eine kurze Beschreibung zur Ressource</a:t>
            </a:r>
            <a:br>
              <a:rPr lang="de-DE" dirty="0"/>
            </a:br>
            <a:r>
              <a:rPr lang="de-DE" dirty="0"/>
              <a:t>Link: </a:t>
            </a:r>
            <a:r>
              <a:rPr lang="de-DE" u="sng" dirty="0"/>
              <a:t>www.meine-ressource.de</a:t>
            </a:r>
          </a:p>
        </p:txBody>
      </p:sp>
      <p:sp>
        <p:nvSpPr>
          <p:cNvPr id="13" name="T:1"/>
          <p:cNvSpPr>
            <a:spLocks noGrp="1"/>
          </p:cNvSpPr>
          <p:nvPr>
            <p:ph type="body" sz="quarter" idx="15"/>
          </p:nvPr>
        </p:nvSpPr>
        <p:spPr>
          <a:xfrm>
            <a:off x="1115701" y="2011014"/>
            <a:ext cx="4248150" cy="707592"/>
          </a:xfrm>
          <a:noFill/>
        </p:spPr>
        <p:txBody>
          <a:bodyPr>
            <a:normAutofit fontScale="92500" lnSpcReduction="10000"/>
          </a:bodyPr>
          <a:lstStyle>
            <a:lvl1pPr marL="0" indent="0">
              <a:buNone/>
              <a:defRPr b="1"/>
            </a:lvl1pPr>
          </a:lstStyle>
          <a:p>
            <a:r>
              <a:rPr lang="de-DE" dirty="0"/>
              <a:t>Ressource 1</a:t>
            </a:r>
          </a:p>
          <a:p>
            <a:endParaRPr lang="de-DE" dirty="0"/>
          </a:p>
        </p:txBody>
      </p:sp>
      <p:sp>
        <p:nvSpPr>
          <p:cNvPr id="14" name="T:1 Beschreibung"/>
          <p:cNvSpPr>
            <a:spLocks noGrp="1"/>
          </p:cNvSpPr>
          <p:nvPr>
            <p:ph type="body" sz="quarter" idx="16"/>
          </p:nvPr>
        </p:nvSpPr>
        <p:spPr>
          <a:xfrm>
            <a:off x="1115702" y="4878962"/>
            <a:ext cx="4248150" cy="707072"/>
          </a:xfrm>
          <a:noFill/>
        </p:spPr>
        <p:txBody>
          <a:bodyPr>
            <a:noAutofit/>
          </a:bodyPr>
          <a:lstStyle>
            <a:lvl1pPr marL="0" indent="0">
              <a:buNone/>
              <a:defRPr sz="2000"/>
            </a:lvl1pPr>
          </a:lstStyle>
          <a:p>
            <a:r>
              <a:rPr lang="de-DE" dirty="0"/>
              <a:t>Eine kurze Beschreibung zur Ressource</a:t>
            </a:r>
            <a:br>
              <a:rPr lang="de-DE" dirty="0"/>
            </a:br>
            <a:r>
              <a:rPr lang="de-DE" dirty="0"/>
              <a:t>Link: </a:t>
            </a:r>
            <a:r>
              <a:rPr lang="de-DE" u="sng" dirty="0"/>
              <a:t>www.meine-ressource.de</a:t>
            </a:r>
          </a:p>
        </p:txBody>
      </p:sp>
      <p:sp>
        <p:nvSpPr>
          <p:cNvPr id="15" name="T:1"/>
          <p:cNvSpPr>
            <a:spLocks noGrp="1"/>
          </p:cNvSpPr>
          <p:nvPr>
            <p:ph type="body" sz="quarter" idx="17" hasCustomPrompt="1"/>
          </p:nvPr>
        </p:nvSpPr>
        <p:spPr>
          <a:xfrm>
            <a:off x="1115701" y="4171370"/>
            <a:ext cx="4248150" cy="707592"/>
          </a:xfrm>
          <a:noFill/>
        </p:spPr>
        <p:txBody>
          <a:bodyPr>
            <a:normAutofit fontScale="92500" lnSpcReduction="10000"/>
          </a:bodyPr>
          <a:lstStyle>
            <a:lvl1pPr marL="0" indent="0">
              <a:buNone/>
              <a:defRPr b="1"/>
            </a:lvl1pPr>
          </a:lstStyle>
          <a:p>
            <a:r>
              <a:rPr lang="de-DE" dirty="0"/>
              <a:t>Ressource </a:t>
            </a:r>
            <a:r>
              <a:rPr lang="de-DE" dirty="0" smtClean="0"/>
              <a:t>3</a:t>
            </a:r>
            <a:endParaRPr lang="de-DE" dirty="0"/>
          </a:p>
          <a:p>
            <a:endParaRPr lang="de-DE" dirty="0"/>
          </a:p>
        </p:txBody>
      </p:sp>
      <p:sp>
        <p:nvSpPr>
          <p:cNvPr id="16" name="T:1 Beschreibung"/>
          <p:cNvSpPr>
            <a:spLocks noGrp="1"/>
          </p:cNvSpPr>
          <p:nvPr>
            <p:ph type="body" sz="quarter" idx="18"/>
          </p:nvPr>
        </p:nvSpPr>
        <p:spPr>
          <a:xfrm>
            <a:off x="6144591" y="4878962"/>
            <a:ext cx="4248150" cy="707072"/>
          </a:xfrm>
          <a:noFill/>
        </p:spPr>
        <p:txBody>
          <a:bodyPr>
            <a:noAutofit/>
          </a:bodyPr>
          <a:lstStyle>
            <a:lvl1pPr marL="0" indent="0">
              <a:buNone/>
              <a:defRPr sz="2000"/>
            </a:lvl1pPr>
          </a:lstStyle>
          <a:p>
            <a:r>
              <a:rPr lang="de-DE" dirty="0"/>
              <a:t>Eine kurze Beschreibung zur Ressource</a:t>
            </a:r>
            <a:br>
              <a:rPr lang="de-DE" dirty="0"/>
            </a:br>
            <a:r>
              <a:rPr lang="de-DE" dirty="0"/>
              <a:t>Link: </a:t>
            </a:r>
            <a:r>
              <a:rPr lang="de-DE" u="sng" dirty="0"/>
              <a:t>www.meine-ressource.de</a:t>
            </a:r>
          </a:p>
        </p:txBody>
      </p:sp>
      <p:sp>
        <p:nvSpPr>
          <p:cNvPr id="17" name="T:1"/>
          <p:cNvSpPr>
            <a:spLocks noGrp="1"/>
          </p:cNvSpPr>
          <p:nvPr>
            <p:ph type="body" sz="quarter" idx="19" hasCustomPrompt="1"/>
          </p:nvPr>
        </p:nvSpPr>
        <p:spPr>
          <a:xfrm>
            <a:off x="6144590" y="4171370"/>
            <a:ext cx="4248150" cy="707592"/>
          </a:xfrm>
          <a:noFill/>
        </p:spPr>
        <p:txBody>
          <a:bodyPr>
            <a:normAutofit fontScale="92500" lnSpcReduction="10000"/>
          </a:bodyPr>
          <a:lstStyle>
            <a:lvl1pPr marL="0" indent="0">
              <a:buNone/>
              <a:defRPr b="1"/>
            </a:lvl1pPr>
          </a:lstStyle>
          <a:p>
            <a:r>
              <a:rPr lang="de-DE" dirty="0"/>
              <a:t>Ressource </a:t>
            </a:r>
            <a:r>
              <a:rPr lang="de-DE" dirty="0" smtClean="0"/>
              <a:t>4</a:t>
            </a:r>
            <a:endParaRPr lang="de-DE" dirty="0"/>
          </a:p>
          <a:p>
            <a:endParaRPr lang="de-DE" dirty="0"/>
          </a:p>
        </p:txBody>
      </p:sp>
      <p:sp>
        <p:nvSpPr>
          <p:cNvPr id="18" name="T:1 Beschreibung"/>
          <p:cNvSpPr>
            <a:spLocks noGrp="1"/>
          </p:cNvSpPr>
          <p:nvPr>
            <p:ph type="body" sz="quarter" idx="20"/>
          </p:nvPr>
        </p:nvSpPr>
        <p:spPr>
          <a:xfrm>
            <a:off x="6144591" y="2718808"/>
            <a:ext cx="4248150" cy="707072"/>
          </a:xfrm>
          <a:noFill/>
        </p:spPr>
        <p:txBody>
          <a:bodyPr>
            <a:noAutofit/>
          </a:bodyPr>
          <a:lstStyle>
            <a:lvl1pPr marL="0" indent="0">
              <a:buNone/>
              <a:defRPr sz="2000"/>
            </a:lvl1pPr>
          </a:lstStyle>
          <a:p>
            <a:r>
              <a:rPr lang="de-DE" dirty="0"/>
              <a:t>Eine kurze Beschreibung zur Ressource</a:t>
            </a:r>
            <a:br>
              <a:rPr lang="de-DE" dirty="0"/>
            </a:br>
            <a:r>
              <a:rPr lang="de-DE" dirty="0"/>
              <a:t>Link: </a:t>
            </a:r>
            <a:r>
              <a:rPr lang="de-DE" u="sng" dirty="0"/>
              <a:t>www.meine-ressource.de</a:t>
            </a:r>
          </a:p>
        </p:txBody>
      </p:sp>
      <p:sp>
        <p:nvSpPr>
          <p:cNvPr id="19" name="T:1"/>
          <p:cNvSpPr>
            <a:spLocks noGrp="1"/>
          </p:cNvSpPr>
          <p:nvPr>
            <p:ph type="body" sz="quarter" idx="21" hasCustomPrompt="1"/>
          </p:nvPr>
        </p:nvSpPr>
        <p:spPr>
          <a:xfrm>
            <a:off x="6144590" y="2011216"/>
            <a:ext cx="4248150" cy="707592"/>
          </a:xfrm>
          <a:noFill/>
        </p:spPr>
        <p:txBody>
          <a:bodyPr>
            <a:normAutofit fontScale="92500" lnSpcReduction="10000"/>
          </a:bodyPr>
          <a:lstStyle>
            <a:lvl1pPr marL="0" indent="0">
              <a:buNone/>
              <a:defRPr b="1"/>
            </a:lvl1pPr>
          </a:lstStyle>
          <a:p>
            <a:r>
              <a:rPr lang="de-DE" dirty="0"/>
              <a:t>Ressource </a:t>
            </a:r>
            <a:r>
              <a:rPr lang="de-DE" dirty="0" smtClean="0"/>
              <a:t>2</a:t>
            </a:r>
            <a:endParaRPr lang="de-DE" dirty="0"/>
          </a:p>
          <a:p>
            <a:endParaRPr lang="de-DE" dirty="0"/>
          </a:p>
        </p:txBody>
      </p:sp>
      <p:sp>
        <p:nvSpPr>
          <p:cNvPr id="20" name="Titel 19"/>
          <p:cNvSpPr>
            <a:spLocks noGrp="1"/>
          </p:cNvSpPr>
          <p:nvPr>
            <p:ph type="title" hasCustomPrompt="1"/>
          </p:nvPr>
        </p:nvSpPr>
        <p:spPr>
          <a:xfrm>
            <a:off x="334963" y="549275"/>
            <a:ext cx="11018837" cy="716047"/>
          </a:xfrm>
        </p:spPr>
        <p:txBody>
          <a:bodyPr anchor="t" anchorCtr="0"/>
          <a:lstStyle>
            <a:lvl1pPr>
              <a:defRPr/>
            </a:lvl1pPr>
          </a:lstStyle>
          <a:p>
            <a:r>
              <a:rPr lang="de-DE" dirty="0" smtClean="0"/>
              <a:t>Ressourcen</a:t>
            </a:r>
            <a:endParaRPr lang="de-DE" dirty="0"/>
          </a:p>
        </p:txBody>
      </p:sp>
    </p:spTree>
    <p:extLst>
      <p:ext uri="{BB962C8B-B14F-4D97-AF65-F5344CB8AC3E}">
        <p14:creationId xmlns:p14="http://schemas.microsoft.com/office/powerpoint/2010/main" val="383773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emenübersicht">
    <p:spTree>
      <p:nvGrpSpPr>
        <p:cNvPr id="1" name=""/>
        <p:cNvGrpSpPr/>
        <p:nvPr/>
      </p:nvGrpSpPr>
      <p:grpSpPr>
        <a:xfrm>
          <a:off x="0" y="0"/>
          <a:ext cx="0" cy="0"/>
          <a:chOff x="0" y="0"/>
          <a:chExt cx="0" cy="0"/>
        </a:xfrm>
      </p:grpSpPr>
      <p:grpSp>
        <p:nvGrpSpPr>
          <p:cNvPr id="7" name="Gruppieren 6"/>
          <p:cNvGrpSpPr/>
          <p:nvPr userDrawn="1"/>
        </p:nvGrpSpPr>
        <p:grpSpPr>
          <a:xfrm>
            <a:off x="-908" y="1229964"/>
            <a:ext cx="12193814" cy="5668603"/>
            <a:chOff x="-908" y="6783671"/>
            <a:chExt cx="12193814" cy="5668603"/>
          </a:xfrm>
        </p:grpSpPr>
        <p:sp>
          <p:nvSpPr>
            <p:cNvPr id="8" name="Freihandform 7"/>
            <p:cNvSpPr/>
            <p:nvPr userDrawn="1"/>
          </p:nvSpPr>
          <p:spPr>
            <a:xfrm>
              <a:off x="-908" y="6783671"/>
              <a:ext cx="12193814" cy="5668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3814" h="5668603">
                  <a:moveTo>
                    <a:pt x="908" y="0"/>
                  </a:moveTo>
                  <a:lnTo>
                    <a:pt x="3455177" y="0"/>
                  </a:lnTo>
                  <a:lnTo>
                    <a:pt x="3825998" y="351771"/>
                  </a:lnTo>
                  <a:lnTo>
                    <a:pt x="4196818" y="0"/>
                  </a:lnTo>
                  <a:lnTo>
                    <a:pt x="12192908" y="0"/>
                  </a:lnTo>
                  <a:cubicBezTo>
                    <a:pt x="12189766" y="1886392"/>
                    <a:pt x="12196049" y="3782211"/>
                    <a:pt x="12192907" y="5668603"/>
                  </a:cubicBezTo>
                  <a:lnTo>
                    <a:pt x="908" y="5630895"/>
                  </a:lnTo>
                  <a:cubicBezTo>
                    <a:pt x="4050" y="3515117"/>
                    <a:pt x="-2234" y="2115778"/>
                    <a:pt x="90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783671"/>
              <a:ext cx="12192000" cy="409956"/>
            </a:xfrm>
            <a:prstGeom prst="rect">
              <a:avLst/>
            </a:prstGeom>
          </p:spPr>
        </p:pic>
      </p:grpSp>
      <p:sp>
        <p:nvSpPr>
          <p:cNvPr id="4" name="Datumsplatzhalter 3"/>
          <p:cNvSpPr>
            <a:spLocks noGrp="1"/>
          </p:cNvSpPr>
          <p:nvPr>
            <p:ph type="dt" sz="half" idx="10"/>
          </p:nvPr>
        </p:nvSpPr>
        <p:spPr/>
        <p:txBody>
          <a:bodyPr/>
          <a:lstStyle/>
          <a:p>
            <a:fld id="{CA52A6E7-51B3-4CF0-8F47-DAACA7061ACA}" type="datetime1">
              <a:rPr lang="de-DE" smtClean="0"/>
              <a:t>30.05.2022</a:t>
            </a:fld>
            <a:endParaRPr lang="de-DE" dirty="0"/>
          </a:p>
        </p:txBody>
      </p:sp>
      <p:sp>
        <p:nvSpPr>
          <p:cNvPr id="5" name="Fußzeilenplatzhalter 4"/>
          <p:cNvSpPr>
            <a:spLocks noGrp="1"/>
          </p:cNvSpPr>
          <p:nvPr>
            <p:ph type="ftr" sz="quarter" idx="11"/>
          </p:nvPr>
        </p:nvSpPr>
        <p:spPr/>
        <p:txBody>
          <a:bodyPr/>
          <a:lstStyle/>
          <a:p>
            <a:r>
              <a:rPr lang="de-DE" dirty="0" smtClean="0"/>
              <a:t>Präsentationsthema</a:t>
            </a:r>
            <a:endParaRPr lang="de-DE" dirty="0"/>
          </a:p>
        </p:txBody>
      </p:sp>
      <p:sp>
        <p:nvSpPr>
          <p:cNvPr id="6" name="Foliennummernplatzhalter 5"/>
          <p:cNvSpPr>
            <a:spLocks noGrp="1"/>
          </p:cNvSpPr>
          <p:nvPr>
            <p:ph type="sldNum" sz="quarter" idx="12"/>
          </p:nvPr>
        </p:nvSpPr>
        <p:spPr/>
        <p:txBody>
          <a:bodyPr/>
          <a:lstStyle/>
          <a:p>
            <a:fld id="{220551C3-A462-45EE-8D4B-53AADAADD6D4}" type="slidenum">
              <a:rPr lang="de-DE" smtClean="0"/>
              <a:t>‹Nr.›</a:t>
            </a:fld>
            <a:endParaRPr lang="de-DE" dirty="0"/>
          </a:p>
        </p:txBody>
      </p:sp>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33" name="Textplatzhalter 32"/>
          <p:cNvSpPr>
            <a:spLocks noGrp="1"/>
          </p:cNvSpPr>
          <p:nvPr>
            <p:ph type="body" sz="quarter" idx="13" hasCustomPrompt="1"/>
          </p:nvPr>
        </p:nvSpPr>
        <p:spPr>
          <a:xfrm>
            <a:off x="352995" y="2002314"/>
            <a:ext cx="2149475" cy="706356"/>
          </a:xfrm>
        </p:spPr>
        <p:txBody>
          <a:bodyPr>
            <a:normAutofit/>
          </a:bodyPr>
          <a:lstStyle>
            <a:lvl1pPr marL="0" indent="0" algn="ctr">
              <a:buNone/>
              <a:defRPr sz="4800" b="1">
                <a:solidFill>
                  <a:schemeClr val="accent2"/>
                </a:solidFill>
              </a:defRPr>
            </a:lvl1pPr>
          </a:lstStyle>
          <a:p>
            <a:pPr lvl="0"/>
            <a:r>
              <a:rPr lang="de-DE" dirty="0" smtClean="0"/>
              <a:t>01</a:t>
            </a:r>
            <a:endParaRPr lang="de-DE" dirty="0"/>
          </a:p>
        </p:txBody>
      </p:sp>
      <p:sp>
        <p:nvSpPr>
          <p:cNvPr id="34" name="Textplatzhalter 32"/>
          <p:cNvSpPr>
            <a:spLocks noGrp="1"/>
          </p:cNvSpPr>
          <p:nvPr>
            <p:ph type="body" sz="quarter" idx="14" hasCustomPrompt="1"/>
          </p:nvPr>
        </p:nvSpPr>
        <p:spPr>
          <a:xfrm>
            <a:off x="352995" y="2721925"/>
            <a:ext cx="2149475" cy="706356"/>
          </a:xfrm>
        </p:spPr>
        <p:txBody>
          <a:bodyPr>
            <a:normAutofit/>
          </a:bodyPr>
          <a:lstStyle>
            <a:lvl1pPr marL="0" indent="0" algn="ctr">
              <a:buNone/>
              <a:defRPr sz="2400" b="1">
                <a:solidFill>
                  <a:schemeClr val="tx1"/>
                </a:solidFill>
              </a:defRPr>
            </a:lvl1pPr>
          </a:lstStyle>
          <a:p>
            <a:pPr lvl="0"/>
            <a:r>
              <a:rPr lang="de-DE" dirty="0" smtClean="0"/>
              <a:t>Das erste Thema/Tag</a:t>
            </a:r>
            <a:endParaRPr lang="de-DE" dirty="0"/>
          </a:p>
        </p:txBody>
      </p:sp>
      <p:sp>
        <p:nvSpPr>
          <p:cNvPr id="35" name="Textplatzhalter 32"/>
          <p:cNvSpPr>
            <a:spLocks noGrp="1"/>
          </p:cNvSpPr>
          <p:nvPr>
            <p:ph type="body" sz="quarter" idx="15" hasCustomPrompt="1"/>
          </p:nvPr>
        </p:nvSpPr>
        <p:spPr>
          <a:xfrm>
            <a:off x="352995"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1.1 </a:t>
            </a:r>
            <a:br>
              <a:rPr lang="de-DE" dirty="0" smtClean="0"/>
            </a:br>
            <a:r>
              <a:rPr lang="de-DE" dirty="0" smtClean="0"/>
              <a:t>Oder das Thema untergliedert werden</a:t>
            </a:r>
            <a:endParaRPr lang="de-DE" dirty="0"/>
          </a:p>
        </p:txBody>
      </p:sp>
      <p:sp>
        <p:nvSpPr>
          <p:cNvPr id="45" name="Textplatzhalter 32"/>
          <p:cNvSpPr>
            <a:spLocks noGrp="1"/>
          </p:cNvSpPr>
          <p:nvPr>
            <p:ph type="body" sz="quarter" idx="16" hasCustomPrompt="1"/>
          </p:nvPr>
        </p:nvSpPr>
        <p:spPr>
          <a:xfrm>
            <a:off x="2502470" y="2002314"/>
            <a:ext cx="2149475" cy="706356"/>
          </a:xfrm>
        </p:spPr>
        <p:txBody>
          <a:bodyPr>
            <a:normAutofit/>
          </a:bodyPr>
          <a:lstStyle>
            <a:lvl1pPr marL="0" indent="0" algn="ctr">
              <a:buNone/>
              <a:defRPr sz="4800" b="1">
                <a:solidFill>
                  <a:schemeClr val="accent2"/>
                </a:solidFill>
              </a:defRPr>
            </a:lvl1pPr>
          </a:lstStyle>
          <a:p>
            <a:pPr lvl="0"/>
            <a:r>
              <a:rPr lang="de-DE" dirty="0" smtClean="0"/>
              <a:t>02</a:t>
            </a:r>
            <a:endParaRPr lang="de-DE" dirty="0"/>
          </a:p>
        </p:txBody>
      </p:sp>
      <p:sp>
        <p:nvSpPr>
          <p:cNvPr id="46" name="Textplatzhalter 32"/>
          <p:cNvSpPr>
            <a:spLocks noGrp="1"/>
          </p:cNvSpPr>
          <p:nvPr>
            <p:ph type="body" sz="quarter" idx="17" hasCustomPrompt="1"/>
          </p:nvPr>
        </p:nvSpPr>
        <p:spPr>
          <a:xfrm>
            <a:off x="2502470" y="2721925"/>
            <a:ext cx="2149475" cy="706356"/>
          </a:xfrm>
        </p:spPr>
        <p:txBody>
          <a:bodyPr>
            <a:normAutofit/>
          </a:bodyPr>
          <a:lstStyle>
            <a:lvl1pPr marL="0" indent="0" algn="ctr">
              <a:buNone/>
              <a:defRPr sz="2400" b="1">
                <a:solidFill>
                  <a:schemeClr val="tx1"/>
                </a:solidFill>
              </a:defRPr>
            </a:lvl1pPr>
          </a:lstStyle>
          <a:p>
            <a:pPr lvl="0"/>
            <a:r>
              <a:rPr lang="de-DE" dirty="0" smtClean="0"/>
              <a:t>Das zweite Thema/Tag</a:t>
            </a:r>
            <a:endParaRPr lang="de-DE" dirty="0"/>
          </a:p>
        </p:txBody>
      </p:sp>
      <p:sp>
        <p:nvSpPr>
          <p:cNvPr id="47" name="Textplatzhalter 32"/>
          <p:cNvSpPr>
            <a:spLocks noGrp="1"/>
          </p:cNvSpPr>
          <p:nvPr>
            <p:ph type="body" sz="quarter" idx="18" hasCustomPrompt="1"/>
          </p:nvPr>
        </p:nvSpPr>
        <p:spPr>
          <a:xfrm>
            <a:off x="2502470"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2.1 </a:t>
            </a:r>
            <a:br>
              <a:rPr lang="de-DE" dirty="0" smtClean="0"/>
            </a:br>
            <a:r>
              <a:rPr lang="de-DE" dirty="0" smtClean="0"/>
              <a:t>Oder das Thema untergliedert werden</a:t>
            </a:r>
            <a:endParaRPr lang="de-DE" dirty="0"/>
          </a:p>
        </p:txBody>
      </p:sp>
      <p:sp>
        <p:nvSpPr>
          <p:cNvPr id="48" name="Textplatzhalter 32"/>
          <p:cNvSpPr>
            <a:spLocks noGrp="1"/>
          </p:cNvSpPr>
          <p:nvPr>
            <p:ph type="body" sz="quarter" idx="19" hasCustomPrompt="1"/>
          </p:nvPr>
        </p:nvSpPr>
        <p:spPr>
          <a:xfrm>
            <a:off x="4651945" y="2002314"/>
            <a:ext cx="2149475" cy="706356"/>
          </a:xfrm>
        </p:spPr>
        <p:txBody>
          <a:bodyPr>
            <a:normAutofit/>
          </a:bodyPr>
          <a:lstStyle>
            <a:lvl1pPr marL="0" indent="0" algn="ctr">
              <a:buNone/>
              <a:defRPr sz="4800" b="1">
                <a:solidFill>
                  <a:schemeClr val="accent2"/>
                </a:solidFill>
              </a:defRPr>
            </a:lvl1pPr>
          </a:lstStyle>
          <a:p>
            <a:pPr lvl="0"/>
            <a:r>
              <a:rPr lang="de-DE" dirty="0" smtClean="0"/>
              <a:t>03</a:t>
            </a:r>
            <a:endParaRPr lang="de-DE" dirty="0"/>
          </a:p>
        </p:txBody>
      </p:sp>
      <p:sp>
        <p:nvSpPr>
          <p:cNvPr id="49" name="Textplatzhalter 32"/>
          <p:cNvSpPr>
            <a:spLocks noGrp="1"/>
          </p:cNvSpPr>
          <p:nvPr>
            <p:ph type="body" sz="quarter" idx="20" hasCustomPrompt="1"/>
          </p:nvPr>
        </p:nvSpPr>
        <p:spPr>
          <a:xfrm>
            <a:off x="4651945" y="2721925"/>
            <a:ext cx="2149475" cy="706356"/>
          </a:xfrm>
        </p:spPr>
        <p:txBody>
          <a:bodyPr>
            <a:normAutofit/>
          </a:bodyPr>
          <a:lstStyle>
            <a:lvl1pPr marL="0" indent="0" algn="ctr">
              <a:buNone/>
              <a:defRPr sz="2400" b="1">
                <a:solidFill>
                  <a:schemeClr val="tx1"/>
                </a:solidFill>
              </a:defRPr>
            </a:lvl1pPr>
          </a:lstStyle>
          <a:p>
            <a:pPr lvl="0"/>
            <a:r>
              <a:rPr lang="de-DE" dirty="0" smtClean="0"/>
              <a:t>Das dritte Thema/Tag</a:t>
            </a:r>
            <a:endParaRPr lang="de-DE" dirty="0"/>
          </a:p>
        </p:txBody>
      </p:sp>
      <p:sp>
        <p:nvSpPr>
          <p:cNvPr id="50" name="Textplatzhalter 32"/>
          <p:cNvSpPr>
            <a:spLocks noGrp="1"/>
          </p:cNvSpPr>
          <p:nvPr>
            <p:ph type="body" sz="quarter" idx="21" hasCustomPrompt="1"/>
          </p:nvPr>
        </p:nvSpPr>
        <p:spPr>
          <a:xfrm>
            <a:off x="4651945"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3.1 </a:t>
            </a:r>
            <a:br>
              <a:rPr lang="de-DE" dirty="0" smtClean="0"/>
            </a:br>
            <a:r>
              <a:rPr lang="de-DE" dirty="0" smtClean="0"/>
              <a:t>Oder das Thema untergliedert werden</a:t>
            </a:r>
          </a:p>
        </p:txBody>
      </p:sp>
      <p:sp>
        <p:nvSpPr>
          <p:cNvPr id="51" name="Textplatzhalter 32"/>
          <p:cNvSpPr>
            <a:spLocks noGrp="1"/>
          </p:cNvSpPr>
          <p:nvPr>
            <p:ph type="body" sz="quarter" idx="22" hasCustomPrompt="1"/>
          </p:nvPr>
        </p:nvSpPr>
        <p:spPr>
          <a:xfrm>
            <a:off x="6801420" y="2002314"/>
            <a:ext cx="2149475" cy="706356"/>
          </a:xfrm>
        </p:spPr>
        <p:txBody>
          <a:bodyPr>
            <a:normAutofit/>
          </a:bodyPr>
          <a:lstStyle>
            <a:lvl1pPr marL="0" indent="0" algn="ctr">
              <a:buNone/>
              <a:defRPr sz="4800" b="1">
                <a:solidFill>
                  <a:schemeClr val="accent2"/>
                </a:solidFill>
              </a:defRPr>
            </a:lvl1pPr>
          </a:lstStyle>
          <a:p>
            <a:pPr lvl="0"/>
            <a:r>
              <a:rPr lang="de-DE" dirty="0" smtClean="0"/>
              <a:t>04</a:t>
            </a:r>
            <a:endParaRPr lang="de-DE" dirty="0"/>
          </a:p>
        </p:txBody>
      </p:sp>
      <p:sp>
        <p:nvSpPr>
          <p:cNvPr id="52" name="Textplatzhalter 32"/>
          <p:cNvSpPr>
            <a:spLocks noGrp="1"/>
          </p:cNvSpPr>
          <p:nvPr>
            <p:ph type="body" sz="quarter" idx="23" hasCustomPrompt="1"/>
          </p:nvPr>
        </p:nvSpPr>
        <p:spPr>
          <a:xfrm>
            <a:off x="6801420" y="2721925"/>
            <a:ext cx="2149475" cy="706356"/>
          </a:xfrm>
        </p:spPr>
        <p:txBody>
          <a:bodyPr>
            <a:normAutofit/>
          </a:bodyPr>
          <a:lstStyle>
            <a:lvl1pPr marL="0" indent="0" algn="ctr">
              <a:buNone/>
              <a:defRPr sz="2400" b="1">
                <a:solidFill>
                  <a:schemeClr val="tx1"/>
                </a:solidFill>
              </a:defRPr>
            </a:lvl1pPr>
          </a:lstStyle>
          <a:p>
            <a:pPr lvl="0"/>
            <a:r>
              <a:rPr lang="de-DE" dirty="0" smtClean="0"/>
              <a:t>Das vierte Thema/Tag</a:t>
            </a:r>
            <a:endParaRPr lang="de-DE" dirty="0"/>
          </a:p>
        </p:txBody>
      </p:sp>
      <p:sp>
        <p:nvSpPr>
          <p:cNvPr id="53" name="Textplatzhalter 32"/>
          <p:cNvSpPr>
            <a:spLocks noGrp="1"/>
          </p:cNvSpPr>
          <p:nvPr>
            <p:ph type="body" sz="quarter" idx="24" hasCustomPrompt="1"/>
          </p:nvPr>
        </p:nvSpPr>
        <p:spPr>
          <a:xfrm>
            <a:off x="6801420"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4.1 </a:t>
            </a:r>
            <a:br>
              <a:rPr lang="de-DE" dirty="0" smtClean="0"/>
            </a:br>
            <a:r>
              <a:rPr lang="de-DE" dirty="0" smtClean="0"/>
              <a:t>Oder das Thema untergliedert werden</a:t>
            </a:r>
            <a:endParaRPr lang="de-DE" dirty="0"/>
          </a:p>
        </p:txBody>
      </p:sp>
      <p:sp>
        <p:nvSpPr>
          <p:cNvPr id="60" name="Textplatzhalter 32"/>
          <p:cNvSpPr>
            <a:spLocks noGrp="1"/>
          </p:cNvSpPr>
          <p:nvPr>
            <p:ph type="body" sz="quarter" idx="25" hasCustomPrompt="1"/>
          </p:nvPr>
        </p:nvSpPr>
        <p:spPr>
          <a:xfrm>
            <a:off x="8969749" y="2002314"/>
            <a:ext cx="2149475" cy="706356"/>
          </a:xfrm>
        </p:spPr>
        <p:txBody>
          <a:bodyPr>
            <a:normAutofit/>
          </a:bodyPr>
          <a:lstStyle>
            <a:lvl1pPr marL="0" indent="0" algn="ctr">
              <a:buNone/>
              <a:defRPr sz="4800" b="1">
                <a:solidFill>
                  <a:schemeClr val="accent2"/>
                </a:solidFill>
              </a:defRPr>
            </a:lvl1pPr>
          </a:lstStyle>
          <a:p>
            <a:pPr lvl="0"/>
            <a:r>
              <a:rPr lang="de-DE" dirty="0" smtClean="0"/>
              <a:t>05</a:t>
            </a:r>
            <a:endParaRPr lang="de-DE" dirty="0"/>
          </a:p>
        </p:txBody>
      </p:sp>
      <p:sp>
        <p:nvSpPr>
          <p:cNvPr id="61" name="Textplatzhalter 32"/>
          <p:cNvSpPr>
            <a:spLocks noGrp="1"/>
          </p:cNvSpPr>
          <p:nvPr>
            <p:ph type="body" sz="quarter" idx="26" hasCustomPrompt="1"/>
          </p:nvPr>
        </p:nvSpPr>
        <p:spPr>
          <a:xfrm>
            <a:off x="8969749" y="2721925"/>
            <a:ext cx="2149475" cy="706356"/>
          </a:xfrm>
        </p:spPr>
        <p:txBody>
          <a:bodyPr>
            <a:normAutofit/>
          </a:bodyPr>
          <a:lstStyle>
            <a:lvl1pPr marL="0" indent="0" algn="ctr">
              <a:buNone/>
              <a:defRPr sz="2400" b="1">
                <a:solidFill>
                  <a:schemeClr val="tx1"/>
                </a:solidFill>
              </a:defRPr>
            </a:lvl1pPr>
          </a:lstStyle>
          <a:p>
            <a:pPr lvl="0"/>
            <a:r>
              <a:rPr lang="de-DE" dirty="0" smtClean="0"/>
              <a:t>Das fünfte Thema/Tag</a:t>
            </a:r>
            <a:endParaRPr lang="de-DE" dirty="0"/>
          </a:p>
        </p:txBody>
      </p:sp>
      <p:sp>
        <p:nvSpPr>
          <p:cNvPr id="62" name="Textplatzhalter 32"/>
          <p:cNvSpPr>
            <a:spLocks noGrp="1"/>
          </p:cNvSpPr>
          <p:nvPr>
            <p:ph type="body" sz="quarter" idx="27" hasCustomPrompt="1"/>
          </p:nvPr>
        </p:nvSpPr>
        <p:spPr>
          <a:xfrm>
            <a:off x="8969749" y="3441535"/>
            <a:ext cx="2149475" cy="2870365"/>
          </a:xfrm>
        </p:spPr>
        <p:txBody>
          <a:bodyPr>
            <a:normAutofit/>
          </a:bodyPr>
          <a:lstStyle>
            <a:lvl1pPr marL="0" indent="0" algn="ctr">
              <a:buNone/>
              <a:defRPr sz="1800" b="0" baseline="0">
                <a:solidFill>
                  <a:schemeClr val="tx1"/>
                </a:solidFill>
              </a:defRPr>
            </a:lvl1pPr>
          </a:lstStyle>
          <a:p>
            <a:pPr lvl="0"/>
            <a:r>
              <a:rPr lang="de-DE" dirty="0" smtClean="0"/>
              <a:t>Optional kann hier eine Beschreibung hinterlegt werden</a:t>
            </a:r>
          </a:p>
          <a:p>
            <a:pPr lvl="0"/>
            <a:r>
              <a:rPr lang="de-DE" dirty="0" smtClean="0"/>
              <a:t>5.1 </a:t>
            </a:r>
            <a:br>
              <a:rPr lang="de-DE" dirty="0" smtClean="0"/>
            </a:br>
            <a:r>
              <a:rPr lang="de-DE" dirty="0" smtClean="0"/>
              <a:t>Oder das Thema untergliedert werden</a:t>
            </a:r>
            <a:endParaRPr lang="de-DE" dirty="0"/>
          </a:p>
        </p:txBody>
      </p:sp>
      <p:sp>
        <p:nvSpPr>
          <p:cNvPr id="63" name="Titel 62"/>
          <p:cNvSpPr>
            <a:spLocks noGrp="1"/>
          </p:cNvSpPr>
          <p:nvPr>
            <p:ph type="title" hasCustomPrompt="1"/>
          </p:nvPr>
        </p:nvSpPr>
        <p:spPr>
          <a:xfrm>
            <a:off x="352995" y="556221"/>
            <a:ext cx="5010857" cy="673743"/>
          </a:xfrm>
        </p:spPr>
        <p:txBody>
          <a:bodyPr anchor="t" anchorCtr="0"/>
          <a:lstStyle>
            <a:lvl1pPr>
              <a:defRPr/>
            </a:lvl1pPr>
          </a:lstStyle>
          <a:p>
            <a:r>
              <a:rPr lang="de-DE" dirty="0" smtClean="0"/>
              <a:t>Themenübersicht</a:t>
            </a:r>
            <a:endParaRPr lang="de-DE" dirty="0"/>
          </a:p>
        </p:txBody>
      </p:sp>
    </p:spTree>
    <p:extLst>
      <p:ext uri="{BB962C8B-B14F-4D97-AF65-F5344CB8AC3E}">
        <p14:creationId xmlns:p14="http://schemas.microsoft.com/office/powerpoint/2010/main" val="1456772665"/>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ellen">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stretch>
            <a:fillRect/>
          </a:stretch>
        </p:blipFill>
        <p:spPr>
          <a:xfrm>
            <a:off x="-529" y="6069612"/>
            <a:ext cx="12193057" cy="792549"/>
          </a:xfrm>
          <a:prstGeom prst="rect">
            <a:avLst/>
          </a:prstGeom>
        </p:spPr>
      </p:pic>
      <p:sp>
        <p:nvSpPr>
          <p:cNvPr id="5" name="Datumsplatzhalter 4"/>
          <p:cNvSpPr>
            <a:spLocks noGrp="1"/>
          </p:cNvSpPr>
          <p:nvPr>
            <p:ph type="dt" sz="half" idx="10"/>
          </p:nvPr>
        </p:nvSpPr>
        <p:spPr/>
        <p:txBody>
          <a:bodyPr/>
          <a:lstStyle/>
          <a:p>
            <a:fld id="{1F0E6A95-0BE1-48C9-B3C7-390BA69C50FE}" type="datetime1">
              <a:rPr lang="de-DE" smtClean="0"/>
              <a:t>30.05.2022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sp>
        <p:nvSpPr>
          <p:cNvPr id="20" name="Titel 19"/>
          <p:cNvSpPr>
            <a:spLocks noGrp="1"/>
          </p:cNvSpPr>
          <p:nvPr>
            <p:ph type="title" hasCustomPrompt="1"/>
          </p:nvPr>
        </p:nvSpPr>
        <p:spPr>
          <a:xfrm>
            <a:off x="334963" y="549275"/>
            <a:ext cx="11018837" cy="716047"/>
          </a:xfrm>
        </p:spPr>
        <p:txBody>
          <a:bodyPr anchor="t" anchorCtr="0"/>
          <a:lstStyle>
            <a:lvl1pPr>
              <a:defRPr/>
            </a:lvl1pPr>
          </a:lstStyle>
          <a:p>
            <a:r>
              <a:rPr lang="de-DE" dirty="0" smtClean="0"/>
              <a:t>Quellen</a:t>
            </a:r>
            <a:endParaRPr lang="de-DE" dirty="0"/>
          </a:p>
        </p:txBody>
      </p:sp>
      <p:sp>
        <p:nvSpPr>
          <p:cNvPr id="21" name="T: Quellentext"/>
          <p:cNvSpPr>
            <a:spLocks noGrp="1"/>
          </p:cNvSpPr>
          <p:nvPr>
            <p:ph type="body" sz="quarter" idx="13" hasCustomPrompt="1"/>
          </p:nvPr>
        </p:nvSpPr>
        <p:spPr>
          <a:xfrm>
            <a:off x="345452" y="1992398"/>
            <a:ext cx="5018400" cy="4316326"/>
          </a:xfrm>
        </p:spPr>
        <p:txBody>
          <a:bodyPr>
            <a:normAutofit/>
          </a:bodyPr>
          <a:lstStyle>
            <a:lvl1pPr marL="71438" indent="-71438">
              <a:buNone/>
              <a:defRPr sz="1600"/>
            </a:lvl1pPr>
          </a:lstStyle>
          <a:p>
            <a:pPr marL="72000" indent="-468000">
              <a:spcAft>
                <a:spcPts val="600"/>
              </a:spcAft>
            </a:pPr>
            <a:r>
              <a:rPr lang="de-DE" baseline="30000" dirty="0" smtClean="0"/>
              <a:t>1</a:t>
            </a:r>
            <a:r>
              <a:rPr lang="de-DE" dirty="0" smtClean="0"/>
              <a:t> </a:t>
            </a:r>
            <a:r>
              <a:rPr lang="de-DE" dirty="0"/>
              <a:t>Name, Vorname (Erscheinungsjahr): Titel. Untertitel, Erscheinungsort.</a:t>
            </a:r>
          </a:p>
          <a:p>
            <a:pPr marL="72000" indent="-468000">
              <a:spcAft>
                <a:spcPts val="600"/>
              </a:spcAft>
            </a:pPr>
            <a:r>
              <a:rPr lang="de-DE" baseline="30000" dirty="0"/>
              <a:t>2</a:t>
            </a:r>
            <a:r>
              <a:rPr lang="de-DE" dirty="0"/>
              <a:t> Name, Vorname (Erscheinungsjahr): Titel. Untertitel, Erscheinungsort</a:t>
            </a:r>
            <a:r>
              <a:rPr lang="de-DE" dirty="0" smtClean="0"/>
              <a:t>.</a:t>
            </a:r>
            <a:endParaRPr lang="de-DE" u="sng" dirty="0">
              <a:solidFill>
                <a:schemeClr val="tx2"/>
              </a:solidFill>
            </a:endParaRPr>
          </a:p>
        </p:txBody>
      </p:sp>
      <p:sp>
        <p:nvSpPr>
          <p:cNvPr id="4" name="Textplatzhalter 3"/>
          <p:cNvSpPr>
            <a:spLocks noGrp="1"/>
          </p:cNvSpPr>
          <p:nvPr>
            <p:ph type="body" sz="quarter" idx="14" hasCustomPrompt="1"/>
          </p:nvPr>
        </p:nvSpPr>
        <p:spPr>
          <a:xfrm>
            <a:off x="334963" y="1268498"/>
            <a:ext cx="5029200" cy="723900"/>
          </a:xfrm>
        </p:spPr>
        <p:txBody>
          <a:bodyPr/>
          <a:lstStyle>
            <a:lvl1pPr marL="0" indent="0">
              <a:buNone/>
              <a:defRPr/>
            </a:lvl1pPr>
          </a:lstStyle>
          <a:p>
            <a:pPr lvl="0"/>
            <a:r>
              <a:rPr lang="de-DE" dirty="0" smtClean="0"/>
              <a:t>Buchquelle</a:t>
            </a:r>
            <a:endParaRPr lang="de-DE" dirty="0"/>
          </a:p>
        </p:txBody>
      </p:sp>
      <p:sp>
        <p:nvSpPr>
          <p:cNvPr id="10" name="T: Quellentext"/>
          <p:cNvSpPr>
            <a:spLocks noGrp="1"/>
          </p:cNvSpPr>
          <p:nvPr>
            <p:ph type="body" sz="quarter" idx="15" hasCustomPrompt="1"/>
          </p:nvPr>
        </p:nvSpPr>
        <p:spPr>
          <a:xfrm>
            <a:off x="6115424" y="1992398"/>
            <a:ext cx="5018400" cy="4077214"/>
          </a:xfrm>
        </p:spPr>
        <p:txBody>
          <a:bodyPr>
            <a:normAutofit/>
          </a:bodyPr>
          <a:lstStyle>
            <a:lvl1pPr marL="177800" marR="0" indent="-1778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stStyle>
          <a:p>
            <a:r>
              <a:rPr lang="de-DE" baseline="30000" dirty="0" smtClean="0"/>
              <a:t>1 </a:t>
            </a:r>
            <a:r>
              <a:rPr lang="de-DE" dirty="0" smtClean="0"/>
              <a:t>„Titel des Materials“ von Urheber A und Urheber B : </a:t>
            </a:r>
            <a:r>
              <a:rPr lang="de-DE" dirty="0" smtClean="0">
                <a:hlinkClick r:id="rId3"/>
              </a:rPr>
              <a:t>https://pixabay.com/DE/users</a:t>
            </a:r>
            <a:r>
              <a:rPr lang="de-DE" dirty="0" smtClean="0"/>
              <a:t> (link) ist lizensiert unter (CC-Lizenz) CC BY 4.0 International, in schwarz-weiß Bild umgewandelt (Angabe Veränderungen)</a:t>
            </a:r>
          </a:p>
          <a:p>
            <a:r>
              <a:rPr lang="de-DE" baseline="30000" dirty="0" smtClean="0"/>
              <a:t>2 </a:t>
            </a:r>
            <a:r>
              <a:rPr lang="de-DE" dirty="0" smtClean="0"/>
              <a:t>„Titel des Materials“ von Urheber A und Urheber B : </a:t>
            </a:r>
            <a:r>
              <a:rPr lang="de-DE" dirty="0" smtClean="0">
                <a:hlinkClick r:id="rId3"/>
              </a:rPr>
              <a:t>https://pixabay.com/DE/users</a:t>
            </a:r>
            <a:r>
              <a:rPr lang="de-DE" dirty="0" smtClean="0"/>
              <a:t> (link) ist lizensiert unter (CC-Lizenz) CC BY 4.0 International, in schwarz-weiß Bild umgewandelt (Angabe Veränderungen)</a:t>
            </a:r>
          </a:p>
          <a:p>
            <a:endParaRPr lang="de-DE" dirty="0"/>
          </a:p>
        </p:txBody>
      </p:sp>
      <p:sp>
        <p:nvSpPr>
          <p:cNvPr id="11" name="Textplatzhalter 3"/>
          <p:cNvSpPr>
            <a:spLocks noGrp="1"/>
          </p:cNvSpPr>
          <p:nvPr>
            <p:ph type="body" sz="quarter" idx="16" hasCustomPrompt="1"/>
          </p:nvPr>
        </p:nvSpPr>
        <p:spPr>
          <a:xfrm>
            <a:off x="6104935" y="1268498"/>
            <a:ext cx="5029200" cy="723900"/>
          </a:xfrm>
        </p:spPr>
        <p:txBody>
          <a:bodyPr/>
          <a:lstStyle>
            <a:lvl1pPr marL="0" indent="0">
              <a:buNone/>
              <a:defRPr/>
            </a:lvl1pPr>
          </a:lstStyle>
          <a:p>
            <a:pPr lvl="0"/>
            <a:r>
              <a:rPr lang="de-DE" dirty="0" smtClean="0"/>
              <a:t>Abbildungen</a:t>
            </a:r>
            <a:endParaRPr lang="de-DE" dirty="0"/>
          </a:p>
        </p:txBody>
      </p:sp>
    </p:spTree>
    <p:extLst>
      <p:ext uri="{BB962C8B-B14F-4D97-AF65-F5344CB8AC3E}">
        <p14:creationId xmlns:p14="http://schemas.microsoft.com/office/powerpoint/2010/main" val="37413612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bschlussfolie">
    <p:spTree>
      <p:nvGrpSpPr>
        <p:cNvPr id="1" name=""/>
        <p:cNvGrpSpPr/>
        <p:nvPr/>
      </p:nvGrpSpPr>
      <p:grpSpPr>
        <a:xfrm>
          <a:off x="0" y="0"/>
          <a:ext cx="0" cy="0"/>
          <a:chOff x="0" y="0"/>
          <a:chExt cx="0" cy="0"/>
        </a:xfrm>
      </p:grpSpPr>
      <p:grpSp>
        <p:nvGrpSpPr>
          <p:cNvPr id="6" name="Gruppieren 5"/>
          <p:cNvGrpSpPr/>
          <p:nvPr userDrawn="1"/>
        </p:nvGrpSpPr>
        <p:grpSpPr>
          <a:xfrm>
            <a:off x="-13606" y="532132"/>
            <a:ext cx="12205606" cy="6351728"/>
            <a:chOff x="-13606" y="532132"/>
            <a:chExt cx="12205606" cy="6351728"/>
          </a:xfrm>
        </p:grpSpPr>
        <p:sp>
          <p:nvSpPr>
            <p:cNvPr id="7" name="Freihandform 6"/>
            <p:cNvSpPr/>
            <p:nvPr userDrawn="1"/>
          </p:nvSpPr>
          <p:spPr>
            <a:xfrm>
              <a:off x="-13606" y="580257"/>
              <a:ext cx="12205606" cy="6303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 name="connsiteX0" fmla="*/ 12700 w 12205606"/>
                <a:gd name="connsiteY0" fmla="*/ 0 h 6278779"/>
                <a:gd name="connsiteX1" fmla="*/ 3466969 w 12205606"/>
                <a:gd name="connsiteY1" fmla="*/ 0 h 6278779"/>
                <a:gd name="connsiteX2" fmla="*/ 3837790 w 12205606"/>
                <a:gd name="connsiteY2" fmla="*/ 351771 h 6278779"/>
                <a:gd name="connsiteX3" fmla="*/ 4208610 w 12205606"/>
                <a:gd name="connsiteY3" fmla="*/ 0 h 6278779"/>
                <a:gd name="connsiteX4" fmla="*/ 12204700 w 12205606"/>
                <a:gd name="connsiteY4" fmla="*/ 0 h 6278779"/>
                <a:gd name="connsiteX5" fmla="*/ 12204699 w 12205606"/>
                <a:gd name="connsiteY5" fmla="*/ 5668603 h 6278779"/>
                <a:gd name="connsiteX6" fmla="*/ 0 w 12205606"/>
                <a:gd name="connsiteY6" fmla="*/ 6278595 h 6278779"/>
                <a:gd name="connsiteX7" fmla="*/ 12700 w 12205606"/>
                <a:gd name="connsiteY7" fmla="*/ 0 h 6278779"/>
                <a:gd name="connsiteX0" fmla="*/ 12700 w 12205606"/>
                <a:gd name="connsiteY0" fmla="*/ 0 h 6303603"/>
                <a:gd name="connsiteX1" fmla="*/ 3466969 w 12205606"/>
                <a:gd name="connsiteY1" fmla="*/ 0 h 6303603"/>
                <a:gd name="connsiteX2" fmla="*/ 3837790 w 12205606"/>
                <a:gd name="connsiteY2" fmla="*/ 351771 h 6303603"/>
                <a:gd name="connsiteX3" fmla="*/ 4208610 w 12205606"/>
                <a:gd name="connsiteY3" fmla="*/ 0 h 6303603"/>
                <a:gd name="connsiteX4" fmla="*/ 12204700 w 12205606"/>
                <a:gd name="connsiteY4" fmla="*/ 0 h 6303603"/>
                <a:gd name="connsiteX5" fmla="*/ 12204699 w 12205606"/>
                <a:gd name="connsiteY5" fmla="*/ 6303603 h 6303603"/>
                <a:gd name="connsiteX6" fmla="*/ 0 w 12205606"/>
                <a:gd name="connsiteY6" fmla="*/ 6278595 h 6303603"/>
                <a:gd name="connsiteX7" fmla="*/ 12700 w 12205606"/>
                <a:gd name="connsiteY7" fmla="*/ 0 h 630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5606" h="6303603">
                  <a:moveTo>
                    <a:pt x="12700" y="0"/>
                  </a:moveTo>
                  <a:lnTo>
                    <a:pt x="3466969" y="0"/>
                  </a:lnTo>
                  <a:lnTo>
                    <a:pt x="3837790" y="351771"/>
                  </a:lnTo>
                  <a:lnTo>
                    <a:pt x="4208610" y="0"/>
                  </a:lnTo>
                  <a:lnTo>
                    <a:pt x="12204700" y="0"/>
                  </a:lnTo>
                  <a:cubicBezTo>
                    <a:pt x="12201558" y="1886392"/>
                    <a:pt x="12207841" y="4417211"/>
                    <a:pt x="12204699" y="6303603"/>
                  </a:cubicBezTo>
                  <a:lnTo>
                    <a:pt x="0" y="6278595"/>
                  </a:lnTo>
                  <a:cubicBezTo>
                    <a:pt x="3142" y="4162817"/>
                    <a:pt x="9558" y="2115778"/>
                    <a:pt x="127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2132"/>
              <a:ext cx="12192000" cy="409956"/>
            </a:xfrm>
            <a:prstGeom prst="rect">
              <a:avLst/>
            </a:prstGeom>
          </p:spPr>
        </p:pic>
      </p:grpSp>
      <p:sp>
        <p:nvSpPr>
          <p:cNvPr id="3" name="Datumsplatzhalter 2"/>
          <p:cNvSpPr>
            <a:spLocks noGrp="1"/>
          </p:cNvSpPr>
          <p:nvPr>
            <p:ph type="dt" sz="half" idx="10"/>
          </p:nvPr>
        </p:nvSpPr>
        <p:spPr/>
        <p:txBody>
          <a:bodyPr/>
          <a:lstStyle/>
          <a:p>
            <a:fld id="{EA1F796F-474B-49D8-80F8-F810CDE790FA}" type="datetime1">
              <a:rPr lang="de-DE" smtClean="0"/>
              <a:t>30.05.2022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‹Nr.›</a:t>
            </a:fld>
            <a:endParaRPr lang="de-DE" dirty="0"/>
          </a:p>
        </p:txBody>
      </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0" name="Textplatzhalter 12"/>
          <p:cNvSpPr>
            <a:spLocks noGrp="1"/>
          </p:cNvSpPr>
          <p:nvPr>
            <p:ph type="body" sz="quarter" idx="13" hasCustomPrompt="1"/>
          </p:nvPr>
        </p:nvSpPr>
        <p:spPr>
          <a:xfrm>
            <a:off x="1736725" y="2709863"/>
            <a:ext cx="8686800" cy="1455737"/>
          </a:xfrm>
        </p:spPr>
        <p:txBody>
          <a:bodyPr>
            <a:noAutofit/>
          </a:bodyPr>
          <a:lstStyle>
            <a:lvl1pPr marL="0" indent="0" algn="ctr">
              <a:buNone/>
              <a:defRPr sz="7200" b="1" baseline="0">
                <a:solidFill>
                  <a:schemeClr val="accent2"/>
                </a:solidFill>
              </a:defRPr>
            </a:lvl1pPr>
          </a:lstStyle>
          <a:p>
            <a:pPr lvl="0"/>
            <a:r>
              <a:rPr lang="de-DE" dirty="0" smtClean="0"/>
              <a:t>VIELEN DANK!</a:t>
            </a:r>
            <a:endParaRPr lang="de-DE" dirty="0"/>
          </a:p>
        </p:txBody>
      </p:sp>
    </p:spTree>
    <p:extLst>
      <p:ext uri="{BB962C8B-B14F-4D97-AF65-F5344CB8AC3E}">
        <p14:creationId xmlns:p14="http://schemas.microsoft.com/office/powerpoint/2010/main" val="350681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conpool">
    <p:spTree>
      <p:nvGrpSpPr>
        <p:cNvPr id="1" name=""/>
        <p:cNvGrpSpPr/>
        <p:nvPr/>
      </p:nvGrpSpPr>
      <p:grpSpPr>
        <a:xfrm>
          <a:off x="0" y="0"/>
          <a:ext cx="0" cy="0"/>
          <a:chOff x="0" y="0"/>
          <a:chExt cx="0" cy="0"/>
        </a:xfrm>
      </p:grpSpPr>
      <p:sp>
        <p:nvSpPr>
          <p:cNvPr id="11" name="Rechteck 10"/>
          <p:cNvSpPr/>
          <p:nvPr userDrawn="1"/>
        </p:nvSpPr>
        <p:spPr>
          <a:xfrm>
            <a:off x="0" y="0"/>
            <a:ext cx="12192000" cy="68580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dirty="0"/>
          </a:p>
        </p:txBody>
      </p:sp>
      <p:grpSp>
        <p:nvGrpSpPr>
          <p:cNvPr id="7" name="Gruppieren 6"/>
          <p:cNvGrpSpPr/>
          <p:nvPr userDrawn="1"/>
        </p:nvGrpSpPr>
        <p:grpSpPr>
          <a:xfrm>
            <a:off x="0" y="6083955"/>
            <a:ext cx="12192000" cy="792064"/>
            <a:chOff x="0" y="6083955"/>
            <a:chExt cx="12192000" cy="792064"/>
          </a:xfrm>
        </p:grpSpPr>
        <p:sp>
          <p:nvSpPr>
            <p:cNvPr id="8" name="Freihandform 7"/>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10" name="Grafik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Tree>
    <p:extLst>
      <p:ext uri="{BB962C8B-B14F-4D97-AF65-F5344CB8AC3E}">
        <p14:creationId xmlns:p14="http://schemas.microsoft.com/office/powerpoint/2010/main" val="46458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rnziele">
    <p:spTree>
      <p:nvGrpSpPr>
        <p:cNvPr id="1" name=""/>
        <p:cNvGrpSpPr/>
        <p:nvPr/>
      </p:nvGrpSpPr>
      <p:grpSpPr>
        <a:xfrm>
          <a:off x="0" y="0"/>
          <a:ext cx="0" cy="0"/>
          <a:chOff x="0" y="0"/>
          <a:chExt cx="0" cy="0"/>
        </a:xfrm>
      </p:grpSpPr>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5" name="Datumsplatzhalter 4"/>
          <p:cNvSpPr>
            <a:spLocks noGrp="1"/>
          </p:cNvSpPr>
          <p:nvPr>
            <p:ph type="dt" sz="half" idx="10"/>
          </p:nvPr>
        </p:nvSpPr>
        <p:spPr/>
        <p:txBody>
          <a:bodyPr/>
          <a:lstStyle/>
          <a:p>
            <a:fld id="{D68AE64B-F625-4BED-967E-AC8D2D6E44A7}" type="datetime1">
              <a:rPr lang="de-DE" smtClean="0"/>
              <a:t>30.05.2022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4" name="Textplatzhalter 13"/>
          <p:cNvSpPr>
            <a:spLocks noGrp="1"/>
          </p:cNvSpPr>
          <p:nvPr>
            <p:ph type="body" sz="quarter" idx="13" hasCustomPrompt="1"/>
          </p:nvPr>
        </p:nvSpPr>
        <p:spPr>
          <a:xfrm>
            <a:off x="1055688" y="1979613"/>
            <a:ext cx="2158852" cy="1450975"/>
          </a:xfrm>
          <a:solidFill>
            <a:schemeClr val="bg1"/>
          </a:solidFill>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5" name="Textplatzhalter 13"/>
          <p:cNvSpPr>
            <a:spLocks noGrp="1"/>
          </p:cNvSpPr>
          <p:nvPr>
            <p:ph type="body" sz="quarter" idx="14" hasCustomPrompt="1"/>
          </p:nvPr>
        </p:nvSpPr>
        <p:spPr>
          <a:xfrm>
            <a:off x="3949046" y="4147541"/>
            <a:ext cx="2158852" cy="1450975"/>
          </a:xfrm>
          <a:solidFill>
            <a:schemeClr val="bg1"/>
          </a:solidFill>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6" name="Textplatzhalter 13"/>
          <p:cNvSpPr>
            <a:spLocks noGrp="1"/>
          </p:cNvSpPr>
          <p:nvPr>
            <p:ph type="body" sz="quarter" idx="15" hasCustomPrompt="1"/>
          </p:nvPr>
        </p:nvSpPr>
        <p:spPr>
          <a:xfrm>
            <a:off x="6107898" y="558360"/>
            <a:ext cx="2158852" cy="1450975"/>
          </a:xfrm>
          <a:solidFill>
            <a:schemeClr val="bg1"/>
          </a:solidFill>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7" name="Textplatzhalter 13"/>
          <p:cNvSpPr>
            <a:spLocks noGrp="1"/>
          </p:cNvSpPr>
          <p:nvPr>
            <p:ph type="body" sz="quarter" idx="16" hasCustomPrompt="1"/>
          </p:nvPr>
        </p:nvSpPr>
        <p:spPr>
          <a:xfrm>
            <a:off x="8266750" y="2696566"/>
            <a:ext cx="2158852" cy="1450975"/>
          </a:xfrm>
          <a:solidFill>
            <a:schemeClr val="bg1"/>
          </a:solidFill>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8" name="Titel 17"/>
          <p:cNvSpPr>
            <a:spLocks noGrp="1"/>
          </p:cNvSpPr>
          <p:nvPr>
            <p:ph type="title" hasCustomPrompt="1"/>
          </p:nvPr>
        </p:nvSpPr>
        <p:spPr>
          <a:xfrm>
            <a:off x="347893" y="558360"/>
            <a:ext cx="3601153" cy="691320"/>
          </a:xfrm>
        </p:spPr>
        <p:txBody>
          <a:bodyPr anchor="t" anchorCtr="0"/>
          <a:lstStyle>
            <a:lvl1pPr>
              <a:defRPr/>
            </a:lvl1pPr>
          </a:lstStyle>
          <a:p>
            <a:r>
              <a:rPr lang="de-DE" dirty="0" smtClean="0"/>
              <a:t>Lernziele</a:t>
            </a:r>
            <a:endParaRPr lang="de-DE" dirty="0"/>
          </a:p>
        </p:txBody>
      </p:sp>
    </p:spTree>
    <p:extLst>
      <p:ext uri="{BB962C8B-B14F-4D97-AF65-F5344CB8AC3E}">
        <p14:creationId xmlns:p14="http://schemas.microsoft.com/office/powerpoint/2010/main" val="262840838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rnziele_mit_Bild">
    <p:spTree>
      <p:nvGrpSpPr>
        <p:cNvPr id="1" name=""/>
        <p:cNvGrpSpPr/>
        <p:nvPr/>
      </p:nvGrpSpPr>
      <p:grpSpPr>
        <a:xfrm>
          <a:off x="0" y="0"/>
          <a:ext cx="0" cy="0"/>
          <a:chOff x="0" y="0"/>
          <a:chExt cx="0" cy="0"/>
        </a:xfrm>
      </p:grpSpPr>
      <p:sp>
        <p:nvSpPr>
          <p:cNvPr id="3" name="Bildplatzhalter 2"/>
          <p:cNvSpPr>
            <a:spLocks noGrp="1"/>
          </p:cNvSpPr>
          <p:nvPr>
            <p:ph type="pic" sz="quarter" idx="17" hasCustomPrompt="1"/>
          </p:nvPr>
        </p:nvSpPr>
        <p:spPr>
          <a:xfrm>
            <a:off x="0" y="1263650"/>
            <a:ext cx="12192000" cy="537845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lvl1pPr>
          </a:lstStyle>
          <a:p>
            <a:r>
              <a:rPr lang="de-DE" dirty="0" smtClean="0"/>
              <a:t>Bild durch klick auf das Symbol hinzufügen und in den Hintergrund verschieben.</a:t>
            </a:r>
          </a:p>
          <a:p>
            <a:endParaRPr lang="de-DE" dirty="0"/>
          </a:p>
        </p:txBody>
      </p:sp>
      <p:grpSp>
        <p:nvGrpSpPr>
          <p:cNvPr id="8" name="Gruppieren 7"/>
          <p:cNvGrpSpPr/>
          <p:nvPr userDrawn="1"/>
        </p:nvGrpSpPr>
        <p:grpSpPr>
          <a:xfrm>
            <a:off x="0" y="6083955"/>
            <a:ext cx="12192000" cy="792064"/>
            <a:chOff x="0" y="6083955"/>
            <a:chExt cx="12192000" cy="792064"/>
          </a:xfrm>
        </p:grpSpPr>
        <p:sp>
          <p:nvSpPr>
            <p:cNvPr id="9" name="Freihandform 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0" name="Grafik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5" name="Datumsplatzhalter 4"/>
          <p:cNvSpPr>
            <a:spLocks noGrp="1"/>
          </p:cNvSpPr>
          <p:nvPr>
            <p:ph type="dt" sz="half" idx="10"/>
          </p:nvPr>
        </p:nvSpPr>
        <p:spPr/>
        <p:txBody>
          <a:bodyPr/>
          <a:lstStyle/>
          <a:p>
            <a:fld id="{487523B2-4D63-4A9B-9A7C-462B7722D6B8}" type="datetime1">
              <a:rPr lang="de-DE" smtClean="0"/>
              <a:t>30.05.2022</a:t>
            </a:fld>
            <a:endParaRPr lang="de-DE" dirty="0"/>
          </a:p>
        </p:txBody>
      </p:sp>
      <p:sp>
        <p:nvSpPr>
          <p:cNvPr id="6" name="Fußzeilenplatzhalter 5"/>
          <p:cNvSpPr>
            <a:spLocks noGrp="1"/>
          </p:cNvSpPr>
          <p:nvPr>
            <p:ph type="ftr" sz="quarter" idx="11"/>
          </p:nvPr>
        </p:nvSpPr>
        <p:spPr/>
        <p:txBody>
          <a:bodyPr/>
          <a:lstStyle/>
          <a:p>
            <a:r>
              <a:rPr lang="de-DE" dirty="0" smtClean="0"/>
              <a:t>Präsentationsthema</a:t>
            </a:r>
            <a:endParaRPr lang="de-DE" dirty="0"/>
          </a:p>
        </p:txBody>
      </p:sp>
      <p:sp>
        <p:nvSpPr>
          <p:cNvPr id="7" name="Foliennummernplatzhalter 6"/>
          <p:cNvSpPr>
            <a:spLocks noGrp="1"/>
          </p:cNvSpPr>
          <p:nvPr>
            <p:ph type="sldNum" sz="quarter" idx="12"/>
          </p:nvPr>
        </p:nvSpPr>
        <p:spPr/>
        <p:txBody>
          <a:bodyPr/>
          <a:lstStyle/>
          <a:p>
            <a:fld id="{220551C3-A462-45EE-8D4B-53AADAADD6D4}" type="slidenum">
              <a:rPr lang="de-DE" smtClean="0"/>
              <a:t>‹Nr.›</a:t>
            </a:fld>
            <a:endParaRPr lang="de-DE" dirty="0"/>
          </a:p>
        </p:txBody>
      </p:sp>
      <p:pic>
        <p:nvPicPr>
          <p:cNvPr id="11" name="Grafik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4" name="Textplatzhalter 13"/>
          <p:cNvSpPr>
            <a:spLocks noGrp="1"/>
          </p:cNvSpPr>
          <p:nvPr>
            <p:ph type="body" sz="quarter" idx="13" hasCustomPrompt="1"/>
          </p:nvPr>
        </p:nvSpPr>
        <p:spPr>
          <a:xfrm>
            <a:off x="1055688" y="1979613"/>
            <a:ext cx="2158852" cy="1450975"/>
          </a:xfrm>
          <a:solidFill>
            <a:srgbClr val="FFFFFF"/>
          </a:solidFill>
          <a:ln w="50800" cap="rnd">
            <a:solidFill>
              <a:schemeClr val="tx1"/>
            </a:solidFill>
          </a:ln>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18" name="Titel 17"/>
          <p:cNvSpPr>
            <a:spLocks noGrp="1"/>
          </p:cNvSpPr>
          <p:nvPr>
            <p:ph type="title" hasCustomPrompt="1"/>
          </p:nvPr>
        </p:nvSpPr>
        <p:spPr>
          <a:xfrm>
            <a:off x="347893" y="558360"/>
            <a:ext cx="3601153" cy="1132328"/>
          </a:xfrm>
        </p:spPr>
        <p:txBody>
          <a:bodyPr anchor="t" anchorCtr="0"/>
          <a:lstStyle>
            <a:lvl1pPr>
              <a:defRPr/>
            </a:lvl1pPr>
          </a:lstStyle>
          <a:p>
            <a:r>
              <a:rPr lang="de-DE" dirty="0" smtClean="0"/>
              <a:t>Lernziele</a:t>
            </a:r>
            <a:endParaRPr lang="de-DE" dirty="0"/>
          </a:p>
        </p:txBody>
      </p:sp>
      <p:sp>
        <p:nvSpPr>
          <p:cNvPr id="19" name="Textplatzhalter 13"/>
          <p:cNvSpPr>
            <a:spLocks noGrp="1"/>
          </p:cNvSpPr>
          <p:nvPr>
            <p:ph type="body" sz="quarter" idx="18" hasCustomPrompt="1"/>
          </p:nvPr>
        </p:nvSpPr>
        <p:spPr>
          <a:xfrm>
            <a:off x="3949046" y="3430588"/>
            <a:ext cx="2158852" cy="1450975"/>
          </a:xfrm>
          <a:solidFill>
            <a:srgbClr val="FFFFFF"/>
          </a:solidFill>
          <a:ln w="50800" cap="rnd">
            <a:solidFill>
              <a:schemeClr val="tx1"/>
            </a:solidFill>
          </a:ln>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20" name="Textplatzhalter 13"/>
          <p:cNvSpPr>
            <a:spLocks noGrp="1"/>
          </p:cNvSpPr>
          <p:nvPr>
            <p:ph type="body" sz="quarter" idx="19" hasCustomPrompt="1"/>
          </p:nvPr>
        </p:nvSpPr>
        <p:spPr>
          <a:xfrm>
            <a:off x="6842404" y="1979612"/>
            <a:ext cx="2158852" cy="1450975"/>
          </a:xfrm>
          <a:solidFill>
            <a:srgbClr val="FFFFFF"/>
          </a:solidFill>
          <a:ln w="50800" cap="rnd">
            <a:solidFill>
              <a:schemeClr val="tx1"/>
            </a:solidFill>
          </a:ln>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
        <p:nvSpPr>
          <p:cNvPr id="21" name="Textplatzhalter 13"/>
          <p:cNvSpPr>
            <a:spLocks noGrp="1"/>
          </p:cNvSpPr>
          <p:nvPr>
            <p:ph type="body" sz="quarter" idx="20" hasCustomPrompt="1"/>
          </p:nvPr>
        </p:nvSpPr>
        <p:spPr>
          <a:xfrm>
            <a:off x="8249124" y="4135877"/>
            <a:ext cx="2158852" cy="1450975"/>
          </a:xfrm>
          <a:solidFill>
            <a:srgbClr val="FFFFFF"/>
          </a:solidFill>
          <a:ln w="50800" cap="rnd">
            <a:solidFill>
              <a:schemeClr val="tx1"/>
            </a:solidFill>
          </a:ln>
        </p:spPr>
        <p:txBody>
          <a:bodyPr anchor="ctr" anchorCtr="0">
            <a:normAutofit/>
          </a:bodyPr>
          <a:lstStyle>
            <a:lvl1pPr marL="0" indent="0" algn="ctr">
              <a:buNone/>
              <a:defRPr sz="1600" baseline="0"/>
            </a:lvl1pPr>
          </a:lstStyle>
          <a:p>
            <a:pPr lvl="0"/>
            <a:r>
              <a:rPr lang="de-DE" dirty="0" smtClean="0"/>
              <a:t>Hier könnte das erste kompetenzorientierte Lernziel stehen.</a:t>
            </a:r>
            <a:endParaRPr lang="de-DE" dirty="0"/>
          </a:p>
        </p:txBody>
      </p:sp>
    </p:spTree>
    <p:extLst>
      <p:ext uri="{BB962C8B-B14F-4D97-AF65-F5344CB8AC3E}">
        <p14:creationId xmlns:p14="http://schemas.microsoft.com/office/powerpoint/2010/main" val="792101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emenabschnitt">
    <p:spTree>
      <p:nvGrpSpPr>
        <p:cNvPr id="1" name=""/>
        <p:cNvGrpSpPr/>
        <p:nvPr/>
      </p:nvGrpSpPr>
      <p:grpSpPr>
        <a:xfrm>
          <a:off x="0" y="0"/>
          <a:ext cx="0" cy="0"/>
          <a:chOff x="0" y="0"/>
          <a:chExt cx="0" cy="0"/>
        </a:xfrm>
      </p:grpSpPr>
      <p:grpSp>
        <p:nvGrpSpPr>
          <p:cNvPr id="18" name="Gruppieren 17"/>
          <p:cNvGrpSpPr/>
          <p:nvPr userDrawn="1"/>
        </p:nvGrpSpPr>
        <p:grpSpPr>
          <a:xfrm>
            <a:off x="-13606" y="532132"/>
            <a:ext cx="12205606" cy="6351728"/>
            <a:chOff x="-13606" y="532132"/>
            <a:chExt cx="12205606" cy="6351728"/>
          </a:xfrm>
        </p:grpSpPr>
        <p:sp>
          <p:nvSpPr>
            <p:cNvPr id="10" name="Freihandform 9"/>
            <p:cNvSpPr/>
            <p:nvPr userDrawn="1"/>
          </p:nvSpPr>
          <p:spPr>
            <a:xfrm>
              <a:off x="-13606" y="580257"/>
              <a:ext cx="12205606" cy="6303603"/>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757238 h 6347333"/>
                <a:gd name="connsiteX6" fmla="*/ 0 w 12201427"/>
                <a:gd name="connsiteY6" fmla="*/ 6347333 h 6347333"/>
                <a:gd name="connsiteX7" fmla="*/ 9427 w 12201427"/>
                <a:gd name="connsiteY7" fmla="*/ 0 h 6347333"/>
                <a:gd name="connsiteX0" fmla="*/ 9427 w 12201427"/>
                <a:gd name="connsiteY0" fmla="*/ 0 h 6347333"/>
                <a:gd name="connsiteX1" fmla="*/ 3463696 w 12201427"/>
                <a:gd name="connsiteY1" fmla="*/ 0 h 6347333"/>
                <a:gd name="connsiteX2" fmla="*/ 3834517 w 12201427"/>
                <a:gd name="connsiteY2" fmla="*/ 351771 h 6347333"/>
                <a:gd name="connsiteX3" fmla="*/ 4205337 w 12201427"/>
                <a:gd name="connsiteY3" fmla="*/ 0 h 6347333"/>
                <a:gd name="connsiteX4" fmla="*/ 12201427 w 12201427"/>
                <a:gd name="connsiteY4" fmla="*/ 0 h 6347333"/>
                <a:gd name="connsiteX5" fmla="*/ 12201427 w 12201427"/>
                <a:gd name="connsiteY5" fmla="*/ 6319052 h 6347333"/>
                <a:gd name="connsiteX6" fmla="*/ 0 w 12201427"/>
                <a:gd name="connsiteY6" fmla="*/ 6347333 h 6347333"/>
                <a:gd name="connsiteX7" fmla="*/ 9427 w 12201427"/>
                <a:gd name="connsiteY7" fmla="*/ 0 h 6347333"/>
                <a:gd name="connsiteX0" fmla="*/ 908 w 12192908"/>
                <a:gd name="connsiteY0" fmla="*/ 0 h 6319052"/>
                <a:gd name="connsiteX1" fmla="*/ 3455177 w 12192908"/>
                <a:gd name="connsiteY1" fmla="*/ 0 h 6319052"/>
                <a:gd name="connsiteX2" fmla="*/ 3825998 w 12192908"/>
                <a:gd name="connsiteY2" fmla="*/ 351771 h 6319052"/>
                <a:gd name="connsiteX3" fmla="*/ 4196818 w 12192908"/>
                <a:gd name="connsiteY3" fmla="*/ 0 h 6319052"/>
                <a:gd name="connsiteX4" fmla="*/ 12192908 w 12192908"/>
                <a:gd name="connsiteY4" fmla="*/ 0 h 6319052"/>
                <a:gd name="connsiteX5" fmla="*/ 12192908 w 12192908"/>
                <a:gd name="connsiteY5" fmla="*/ 6319052 h 6319052"/>
                <a:gd name="connsiteX6" fmla="*/ 908 w 12192908"/>
                <a:gd name="connsiteY6" fmla="*/ 5640322 h 6319052"/>
                <a:gd name="connsiteX7" fmla="*/ 908 w 12192908"/>
                <a:gd name="connsiteY7" fmla="*/ 0 h 6319052"/>
                <a:gd name="connsiteX0" fmla="*/ 9427 w 12201427"/>
                <a:gd name="connsiteY0" fmla="*/ 0 h 6319052"/>
                <a:gd name="connsiteX1" fmla="*/ 3463696 w 12201427"/>
                <a:gd name="connsiteY1" fmla="*/ 0 h 6319052"/>
                <a:gd name="connsiteX2" fmla="*/ 3834517 w 12201427"/>
                <a:gd name="connsiteY2" fmla="*/ 351771 h 6319052"/>
                <a:gd name="connsiteX3" fmla="*/ 4205337 w 12201427"/>
                <a:gd name="connsiteY3" fmla="*/ 0 h 6319052"/>
                <a:gd name="connsiteX4" fmla="*/ 12201427 w 12201427"/>
                <a:gd name="connsiteY4" fmla="*/ 0 h 6319052"/>
                <a:gd name="connsiteX5" fmla="*/ 12201427 w 12201427"/>
                <a:gd name="connsiteY5" fmla="*/ 6319052 h 6319052"/>
                <a:gd name="connsiteX6" fmla="*/ 0 w 12201427"/>
                <a:gd name="connsiteY6" fmla="*/ 5414079 h 6319052"/>
                <a:gd name="connsiteX7" fmla="*/ 9427 w 12201427"/>
                <a:gd name="connsiteY7" fmla="*/ 0 h 6319052"/>
                <a:gd name="connsiteX0" fmla="*/ 9427 w 12201427"/>
                <a:gd name="connsiteY0" fmla="*/ 0 h 5630896"/>
                <a:gd name="connsiteX1" fmla="*/ 3463696 w 12201427"/>
                <a:gd name="connsiteY1" fmla="*/ 0 h 5630896"/>
                <a:gd name="connsiteX2" fmla="*/ 3834517 w 12201427"/>
                <a:gd name="connsiteY2" fmla="*/ 351771 h 5630896"/>
                <a:gd name="connsiteX3" fmla="*/ 4205337 w 12201427"/>
                <a:gd name="connsiteY3" fmla="*/ 0 h 5630896"/>
                <a:gd name="connsiteX4" fmla="*/ 12201427 w 12201427"/>
                <a:gd name="connsiteY4" fmla="*/ 0 h 5630896"/>
                <a:gd name="connsiteX5" fmla="*/ 12144866 w 12201427"/>
                <a:gd name="connsiteY5" fmla="*/ 5630896 h 5630896"/>
                <a:gd name="connsiteX6" fmla="*/ 0 w 12201427"/>
                <a:gd name="connsiteY6" fmla="*/ 5414079 h 5630896"/>
                <a:gd name="connsiteX7" fmla="*/ 9427 w 12201427"/>
                <a:gd name="connsiteY7" fmla="*/ 0 h 5630896"/>
                <a:gd name="connsiteX0" fmla="*/ 9427 w 12201427"/>
                <a:gd name="connsiteY0" fmla="*/ 0 h 5659176"/>
                <a:gd name="connsiteX1" fmla="*/ 3463696 w 12201427"/>
                <a:gd name="connsiteY1" fmla="*/ 0 h 5659176"/>
                <a:gd name="connsiteX2" fmla="*/ 3834517 w 12201427"/>
                <a:gd name="connsiteY2" fmla="*/ 351771 h 5659176"/>
                <a:gd name="connsiteX3" fmla="*/ 4205337 w 12201427"/>
                <a:gd name="connsiteY3" fmla="*/ 0 h 5659176"/>
                <a:gd name="connsiteX4" fmla="*/ 12201427 w 12201427"/>
                <a:gd name="connsiteY4" fmla="*/ 0 h 5659176"/>
                <a:gd name="connsiteX5" fmla="*/ 12192000 w 12201427"/>
                <a:gd name="connsiteY5" fmla="*/ 5659176 h 5659176"/>
                <a:gd name="connsiteX6" fmla="*/ 0 w 12201427"/>
                <a:gd name="connsiteY6" fmla="*/ 5414079 h 5659176"/>
                <a:gd name="connsiteX7" fmla="*/ 9427 w 12201427"/>
                <a:gd name="connsiteY7" fmla="*/ 0 h 5659176"/>
                <a:gd name="connsiteX0" fmla="*/ 908 w 12192908"/>
                <a:gd name="connsiteY0" fmla="*/ 0 h 5659176"/>
                <a:gd name="connsiteX1" fmla="*/ 3455177 w 12192908"/>
                <a:gd name="connsiteY1" fmla="*/ 0 h 5659176"/>
                <a:gd name="connsiteX2" fmla="*/ 3825998 w 12192908"/>
                <a:gd name="connsiteY2" fmla="*/ 351771 h 5659176"/>
                <a:gd name="connsiteX3" fmla="*/ 4196818 w 12192908"/>
                <a:gd name="connsiteY3" fmla="*/ 0 h 5659176"/>
                <a:gd name="connsiteX4" fmla="*/ 12192908 w 12192908"/>
                <a:gd name="connsiteY4" fmla="*/ 0 h 5659176"/>
                <a:gd name="connsiteX5" fmla="*/ 12183481 w 12192908"/>
                <a:gd name="connsiteY5" fmla="*/ 5659176 h 5659176"/>
                <a:gd name="connsiteX6" fmla="*/ 908 w 12192908"/>
                <a:gd name="connsiteY6" fmla="*/ 5630895 h 5659176"/>
                <a:gd name="connsiteX7" fmla="*/ 908 w 12192908"/>
                <a:gd name="connsiteY7" fmla="*/ 0 h 5659176"/>
                <a:gd name="connsiteX0" fmla="*/ 908 w 12193814"/>
                <a:gd name="connsiteY0" fmla="*/ 0 h 5668603"/>
                <a:gd name="connsiteX1" fmla="*/ 3455177 w 12193814"/>
                <a:gd name="connsiteY1" fmla="*/ 0 h 5668603"/>
                <a:gd name="connsiteX2" fmla="*/ 3825998 w 12193814"/>
                <a:gd name="connsiteY2" fmla="*/ 351771 h 5668603"/>
                <a:gd name="connsiteX3" fmla="*/ 4196818 w 12193814"/>
                <a:gd name="connsiteY3" fmla="*/ 0 h 5668603"/>
                <a:gd name="connsiteX4" fmla="*/ 12192908 w 12193814"/>
                <a:gd name="connsiteY4" fmla="*/ 0 h 5668603"/>
                <a:gd name="connsiteX5" fmla="*/ 12192907 w 12193814"/>
                <a:gd name="connsiteY5" fmla="*/ 5668603 h 5668603"/>
                <a:gd name="connsiteX6" fmla="*/ 908 w 12193814"/>
                <a:gd name="connsiteY6" fmla="*/ 5630895 h 5668603"/>
                <a:gd name="connsiteX7" fmla="*/ 908 w 12193814"/>
                <a:gd name="connsiteY7" fmla="*/ 0 h 5668603"/>
                <a:gd name="connsiteX0" fmla="*/ 12700 w 12205606"/>
                <a:gd name="connsiteY0" fmla="*/ 0 h 6278779"/>
                <a:gd name="connsiteX1" fmla="*/ 3466969 w 12205606"/>
                <a:gd name="connsiteY1" fmla="*/ 0 h 6278779"/>
                <a:gd name="connsiteX2" fmla="*/ 3837790 w 12205606"/>
                <a:gd name="connsiteY2" fmla="*/ 351771 h 6278779"/>
                <a:gd name="connsiteX3" fmla="*/ 4208610 w 12205606"/>
                <a:gd name="connsiteY3" fmla="*/ 0 h 6278779"/>
                <a:gd name="connsiteX4" fmla="*/ 12204700 w 12205606"/>
                <a:gd name="connsiteY4" fmla="*/ 0 h 6278779"/>
                <a:gd name="connsiteX5" fmla="*/ 12204699 w 12205606"/>
                <a:gd name="connsiteY5" fmla="*/ 5668603 h 6278779"/>
                <a:gd name="connsiteX6" fmla="*/ 0 w 12205606"/>
                <a:gd name="connsiteY6" fmla="*/ 6278595 h 6278779"/>
                <a:gd name="connsiteX7" fmla="*/ 12700 w 12205606"/>
                <a:gd name="connsiteY7" fmla="*/ 0 h 6278779"/>
                <a:gd name="connsiteX0" fmla="*/ 12700 w 12205606"/>
                <a:gd name="connsiteY0" fmla="*/ 0 h 6303603"/>
                <a:gd name="connsiteX1" fmla="*/ 3466969 w 12205606"/>
                <a:gd name="connsiteY1" fmla="*/ 0 h 6303603"/>
                <a:gd name="connsiteX2" fmla="*/ 3837790 w 12205606"/>
                <a:gd name="connsiteY2" fmla="*/ 351771 h 6303603"/>
                <a:gd name="connsiteX3" fmla="*/ 4208610 w 12205606"/>
                <a:gd name="connsiteY3" fmla="*/ 0 h 6303603"/>
                <a:gd name="connsiteX4" fmla="*/ 12204700 w 12205606"/>
                <a:gd name="connsiteY4" fmla="*/ 0 h 6303603"/>
                <a:gd name="connsiteX5" fmla="*/ 12204699 w 12205606"/>
                <a:gd name="connsiteY5" fmla="*/ 6303603 h 6303603"/>
                <a:gd name="connsiteX6" fmla="*/ 0 w 12205606"/>
                <a:gd name="connsiteY6" fmla="*/ 6278595 h 6303603"/>
                <a:gd name="connsiteX7" fmla="*/ 12700 w 12205606"/>
                <a:gd name="connsiteY7" fmla="*/ 0 h 6303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5606" h="6303603">
                  <a:moveTo>
                    <a:pt x="12700" y="0"/>
                  </a:moveTo>
                  <a:lnTo>
                    <a:pt x="3466969" y="0"/>
                  </a:lnTo>
                  <a:lnTo>
                    <a:pt x="3837790" y="351771"/>
                  </a:lnTo>
                  <a:lnTo>
                    <a:pt x="4208610" y="0"/>
                  </a:lnTo>
                  <a:lnTo>
                    <a:pt x="12204700" y="0"/>
                  </a:lnTo>
                  <a:cubicBezTo>
                    <a:pt x="12201558" y="1886392"/>
                    <a:pt x="12207841" y="4417211"/>
                    <a:pt x="12204699" y="6303603"/>
                  </a:cubicBezTo>
                  <a:lnTo>
                    <a:pt x="0" y="6278595"/>
                  </a:lnTo>
                  <a:cubicBezTo>
                    <a:pt x="3142" y="4162817"/>
                    <a:pt x="9558" y="2115778"/>
                    <a:pt x="127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1" name="Grafik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532132"/>
              <a:ext cx="12192000" cy="409956"/>
            </a:xfrm>
            <a:prstGeom prst="rect">
              <a:avLst/>
            </a:prstGeom>
          </p:spPr>
        </p:pic>
      </p:grpSp>
      <p:sp>
        <p:nvSpPr>
          <p:cNvPr id="7" name="Datumsplatzhalter 6"/>
          <p:cNvSpPr>
            <a:spLocks noGrp="1"/>
          </p:cNvSpPr>
          <p:nvPr>
            <p:ph type="dt" sz="half" idx="10"/>
          </p:nvPr>
        </p:nvSpPr>
        <p:spPr/>
        <p:txBody>
          <a:bodyPr/>
          <a:lstStyle/>
          <a:p>
            <a:fld id="{DD314261-164A-4255-B9B6-AF93A144F92A}" type="datetime1">
              <a:rPr lang="de-DE" smtClean="0"/>
              <a:t>30.05.2022</a:t>
            </a:fld>
            <a:endParaRPr lang="de-DE" dirty="0"/>
          </a:p>
        </p:txBody>
      </p:sp>
      <p:sp>
        <p:nvSpPr>
          <p:cNvPr id="8" name="Fußzeilenplatzhalter 7"/>
          <p:cNvSpPr>
            <a:spLocks noGrp="1"/>
          </p:cNvSpPr>
          <p:nvPr>
            <p:ph type="ftr" sz="quarter" idx="11"/>
          </p:nvPr>
        </p:nvSpPr>
        <p:spPr/>
        <p:txBody>
          <a:bodyPr/>
          <a:lstStyle/>
          <a:p>
            <a:r>
              <a:rPr lang="de-DE" dirty="0" smtClean="0"/>
              <a:t>Präsentationsthema</a:t>
            </a:r>
            <a:endParaRPr lang="de-DE" dirty="0"/>
          </a:p>
        </p:txBody>
      </p:sp>
      <p:sp>
        <p:nvSpPr>
          <p:cNvPr id="9" name="Foliennummernplatzhalter 8"/>
          <p:cNvSpPr>
            <a:spLocks noGrp="1"/>
          </p:cNvSpPr>
          <p:nvPr>
            <p:ph type="sldNum" sz="quarter" idx="12"/>
          </p:nvPr>
        </p:nvSpPr>
        <p:spPr/>
        <p:txBody>
          <a:bodyPr/>
          <a:lstStyle/>
          <a:p>
            <a:fld id="{220551C3-A462-45EE-8D4B-53AADAADD6D4}" type="slidenum">
              <a:rPr lang="de-DE" smtClean="0"/>
              <a:t>‹Nr.›</a:t>
            </a:fld>
            <a:endParaRPr lang="de-DE" dirty="0"/>
          </a:p>
        </p:txBody>
      </p:sp>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4" name="Textplatzhalter 13"/>
          <p:cNvSpPr>
            <a:spLocks noGrp="1"/>
          </p:cNvSpPr>
          <p:nvPr>
            <p:ph type="body" sz="quarter" idx="13" hasCustomPrompt="1"/>
          </p:nvPr>
        </p:nvSpPr>
        <p:spPr>
          <a:xfrm>
            <a:off x="5389392" y="2001809"/>
            <a:ext cx="5751512" cy="707704"/>
          </a:xfrm>
        </p:spPr>
        <p:txBody>
          <a:bodyPr/>
          <a:lstStyle>
            <a:lvl1pPr marL="0" indent="0">
              <a:buNone/>
              <a:defRPr sz="4800" b="1"/>
            </a:lvl1pPr>
          </a:lstStyle>
          <a:p>
            <a:pPr lvl="0"/>
            <a:r>
              <a:rPr lang="de-DE" dirty="0" smtClean="0"/>
              <a:t>Thementitel</a:t>
            </a:r>
            <a:endParaRPr lang="de-DE" dirty="0"/>
          </a:p>
        </p:txBody>
      </p:sp>
      <p:sp>
        <p:nvSpPr>
          <p:cNvPr id="15" name="Textplatzhalter 13"/>
          <p:cNvSpPr>
            <a:spLocks noGrp="1"/>
          </p:cNvSpPr>
          <p:nvPr>
            <p:ph type="body" sz="quarter" idx="14" hasCustomPrompt="1"/>
          </p:nvPr>
        </p:nvSpPr>
        <p:spPr>
          <a:xfrm>
            <a:off x="5389392" y="2709513"/>
            <a:ext cx="5751512" cy="711867"/>
          </a:xfrm>
        </p:spPr>
        <p:txBody>
          <a:bodyPr/>
          <a:lstStyle>
            <a:lvl1pPr marL="0" indent="0">
              <a:buNone/>
              <a:defRPr sz="2000" i="1"/>
            </a:lvl1pPr>
          </a:lstStyle>
          <a:p>
            <a:pPr lvl="0"/>
            <a:r>
              <a:rPr lang="de-DE" dirty="0" smtClean="0"/>
              <a:t>Themenbeschreibung</a:t>
            </a:r>
            <a:endParaRPr lang="de-DE" dirty="0"/>
          </a:p>
        </p:txBody>
      </p:sp>
      <p:sp>
        <p:nvSpPr>
          <p:cNvPr id="17" name="Textplatzhalter 16"/>
          <p:cNvSpPr>
            <a:spLocks noGrp="1"/>
          </p:cNvSpPr>
          <p:nvPr>
            <p:ph type="body" sz="quarter" idx="15" hasCustomPrompt="1"/>
          </p:nvPr>
        </p:nvSpPr>
        <p:spPr>
          <a:xfrm>
            <a:off x="3949046" y="2000250"/>
            <a:ext cx="1219200" cy="1123950"/>
          </a:xfrm>
        </p:spPr>
        <p:txBody>
          <a:bodyPr/>
          <a:lstStyle>
            <a:lvl1pPr marL="0" indent="0">
              <a:buNone/>
              <a:defRPr sz="7200" b="1"/>
            </a:lvl1pPr>
          </a:lstStyle>
          <a:p>
            <a:pPr lvl="0"/>
            <a:r>
              <a:rPr lang="de-DE" dirty="0" smtClean="0"/>
              <a:t>01</a:t>
            </a:r>
            <a:endParaRPr lang="de-DE" dirty="0"/>
          </a:p>
        </p:txBody>
      </p:sp>
    </p:spTree>
    <p:extLst>
      <p:ext uri="{BB962C8B-B14F-4D97-AF65-F5344CB8AC3E}">
        <p14:creationId xmlns:p14="http://schemas.microsoft.com/office/powerpoint/2010/main" val="4087183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emenabschnitt_mit Bild">
    <p:spTree>
      <p:nvGrpSpPr>
        <p:cNvPr id="1" name=""/>
        <p:cNvGrpSpPr/>
        <p:nvPr/>
      </p:nvGrpSpPr>
      <p:grpSpPr>
        <a:xfrm>
          <a:off x="0" y="0"/>
          <a:ext cx="0" cy="0"/>
          <a:chOff x="0" y="0"/>
          <a:chExt cx="0" cy="0"/>
        </a:xfrm>
      </p:grpSpPr>
      <p:sp>
        <p:nvSpPr>
          <p:cNvPr id="6" name="Rechteck 5"/>
          <p:cNvSpPr/>
          <p:nvPr userDrawn="1"/>
        </p:nvSpPr>
        <p:spPr>
          <a:xfrm>
            <a:off x="8983980" y="0"/>
            <a:ext cx="3208020" cy="6311900"/>
          </a:xfrm>
          <a:prstGeom prst="rect">
            <a:avLst/>
          </a:prstGeom>
          <a:solidFill>
            <a:schemeClr val="bg2">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 name="Bildplatzhalter 3"/>
          <p:cNvSpPr>
            <a:spLocks noGrp="1"/>
          </p:cNvSpPr>
          <p:nvPr>
            <p:ph type="pic" sz="quarter" idx="16" hasCustomPrompt="1"/>
          </p:nvPr>
        </p:nvSpPr>
        <p:spPr>
          <a:xfrm>
            <a:off x="0" y="561951"/>
            <a:ext cx="11140904" cy="6069471"/>
          </a:xfrm>
        </p:spPr>
        <p:txBody>
          <a:bodyPr/>
          <a:lstStyle/>
          <a:p>
            <a:r>
              <a:rPr lang="de-DE" dirty="0" smtClean="0"/>
              <a:t>Bild durch klick auf das Symbol hinzufügen und in den Hintergrund verschieben.</a:t>
            </a:r>
          </a:p>
          <a:p>
            <a:endParaRPr lang="de-DE" dirty="0" smtClean="0"/>
          </a:p>
          <a:p>
            <a:endParaRPr lang="de-DE" dirty="0"/>
          </a:p>
        </p:txBody>
      </p:sp>
      <p:grpSp>
        <p:nvGrpSpPr>
          <p:cNvPr id="18" name="Gruppieren 17"/>
          <p:cNvGrpSpPr/>
          <p:nvPr userDrawn="1"/>
        </p:nvGrpSpPr>
        <p:grpSpPr>
          <a:xfrm>
            <a:off x="0" y="6083955"/>
            <a:ext cx="12192000" cy="792064"/>
            <a:chOff x="0" y="6083955"/>
            <a:chExt cx="12192000" cy="792064"/>
          </a:xfrm>
        </p:grpSpPr>
        <p:sp>
          <p:nvSpPr>
            <p:cNvPr id="19" name="Freihandform 18"/>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0" name="Grafik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sp>
        <p:nvSpPr>
          <p:cNvPr id="7" name="Datumsplatzhalter 6"/>
          <p:cNvSpPr>
            <a:spLocks noGrp="1"/>
          </p:cNvSpPr>
          <p:nvPr>
            <p:ph type="dt" sz="half" idx="10"/>
          </p:nvPr>
        </p:nvSpPr>
        <p:spPr/>
        <p:txBody>
          <a:bodyPr/>
          <a:lstStyle/>
          <a:p>
            <a:fld id="{C9BAFDB5-3D8D-466A-9849-BDB04F0B17F7}" type="datetime1">
              <a:rPr lang="de-DE" smtClean="0"/>
              <a:t>30.05.2022</a:t>
            </a:fld>
            <a:endParaRPr lang="de-DE" dirty="0"/>
          </a:p>
        </p:txBody>
      </p:sp>
      <p:sp>
        <p:nvSpPr>
          <p:cNvPr id="8" name="Fußzeilenplatzhalter 7"/>
          <p:cNvSpPr>
            <a:spLocks noGrp="1"/>
          </p:cNvSpPr>
          <p:nvPr>
            <p:ph type="ftr" sz="quarter" idx="11"/>
          </p:nvPr>
        </p:nvSpPr>
        <p:spPr/>
        <p:txBody>
          <a:bodyPr/>
          <a:lstStyle/>
          <a:p>
            <a:r>
              <a:rPr lang="de-DE" dirty="0" smtClean="0"/>
              <a:t>Präsentationsthema</a:t>
            </a:r>
            <a:endParaRPr lang="de-DE" dirty="0"/>
          </a:p>
        </p:txBody>
      </p:sp>
      <p:sp>
        <p:nvSpPr>
          <p:cNvPr id="9" name="Foliennummernplatzhalter 8"/>
          <p:cNvSpPr>
            <a:spLocks noGrp="1"/>
          </p:cNvSpPr>
          <p:nvPr>
            <p:ph type="sldNum" sz="quarter" idx="12"/>
          </p:nvPr>
        </p:nvSpPr>
        <p:spPr/>
        <p:txBody>
          <a:bodyPr/>
          <a:lstStyle/>
          <a:p>
            <a:fld id="{220551C3-A462-45EE-8D4B-53AADAADD6D4}" type="slidenum">
              <a:rPr lang="de-DE" smtClean="0"/>
              <a:t>‹Nr.›</a:t>
            </a:fld>
            <a:endParaRPr lang="de-DE" dirty="0"/>
          </a:p>
        </p:txBody>
      </p:sp>
      <p:pic>
        <p:nvPicPr>
          <p:cNvPr id="12" name="Grafik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4" name="Textplatzhalter 13"/>
          <p:cNvSpPr>
            <a:spLocks noGrp="1"/>
          </p:cNvSpPr>
          <p:nvPr>
            <p:ph type="body" sz="quarter" idx="13" hasCustomPrompt="1"/>
          </p:nvPr>
        </p:nvSpPr>
        <p:spPr>
          <a:xfrm>
            <a:off x="5389392" y="2006889"/>
            <a:ext cx="5751512" cy="707704"/>
          </a:xfrm>
          <a:solidFill>
            <a:srgbClr val="FFFFFF"/>
          </a:solidFill>
          <a:ln w="63500">
            <a:noFill/>
          </a:ln>
        </p:spPr>
        <p:txBody>
          <a:bodyPr/>
          <a:lstStyle>
            <a:lvl1pPr marL="0" indent="0">
              <a:buNone/>
              <a:defRPr sz="4800"/>
            </a:lvl1pPr>
          </a:lstStyle>
          <a:p>
            <a:pPr lvl="0"/>
            <a:r>
              <a:rPr lang="de-DE" dirty="0" smtClean="0"/>
              <a:t>Thementitel</a:t>
            </a:r>
            <a:endParaRPr lang="de-DE" dirty="0"/>
          </a:p>
        </p:txBody>
      </p:sp>
      <p:sp>
        <p:nvSpPr>
          <p:cNvPr id="15" name="Textplatzhalter 13"/>
          <p:cNvSpPr>
            <a:spLocks noGrp="1"/>
          </p:cNvSpPr>
          <p:nvPr>
            <p:ph type="body" sz="quarter" idx="14" hasCustomPrompt="1"/>
          </p:nvPr>
        </p:nvSpPr>
        <p:spPr>
          <a:xfrm>
            <a:off x="5389392" y="2714593"/>
            <a:ext cx="5751512" cy="711867"/>
          </a:xfrm>
          <a:solidFill>
            <a:srgbClr val="FFFFFF"/>
          </a:solidFill>
        </p:spPr>
        <p:txBody>
          <a:bodyPr/>
          <a:lstStyle>
            <a:lvl1pPr marL="0" indent="0">
              <a:buNone/>
              <a:defRPr sz="2000" i="1"/>
            </a:lvl1pPr>
          </a:lstStyle>
          <a:p>
            <a:pPr lvl="0"/>
            <a:r>
              <a:rPr lang="de-DE" dirty="0" smtClean="0"/>
              <a:t>Themenbeschreibung</a:t>
            </a:r>
            <a:endParaRPr lang="de-DE" dirty="0"/>
          </a:p>
        </p:txBody>
      </p:sp>
      <p:sp>
        <p:nvSpPr>
          <p:cNvPr id="17" name="Textplatzhalter 16"/>
          <p:cNvSpPr>
            <a:spLocks noGrp="1"/>
          </p:cNvSpPr>
          <p:nvPr>
            <p:ph type="body" sz="quarter" idx="15" hasCustomPrompt="1"/>
          </p:nvPr>
        </p:nvSpPr>
        <p:spPr>
          <a:xfrm>
            <a:off x="3949046" y="1997710"/>
            <a:ext cx="1219200" cy="1123950"/>
          </a:xfrm>
          <a:solidFill>
            <a:srgbClr val="FFFFFF"/>
          </a:solidFill>
          <a:ln w="63500">
            <a:solidFill>
              <a:schemeClr val="tx1"/>
            </a:solidFill>
          </a:ln>
        </p:spPr>
        <p:txBody>
          <a:bodyPr/>
          <a:lstStyle>
            <a:lvl1pPr marL="0" indent="0">
              <a:buNone/>
              <a:defRPr sz="7200" b="1"/>
            </a:lvl1pPr>
          </a:lstStyle>
          <a:p>
            <a:pPr lvl="0"/>
            <a:r>
              <a:rPr lang="de-DE" dirty="0" smtClean="0"/>
              <a:t>01</a:t>
            </a:r>
            <a:endParaRPr lang="de-DE" dirty="0"/>
          </a:p>
        </p:txBody>
      </p:sp>
    </p:spTree>
    <p:extLst>
      <p:ext uri="{BB962C8B-B14F-4D97-AF65-F5344CB8AC3E}">
        <p14:creationId xmlns:p14="http://schemas.microsoft.com/office/powerpoint/2010/main" val="278670337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folien">
    <p:spTree>
      <p:nvGrpSpPr>
        <p:cNvPr id="1" name=""/>
        <p:cNvGrpSpPr/>
        <p:nvPr/>
      </p:nvGrpSpPr>
      <p:grpSpPr>
        <a:xfrm>
          <a:off x="0" y="0"/>
          <a:ext cx="0" cy="0"/>
          <a:chOff x="0" y="0"/>
          <a:chExt cx="0" cy="0"/>
        </a:xfrm>
      </p:grpSpPr>
      <p:grpSp>
        <p:nvGrpSpPr>
          <p:cNvPr id="6" name="Gruppieren 5"/>
          <p:cNvGrpSpPr/>
          <p:nvPr userDrawn="1"/>
        </p:nvGrpSpPr>
        <p:grpSpPr>
          <a:xfrm>
            <a:off x="0" y="6083955"/>
            <a:ext cx="12192000" cy="792064"/>
            <a:chOff x="0" y="6083955"/>
            <a:chExt cx="12192000" cy="792064"/>
          </a:xfrm>
        </p:grpSpPr>
        <p:sp>
          <p:nvSpPr>
            <p:cNvPr id="7" name="Freihandform 6"/>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62422" y="550865"/>
            <a:ext cx="7181378" cy="720725"/>
          </a:xfrm>
        </p:spPr>
        <p:txBody>
          <a:bodyPr anchor="t" anchorCtr="0"/>
          <a:lstStyle>
            <a:lvl1pPr>
              <a:defRPr b="1"/>
            </a:lvl1pPr>
          </a:lstStyle>
          <a:p>
            <a:r>
              <a:rPr lang="de-DE" dirty="0" smtClean="0"/>
              <a:t>Überschrift</a:t>
            </a:r>
            <a:endParaRPr lang="de-DE" dirty="0"/>
          </a:p>
        </p:txBody>
      </p:sp>
      <p:sp>
        <p:nvSpPr>
          <p:cNvPr id="3" name="Datumsplatzhalter 2"/>
          <p:cNvSpPr>
            <a:spLocks noGrp="1"/>
          </p:cNvSpPr>
          <p:nvPr>
            <p:ph type="dt" sz="half" idx="10"/>
          </p:nvPr>
        </p:nvSpPr>
        <p:spPr/>
        <p:txBody>
          <a:bodyPr/>
          <a:lstStyle/>
          <a:p>
            <a:fld id="{EE6B0DF4-9D6B-4CDB-97A0-C9570C62FA77}" type="datetime1">
              <a:rPr lang="de-DE" smtClean="0"/>
              <a:t>30.05.2022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‹Nr.›</a:t>
            </a:fld>
            <a:endParaRPr lang="de-DE" dirty="0"/>
          </a:p>
        </p:txBody>
      </p:sp>
      <p:sp>
        <p:nvSpPr>
          <p:cNvPr id="11" name="Textplatzhalter 10"/>
          <p:cNvSpPr>
            <a:spLocks noGrp="1"/>
          </p:cNvSpPr>
          <p:nvPr>
            <p:ph type="body" sz="quarter" idx="13" hasCustomPrompt="1"/>
          </p:nvPr>
        </p:nvSpPr>
        <p:spPr>
          <a:xfrm>
            <a:off x="361949" y="1271590"/>
            <a:ext cx="11495754" cy="714373"/>
          </a:xfrm>
        </p:spPr>
        <p:txBody>
          <a:bodyPr>
            <a:normAutofit/>
          </a:bodyPr>
          <a:lstStyle>
            <a:lvl1pPr marL="0" indent="0">
              <a:buNone/>
              <a:defRPr sz="1800" i="1" baseline="0"/>
            </a:lvl1pPr>
          </a:lstStyle>
          <a:p>
            <a:pPr lvl="0"/>
            <a:r>
              <a:rPr lang="de-DE" dirty="0" smtClean="0"/>
              <a:t>Hier kann optional eine Unterüberschrift oder eine Erklärung eingefügt werden</a:t>
            </a:r>
            <a:endParaRPr lang="de-DE" dirty="0"/>
          </a:p>
        </p:txBody>
      </p:sp>
      <p:sp>
        <p:nvSpPr>
          <p:cNvPr id="13" name="Textplatzhalter 12"/>
          <p:cNvSpPr>
            <a:spLocks noGrp="1"/>
          </p:cNvSpPr>
          <p:nvPr>
            <p:ph type="body" sz="quarter" idx="14"/>
          </p:nvPr>
        </p:nvSpPr>
        <p:spPr>
          <a:xfrm>
            <a:off x="361949" y="1985963"/>
            <a:ext cx="11495753" cy="3602037"/>
          </a:xfrm>
        </p:spPr>
        <p:txBody>
          <a:bodyPr>
            <a:normAutofit/>
          </a:bodyPr>
          <a:lstStyle>
            <a:lvl1pPr>
              <a:defRPr sz="2400"/>
            </a:lvl1pPr>
          </a:lstStyle>
          <a:p>
            <a:pPr lvl="0"/>
            <a:r>
              <a:rPr lang="de-DE" dirty="0" smtClean="0"/>
              <a:t>Formatvorlagen des Textmasters bearbeiten</a:t>
            </a:r>
          </a:p>
        </p:txBody>
      </p:sp>
    </p:spTree>
    <p:extLst>
      <p:ext uri="{BB962C8B-B14F-4D97-AF65-F5344CB8AC3E}">
        <p14:creationId xmlns:p14="http://schemas.microsoft.com/office/powerpoint/2010/main" val="1208939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folie_Zwei_Spalten">
    <p:spTree>
      <p:nvGrpSpPr>
        <p:cNvPr id="1" name=""/>
        <p:cNvGrpSpPr/>
        <p:nvPr/>
      </p:nvGrpSpPr>
      <p:grpSpPr>
        <a:xfrm>
          <a:off x="0" y="0"/>
          <a:ext cx="0" cy="0"/>
          <a:chOff x="0" y="0"/>
          <a:chExt cx="0" cy="0"/>
        </a:xfrm>
      </p:grpSpPr>
      <p:grpSp>
        <p:nvGrpSpPr>
          <p:cNvPr id="6" name="Gruppieren 5"/>
          <p:cNvGrpSpPr/>
          <p:nvPr userDrawn="1"/>
        </p:nvGrpSpPr>
        <p:grpSpPr>
          <a:xfrm>
            <a:off x="0" y="6083955"/>
            <a:ext cx="12192000" cy="792064"/>
            <a:chOff x="0" y="6083955"/>
            <a:chExt cx="12192000" cy="792064"/>
          </a:xfrm>
        </p:grpSpPr>
        <p:sp>
          <p:nvSpPr>
            <p:cNvPr id="7" name="Freihandform 6"/>
            <p:cNvSpPr/>
            <p:nvPr userDrawn="1"/>
          </p:nvSpPr>
          <p:spPr>
            <a:xfrm>
              <a:off x="0" y="6118781"/>
              <a:ext cx="12192000" cy="757238"/>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757238">
                  <a:moveTo>
                    <a:pt x="0" y="0"/>
                  </a:moveTo>
                  <a:lnTo>
                    <a:pt x="3454269" y="0"/>
                  </a:lnTo>
                  <a:lnTo>
                    <a:pt x="3825090" y="351771"/>
                  </a:lnTo>
                  <a:lnTo>
                    <a:pt x="4195910" y="0"/>
                  </a:lnTo>
                  <a:lnTo>
                    <a:pt x="12192000" y="0"/>
                  </a:lnTo>
                  <a:lnTo>
                    <a:pt x="12192000" y="757238"/>
                  </a:lnTo>
                  <a:lnTo>
                    <a:pt x="0" y="75723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6083955"/>
              <a:ext cx="12192000" cy="409956"/>
            </a:xfrm>
            <a:prstGeom prst="rect">
              <a:avLst/>
            </a:prstGeom>
          </p:spPr>
        </p:pic>
      </p:grpSp>
      <p:pic>
        <p:nvPicPr>
          <p:cNvPr id="9" name="Grafik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 1"/>
          <p:cNvSpPr>
            <a:spLocks noGrp="1"/>
          </p:cNvSpPr>
          <p:nvPr>
            <p:ph type="title" hasCustomPrompt="1"/>
          </p:nvPr>
        </p:nvSpPr>
        <p:spPr>
          <a:xfrm>
            <a:off x="362422" y="550865"/>
            <a:ext cx="7181378" cy="720725"/>
          </a:xfrm>
        </p:spPr>
        <p:txBody>
          <a:bodyPr anchor="t" anchorCtr="0"/>
          <a:lstStyle>
            <a:lvl1pPr>
              <a:defRPr b="1"/>
            </a:lvl1pPr>
          </a:lstStyle>
          <a:p>
            <a:r>
              <a:rPr lang="de-DE" dirty="0" smtClean="0"/>
              <a:t>Überschrift</a:t>
            </a:r>
            <a:endParaRPr lang="de-DE" dirty="0"/>
          </a:p>
        </p:txBody>
      </p:sp>
      <p:sp>
        <p:nvSpPr>
          <p:cNvPr id="3" name="Datumsplatzhalter 2"/>
          <p:cNvSpPr>
            <a:spLocks noGrp="1"/>
          </p:cNvSpPr>
          <p:nvPr>
            <p:ph type="dt" sz="half" idx="10"/>
          </p:nvPr>
        </p:nvSpPr>
        <p:spPr/>
        <p:txBody>
          <a:bodyPr/>
          <a:lstStyle/>
          <a:p>
            <a:fld id="{49B7AE18-FA3D-4C6C-87A7-F7D224EBB6B4}" type="datetime1">
              <a:rPr lang="de-DE" smtClean="0"/>
              <a:t>30.05.2022</a:t>
            </a:fld>
            <a:endParaRPr lang="de-DE" dirty="0"/>
          </a:p>
        </p:txBody>
      </p:sp>
      <p:sp>
        <p:nvSpPr>
          <p:cNvPr id="4" name="Fußzeilenplatzhalter 3"/>
          <p:cNvSpPr>
            <a:spLocks noGrp="1"/>
          </p:cNvSpPr>
          <p:nvPr>
            <p:ph type="ftr" sz="quarter" idx="11"/>
          </p:nvPr>
        </p:nvSpPr>
        <p:spPr/>
        <p:txBody>
          <a:bodyPr/>
          <a:lstStyle/>
          <a:p>
            <a:r>
              <a:rPr lang="de-DE" dirty="0" smtClean="0"/>
              <a:t>Präsentationsthema</a:t>
            </a:r>
            <a:endParaRPr lang="de-DE" dirty="0"/>
          </a:p>
        </p:txBody>
      </p:sp>
      <p:sp>
        <p:nvSpPr>
          <p:cNvPr id="5" name="Foliennummernplatzhalter 4"/>
          <p:cNvSpPr>
            <a:spLocks noGrp="1"/>
          </p:cNvSpPr>
          <p:nvPr>
            <p:ph type="sldNum" sz="quarter" idx="12"/>
          </p:nvPr>
        </p:nvSpPr>
        <p:spPr/>
        <p:txBody>
          <a:bodyPr/>
          <a:lstStyle/>
          <a:p>
            <a:fld id="{220551C3-A462-45EE-8D4B-53AADAADD6D4}" type="slidenum">
              <a:rPr lang="de-DE" smtClean="0"/>
              <a:t>‹Nr.›</a:t>
            </a:fld>
            <a:endParaRPr lang="de-DE" dirty="0"/>
          </a:p>
        </p:txBody>
      </p:sp>
      <p:sp>
        <p:nvSpPr>
          <p:cNvPr id="11" name="Textplatzhalter 10"/>
          <p:cNvSpPr>
            <a:spLocks noGrp="1"/>
          </p:cNvSpPr>
          <p:nvPr>
            <p:ph type="body" sz="quarter" idx="13" hasCustomPrompt="1"/>
          </p:nvPr>
        </p:nvSpPr>
        <p:spPr>
          <a:xfrm>
            <a:off x="361949" y="1271590"/>
            <a:ext cx="11495754" cy="714373"/>
          </a:xfrm>
        </p:spPr>
        <p:txBody>
          <a:bodyPr>
            <a:normAutofit/>
          </a:bodyPr>
          <a:lstStyle>
            <a:lvl1pPr marL="0" indent="0">
              <a:buNone/>
              <a:defRPr sz="1800" i="1" baseline="0"/>
            </a:lvl1pPr>
          </a:lstStyle>
          <a:p>
            <a:pPr lvl="0"/>
            <a:r>
              <a:rPr lang="de-DE" dirty="0" smtClean="0"/>
              <a:t>Hier kann optional eine Unterüberschrift oder eine Erklärung eingefügt werden</a:t>
            </a:r>
            <a:endParaRPr lang="de-DE" dirty="0"/>
          </a:p>
        </p:txBody>
      </p:sp>
      <p:sp>
        <p:nvSpPr>
          <p:cNvPr id="13" name="Textplatzhalter 12"/>
          <p:cNvSpPr>
            <a:spLocks noGrp="1"/>
          </p:cNvSpPr>
          <p:nvPr>
            <p:ph type="body" sz="quarter" idx="14"/>
          </p:nvPr>
        </p:nvSpPr>
        <p:spPr>
          <a:xfrm>
            <a:off x="361951" y="2706688"/>
            <a:ext cx="5001902" cy="2881312"/>
          </a:xfrm>
        </p:spPr>
        <p:txBody>
          <a:bodyPr>
            <a:normAutofit/>
          </a:bodyPr>
          <a:lstStyle>
            <a:lvl1pPr>
              <a:defRPr sz="2400"/>
            </a:lvl1pPr>
          </a:lstStyle>
          <a:p>
            <a:pPr lvl="0"/>
            <a:r>
              <a:rPr lang="de-DE" dirty="0" smtClean="0"/>
              <a:t>Formatvorlagen des Textmasters bearbeiten</a:t>
            </a:r>
          </a:p>
        </p:txBody>
      </p:sp>
      <p:sp>
        <p:nvSpPr>
          <p:cNvPr id="12" name="Textplatzhalter 12"/>
          <p:cNvSpPr>
            <a:spLocks noGrp="1"/>
          </p:cNvSpPr>
          <p:nvPr>
            <p:ph type="body" sz="quarter" idx="15"/>
          </p:nvPr>
        </p:nvSpPr>
        <p:spPr>
          <a:xfrm>
            <a:off x="6810375" y="2706688"/>
            <a:ext cx="5047328" cy="2916138"/>
          </a:xfrm>
        </p:spPr>
        <p:txBody>
          <a:bodyPr>
            <a:normAutofit/>
          </a:bodyPr>
          <a:lstStyle>
            <a:lvl1pPr>
              <a:defRPr sz="2400"/>
            </a:lvl1pPr>
            <a:lvl2pPr>
              <a:defRPr sz="2200"/>
            </a:lvl2pPr>
            <a:lvl3pPr>
              <a:defRPr sz="2200"/>
            </a:lvl3pPr>
            <a:lvl4pPr>
              <a:defRPr sz="2200"/>
            </a:lvl4pPr>
            <a:lvl5pPr>
              <a:defRPr sz="2200"/>
            </a:lvl5pPr>
          </a:lstStyle>
          <a:p>
            <a:pPr lvl="0"/>
            <a:r>
              <a:rPr lang="de-DE" dirty="0" smtClean="0"/>
              <a:t>Formatvorlagen des Textmasters bearbeiten</a:t>
            </a:r>
          </a:p>
        </p:txBody>
      </p:sp>
      <p:sp>
        <p:nvSpPr>
          <p:cNvPr id="14" name="Textplatzhalter 13"/>
          <p:cNvSpPr>
            <a:spLocks noGrp="1"/>
          </p:cNvSpPr>
          <p:nvPr>
            <p:ph type="body" sz="quarter" idx="16" hasCustomPrompt="1"/>
          </p:nvPr>
        </p:nvSpPr>
        <p:spPr>
          <a:xfrm>
            <a:off x="6810374" y="1981200"/>
            <a:ext cx="5046664" cy="725488"/>
          </a:xfrm>
        </p:spPr>
        <p:txBody>
          <a:bodyPr/>
          <a:lstStyle>
            <a:lvl1pPr marL="0" indent="0">
              <a:buNone/>
              <a:defRPr sz="2200" b="1" baseline="0"/>
            </a:lvl1pPr>
          </a:lstStyle>
          <a:p>
            <a:pPr lvl="0"/>
            <a:r>
              <a:rPr lang="de-DE" dirty="0" smtClean="0"/>
              <a:t>Optional kann hier eine zweite Überschrift eingefügt werden.</a:t>
            </a:r>
            <a:endParaRPr lang="de-DE" dirty="0"/>
          </a:p>
        </p:txBody>
      </p:sp>
      <p:sp>
        <p:nvSpPr>
          <p:cNvPr id="15" name="Textplatzhalter 13"/>
          <p:cNvSpPr>
            <a:spLocks noGrp="1"/>
          </p:cNvSpPr>
          <p:nvPr>
            <p:ph type="body" sz="quarter" idx="17" hasCustomPrompt="1"/>
          </p:nvPr>
        </p:nvSpPr>
        <p:spPr>
          <a:xfrm>
            <a:off x="336445" y="1992314"/>
            <a:ext cx="5027407" cy="714373"/>
          </a:xfrm>
        </p:spPr>
        <p:txBody>
          <a:bodyPr/>
          <a:lstStyle>
            <a:lvl1pPr marL="0" indent="0">
              <a:buNone/>
              <a:defRPr sz="2200" b="1" baseline="0"/>
            </a:lvl1pPr>
          </a:lstStyle>
          <a:p>
            <a:pPr lvl="0"/>
            <a:r>
              <a:rPr lang="de-DE" dirty="0" smtClean="0"/>
              <a:t>Optional kann hier eine zweite Überschrift eingefügt werden.</a:t>
            </a:r>
            <a:endParaRPr lang="de-DE" dirty="0"/>
          </a:p>
        </p:txBody>
      </p:sp>
    </p:spTree>
    <p:extLst>
      <p:ext uri="{BB962C8B-B14F-4D97-AF65-F5344CB8AC3E}">
        <p14:creationId xmlns:p14="http://schemas.microsoft.com/office/powerpoint/2010/main" val="351065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34"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3949046" y="6311900"/>
            <a:ext cx="1414806" cy="409575"/>
          </a:xfrm>
          <a:prstGeom prst="rect">
            <a:avLst/>
          </a:prstGeom>
        </p:spPr>
        <p:txBody>
          <a:bodyPr vert="horz" lIns="91440" tIns="45720" rIns="91440" bIns="45720" rtlCol="0" anchor="ctr"/>
          <a:lstStyle>
            <a:lvl1pPr algn="l">
              <a:defRPr sz="1200">
                <a:solidFill>
                  <a:schemeClr val="tx1">
                    <a:tint val="75000"/>
                  </a:schemeClr>
                </a:solidFill>
              </a:defRPr>
            </a:lvl1pPr>
          </a:lstStyle>
          <a:p>
            <a:fld id="{531AF126-75A8-4461-AC2D-D5AEDEB06E31}" type="datetime1">
              <a:rPr lang="de-DE" smtClean="0"/>
              <a:t>30.05.2022</a:t>
            </a:fld>
            <a:endParaRPr lang="de-DE" dirty="0"/>
          </a:p>
        </p:txBody>
      </p:sp>
      <p:sp>
        <p:nvSpPr>
          <p:cNvPr id="5" name="Fußzeilenplatzhalter 4"/>
          <p:cNvSpPr>
            <a:spLocks noGrp="1"/>
          </p:cNvSpPr>
          <p:nvPr>
            <p:ph type="ftr" sz="quarter" idx="3"/>
          </p:nvPr>
        </p:nvSpPr>
        <p:spPr>
          <a:xfrm>
            <a:off x="5363852" y="6311900"/>
            <a:ext cx="4326902" cy="40957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smtClean="0"/>
              <a:t>Präsentationsthema</a:t>
            </a:r>
            <a:endParaRPr lang="de-DE" dirty="0"/>
          </a:p>
        </p:txBody>
      </p:sp>
      <p:sp>
        <p:nvSpPr>
          <p:cNvPr id="6" name="Foliennummernplatzhalter 5"/>
          <p:cNvSpPr>
            <a:spLocks noGrp="1"/>
          </p:cNvSpPr>
          <p:nvPr>
            <p:ph type="sldNum" sz="quarter" idx="4"/>
          </p:nvPr>
        </p:nvSpPr>
        <p:spPr>
          <a:xfrm>
            <a:off x="9690754" y="6311900"/>
            <a:ext cx="1663045" cy="409575"/>
          </a:xfrm>
          <a:prstGeom prst="rect">
            <a:avLst/>
          </a:prstGeom>
        </p:spPr>
        <p:txBody>
          <a:bodyPr vert="horz" lIns="91440" tIns="45720" rIns="91440" bIns="45720" rtlCol="0" anchor="ctr"/>
          <a:lstStyle>
            <a:lvl1pPr algn="r">
              <a:defRPr sz="1200">
                <a:solidFill>
                  <a:schemeClr val="tx1">
                    <a:tint val="75000"/>
                  </a:schemeClr>
                </a:solidFill>
              </a:defRPr>
            </a:lvl1pPr>
          </a:lstStyle>
          <a:p>
            <a:fld id="{220551C3-A462-45EE-8D4B-53AADAADD6D4}" type="slidenum">
              <a:rPr lang="de-DE" smtClean="0"/>
              <a:t>‹Nr.›</a:t>
            </a:fld>
            <a:endParaRPr lang="de-DE" dirty="0"/>
          </a:p>
        </p:txBody>
      </p:sp>
    </p:spTree>
    <p:extLst>
      <p:ext uri="{BB962C8B-B14F-4D97-AF65-F5344CB8AC3E}">
        <p14:creationId xmlns:p14="http://schemas.microsoft.com/office/powerpoint/2010/main" val="3721707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15:clr>
            <a:srgbClr val="000000"/>
          </p15:clr>
        </p15:guide>
        <p15:guide id="2" pos="211">
          <p15:clr>
            <a:srgbClr val="000000"/>
          </p15:clr>
        </p15:guide>
        <p15:guide id="3" orient="horz" pos="4320">
          <p15:clr>
            <a:srgbClr val="000000"/>
          </p15:clr>
        </p15:guide>
        <p15:guide id="4" orient="horz" pos="3974">
          <p15:clr>
            <a:srgbClr val="000000"/>
          </p15:clr>
        </p15:guide>
        <p15:guide id="5" pos="7673">
          <p15:clr>
            <a:srgbClr val="000000"/>
          </p15:clr>
        </p15:guide>
        <p15:guide id="6" pos="7469">
          <p15:clr>
            <a:srgbClr val="000000"/>
          </p15:clr>
        </p15:guide>
        <p15:guide id="7" orient="horz">
          <p15:clr>
            <a:srgbClr val="000000"/>
          </p15:clr>
        </p15:guide>
        <p15:guide id="8" orient="horz" pos="346">
          <p15:clr>
            <a:srgbClr val="00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ieren 6"/>
          <p:cNvGrpSpPr/>
          <p:nvPr/>
        </p:nvGrpSpPr>
        <p:grpSpPr>
          <a:xfrm>
            <a:off x="0" y="2716918"/>
            <a:ext cx="12201054" cy="4142572"/>
            <a:chOff x="0" y="2716065"/>
            <a:chExt cx="12201054" cy="4142572"/>
          </a:xfrm>
        </p:grpSpPr>
        <p:sp>
          <p:nvSpPr>
            <p:cNvPr id="8" name="Freihandform 7"/>
            <p:cNvSpPr/>
            <p:nvPr/>
          </p:nvSpPr>
          <p:spPr>
            <a:xfrm>
              <a:off x="0" y="2760670"/>
              <a:ext cx="12201054" cy="4097967"/>
            </a:xfrm>
            <a:custGeom>
              <a:avLst/>
              <a:gdLst>
                <a:gd name="connsiteX0" fmla="*/ 0 w 12192000"/>
                <a:gd name="connsiteY0" fmla="*/ 0 h 757238"/>
                <a:gd name="connsiteX1" fmla="*/ 3454269 w 12192000"/>
                <a:gd name="connsiteY1" fmla="*/ 0 h 757238"/>
                <a:gd name="connsiteX2" fmla="*/ 3825090 w 12192000"/>
                <a:gd name="connsiteY2" fmla="*/ 37082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0" fmla="*/ 0 w 12192000"/>
                <a:gd name="connsiteY0" fmla="*/ 0 h 757238"/>
                <a:gd name="connsiteX1" fmla="*/ 3454269 w 12192000"/>
                <a:gd name="connsiteY1" fmla="*/ 0 h 757238"/>
                <a:gd name="connsiteX2" fmla="*/ 3825090 w 12192000"/>
                <a:gd name="connsiteY2" fmla="*/ 351771 h 757238"/>
                <a:gd name="connsiteX3" fmla="*/ 4195910 w 12192000"/>
                <a:gd name="connsiteY3" fmla="*/ 0 h 757238"/>
                <a:gd name="connsiteX4" fmla="*/ 12192000 w 12192000"/>
                <a:gd name="connsiteY4" fmla="*/ 0 h 757238"/>
                <a:gd name="connsiteX5" fmla="*/ 12192000 w 12192000"/>
                <a:gd name="connsiteY5" fmla="*/ 757238 h 757238"/>
                <a:gd name="connsiteX6" fmla="*/ 0 w 12192000"/>
                <a:gd name="connsiteY6" fmla="*/ 757238 h 757238"/>
                <a:gd name="connsiteX7" fmla="*/ 0 w 12192000"/>
                <a:gd name="connsiteY7" fmla="*/ 0 h 757238"/>
                <a:gd name="connsiteX0" fmla="*/ 0 w 12201054"/>
                <a:gd name="connsiteY0" fmla="*/ 0 h 4125127"/>
                <a:gd name="connsiteX1" fmla="*/ 3454269 w 12201054"/>
                <a:gd name="connsiteY1" fmla="*/ 0 h 4125127"/>
                <a:gd name="connsiteX2" fmla="*/ 3825090 w 12201054"/>
                <a:gd name="connsiteY2" fmla="*/ 351771 h 4125127"/>
                <a:gd name="connsiteX3" fmla="*/ 4195910 w 12201054"/>
                <a:gd name="connsiteY3" fmla="*/ 0 h 4125127"/>
                <a:gd name="connsiteX4" fmla="*/ 12192000 w 12201054"/>
                <a:gd name="connsiteY4" fmla="*/ 0 h 4125127"/>
                <a:gd name="connsiteX5" fmla="*/ 12201054 w 12201054"/>
                <a:gd name="connsiteY5" fmla="*/ 4125127 h 4125127"/>
                <a:gd name="connsiteX6" fmla="*/ 0 w 12201054"/>
                <a:gd name="connsiteY6" fmla="*/ 757238 h 4125127"/>
                <a:gd name="connsiteX7" fmla="*/ 0 w 12201054"/>
                <a:gd name="connsiteY7" fmla="*/ 0 h 4125127"/>
                <a:gd name="connsiteX0" fmla="*/ 0 w 12201054"/>
                <a:gd name="connsiteY0" fmla="*/ 0 h 4125127"/>
                <a:gd name="connsiteX1" fmla="*/ 3454269 w 12201054"/>
                <a:gd name="connsiteY1" fmla="*/ 0 h 4125127"/>
                <a:gd name="connsiteX2" fmla="*/ 3825090 w 12201054"/>
                <a:gd name="connsiteY2" fmla="*/ 351771 h 4125127"/>
                <a:gd name="connsiteX3" fmla="*/ 4195910 w 12201054"/>
                <a:gd name="connsiteY3" fmla="*/ 0 h 4125127"/>
                <a:gd name="connsiteX4" fmla="*/ 12192000 w 12201054"/>
                <a:gd name="connsiteY4" fmla="*/ 0 h 4125127"/>
                <a:gd name="connsiteX5" fmla="*/ 12201054 w 12201054"/>
                <a:gd name="connsiteY5" fmla="*/ 4125127 h 4125127"/>
                <a:gd name="connsiteX6" fmla="*/ 0 w 12201054"/>
                <a:gd name="connsiteY6" fmla="*/ 4097967 h 4125127"/>
                <a:gd name="connsiteX7" fmla="*/ 0 w 12201054"/>
                <a:gd name="connsiteY7" fmla="*/ 0 h 4125127"/>
                <a:gd name="connsiteX0" fmla="*/ 0 w 12201054"/>
                <a:gd name="connsiteY0" fmla="*/ 0 h 4097967"/>
                <a:gd name="connsiteX1" fmla="*/ 3454269 w 12201054"/>
                <a:gd name="connsiteY1" fmla="*/ 0 h 4097967"/>
                <a:gd name="connsiteX2" fmla="*/ 3825090 w 12201054"/>
                <a:gd name="connsiteY2" fmla="*/ 351771 h 4097967"/>
                <a:gd name="connsiteX3" fmla="*/ 4195910 w 12201054"/>
                <a:gd name="connsiteY3" fmla="*/ 0 h 4097967"/>
                <a:gd name="connsiteX4" fmla="*/ 12192000 w 12201054"/>
                <a:gd name="connsiteY4" fmla="*/ 0 h 4097967"/>
                <a:gd name="connsiteX5" fmla="*/ 12201054 w 12201054"/>
                <a:gd name="connsiteY5" fmla="*/ 4097966 h 4097967"/>
                <a:gd name="connsiteX6" fmla="*/ 0 w 12201054"/>
                <a:gd name="connsiteY6" fmla="*/ 4097967 h 4097967"/>
                <a:gd name="connsiteX7" fmla="*/ 0 w 12201054"/>
                <a:gd name="connsiteY7" fmla="*/ 0 h 4097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01054" h="4097967">
                  <a:moveTo>
                    <a:pt x="0" y="0"/>
                  </a:moveTo>
                  <a:lnTo>
                    <a:pt x="3454269" y="0"/>
                  </a:lnTo>
                  <a:lnTo>
                    <a:pt x="3825090" y="351771"/>
                  </a:lnTo>
                  <a:lnTo>
                    <a:pt x="4195910" y="0"/>
                  </a:lnTo>
                  <a:lnTo>
                    <a:pt x="12192000" y="0"/>
                  </a:lnTo>
                  <a:lnTo>
                    <a:pt x="12201054" y="4097966"/>
                  </a:lnTo>
                  <a:lnTo>
                    <a:pt x="0" y="4097967"/>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D2E8F4"/>
                </a:solidFill>
                <a:effectLst/>
                <a:uLnTx/>
                <a:uFillTx/>
                <a:latin typeface="Calibri" panose="020F0502020204030204"/>
                <a:ea typeface="+mn-ea"/>
                <a:cs typeface="+mn-cs"/>
              </a:endParaRPr>
            </a:p>
          </p:txBody>
        </p:sp>
        <p:pic>
          <p:nvPicPr>
            <p:cNvPr id="9" name="Grafik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716065"/>
              <a:ext cx="12192000" cy="409956"/>
            </a:xfrm>
            <a:prstGeom prst="rect">
              <a:avLst/>
            </a:prstGeom>
          </p:spPr>
        </p:pic>
      </p:grpSp>
      <p:sp>
        <p:nvSpPr>
          <p:cNvPr id="4" name="Foliennummernplatzhalt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Titel 4"/>
          <p:cNvSpPr>
            <a:spLocks noGrp="1"/>
          </p:cNvSpPr>
          <p:nvPr>
            <p:ph type="ctrTitle"/>
          </p:nvPr>
        </p:nvSpPr>
        <p:spPr>
          <a:xfrm>
            <a:off x="0" y="3424238"/>
            <a:ext cx="12192000" cy="2158673"/>
          </a:xfrm>
        </p:spPr>
        <p:txBody>
          <a:bodyPr>
            <a:normAutofit/>
          </a:bodyPr>
          <a:lstStyle/>
          <a:p>
            <a:r>
              <a:rPr lang="de-DE" sz="7200" b="1" dirty="0" smtClean="0">
                <a:latin typeface="Source Sans Pro" panose="020B0503030403020204" pitchFamily="34" charset="0"/>
              </a:rPr>
              <a:t>Datenbanken und SQL</a:t>
            </a:r>
            <a:endParaRPr lang="de-DE" sz="7200" b="1" dirty="0">
              <a:latin typeface="Source Sans Pro" panose="020B0503030403020204" pitchFamily="34" charset="0"/>
            </a:endParaRPr>
          </a:p>
        </p:txBody>
      </p:sp>
      <p:sp>
        <p:nvSpPr>
          <p:cNvPr id="6" name="Untertitel 5"/>
          <p:cNvSpPr>
            <a:spLocks noGrp="1"/>
          </p:cNvSpPr>
          <p:nvPr>
            <p:ph type="subTitle" idx="1"/>
          </p:nvPr>
        </p:nvSpPr>
        <p:spPr/>
        <p:txBody>
          <a:bodyPr/>
          <a:lstStyle/>
          <a:p>
            <a:pPr algn="ctr"/>
            <a:r>
              <a:rPr lang="de-DE" dirty="0" smtClean="0">
                <a:latin typeface="Source Sans Pro" panose="020B0503030403020204" pitchFamily="34" charset="0"/>
              </a:rPr>
              <a:t>(Woche 2 - Tag 2)</a:t>
            </a:r>
            <a:endParaRPr lang="de-DE" dirty="0">
              <a:latin typeface="Source Sans Pro" panose="020B0503030403020204" pitchFamily="34" charset="0"/>
            </a:endParaRPr>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2422" y="6342040"/>
            <a:ext cx="1028496" cy="299978"/>
          </a:xfrm>
          <a:prstGeom prst="rect">
            <a:avLst/>
          </a:prstGeom>
        </p:spPr>
      </p:pic>
      <p:sp>
        <p:nvSpPr>
          <p:cNvPr id="11" name="Grafik 20" descr="Bücher">
            <a:extLst>
              <a:ext uri="{FF2B5EF4-FFF2-40B4-BE49-F238E27FC236}">
                <a16:creationId xmlns:a16="http://schemas.microsoft.com/office/drawing/2014/main" id="{43D00B49-42D5-4163-8350-6A7AE38C9954}"/>
              </a:ext>
            </a:extLst>
          </p:cNvPr>
          <p:cNvSpPr/>
          <p:nvPr/>
        </p:nvSpPr>
        <p:spPr>
          <a:xfrm>
            <a:off x="352641" y="4810506"/>
            <a:ext cx="821809" cy="766829"/>
          </a:xfrm>
          <a:custGeom>
            <a:avLst/>
            <a:gdLst>
              <a:gd name="connsiteX0" fmla="*/ 578750 w 578750"/>
              <a:gd name="connsiteY0" fmla="*/ 190200 h 540031"/>
              <a:gd name="connsiteX1" fmla="*/ 543428 w 578750"/>
              <a:gd name="connsiteY1" fmla="*/ 177293 h 540031"/>
              <a:gd name="connsiteX2" fmla="*/ 543428 w 578750"/>
              <a:gd name="connsiteY2" fmla="*/ 103251 h 540031"/>
              <a:gd name="connsiteX3" fmla="*/ 578750 w 578750"/>
              <a:gd name="connsiteY3" fmla="*/ 88307 h 540031"/>
              <a:gd name="connsiteX4" fmla="*/ 339642 w 578750"/>
              <a:gd name="connsiteY4" fmla="*/ 0 h 540031"/>
              <a:gd name="connsiteX5" fmla="*/ 48908 w 578750"/>
              <a:gd name="connsiteY5" fmla="*/ 101893 h 540031"/>
              <a:gd name="connsiteX6" fmla="*/ 20379 w 578750"/>
              <a:gd name="connsiteY6" fmla="*/ 183407 h 540031"/>
              <a:gd name="connsiteX7" fmla="*/ 23775 w 578750"/>
              <a:gd name="connsiteY7" fmla="*/ 213295 h 540031"/>
              <a:gd name="connsiteX8" fmla="*/ 0 w 578750"/>
              <a:gd name="connsiteY8" fmla="*/ 292092 h 540031"/>
              <a:gd name="connsiteX9" fmla="*/ 20379 w 578750"/>
              <a:gd name="connsiteY9" fmla="*/ 351190 h 540031"/>
              <a:gd name="connsiteX10" fmla="*/ 19020 w 578750"/>
              <a:gd name="connsiteY10" fmla="*/ 393985 h 540031"/>
              <a:gd name="connsiteX11" fmla="*/ 54343 w 578750"/>
              <a:gd name="connsiteY11" fmla="*/ 461913 h 540031"/>
              <a:gd name="connsiteX12" fmla="*/ 243184 w 578750"/>
              <a:gd name="connsiteY12" fmla="*/ 540031 h 540031"/>
              <a:gd name="connsiteX13" fmla="*/ 577392 w 578750"/>
              <a:gd name="connsiteY13" fmla="*/ 401457 h 540031"/>
              <a:gd name="connsiteX14" fmla="*/ 542069 w 578750"/>
              <a:gd name="connsiteY14" fmla="*/ 388551 h 540031"/>
              <a:gd name="connsiteX15" fmla="*/ 542069 w 578750"/>
              <a:gd name="connsiteY15" fmla="*/ 313829 h 540031"/>
              <a:gd name="connsiteX16" fmla="*/ 577392 w 578750"/>
              <a:gd name="connsiteY16" fmla="*/ 298885 h 540031"/>
              <a:gd name="connsiteX17" fmla="*/ 523049 w 578750"/>
              <a:gd name="connsiteY17" fmla="*/ 278507 h 540031"/>
              <a:gd name="connsiteX18" fmla="*/ 523049 w 578750"/>
              <a:gd name="connsiteY18" fmla="*/ 213295 h 540031"/>
              <a:gd name="connsiteX19" fmla="*/ 578750 w 578750"/>
              <a:gd name="connsiteY19" fmla="*/ 190200 h 540031"/>
              <a:gd name="connsiteX20" fmla="*/ 57060 w 578750"/>
              <a:gd name="connsiteY20" fmla="*/ 149443 h 540031"/>
              <a:gd name="connsiteX21" fmla="*/ 245901 w 578750"/>
              <a:gd name="connsiteY21" fmla="*/ 223485 h 540031"/>
              <a:gd name="connsiteX22" fmla="*/ 516935 w 578750"/>
              <a:gd name="connsiteY22" fmla="*/ 114120 h 540031"/>
              <a:gd name="connsiteX23" fmla="*/ 516935 w 578750"/>
              <a:gd name="connsiteY23" fmla="*/ 172538 h 540031"/>
              <a:gd name="connsiteX24" fmla="*/ 245901 w 578750"/>
              <a:gd name="connsiteY24" fmla="*/ 285299 h 540031"/>
              <a:gd name="connsiteX25" fmla="*/ 57060 w 578750"/>
              <a:gd name="connsiteY25" fmla="*/ 210578 h 540031"/>
              <a:gd name="connsiteX26" fmla="*/ 57060 w 578750"/>
              <a:gd name="connsiteY26" fmla="*/ 149443 h 540031"/>
              <a:gd name="connsiteX27" fmla="*/ 515577 w 578750"/>
              <a:gd name="connsiteY27" fmla="*/ 383796 h 540031"/>
              <a:gd name="connsiteX28" fmla="*/ 244542 w 578750"/>
              <a:gd name="connsiteY28" fmla="*/ 495878 h 540031"/>
              <a:gd name="connsiteX29" fmla="*/ 55022 w 578750"/>
              <a:gd name="connsiteY29" fmla="*/ 421156 h 540031"/>
              <a:gd name="connsiteX30" fmla="*/ 55022 w 578750"/>
              <a:gd name="connsiteY30" fmla="*/ 368172 h 540031"/>
              <a:gd name="connsiteX31" fmla="*/ 224164 w 578750"/>
              <a:gd name="connsiteY31" fmla="*/ 437459 h 540031"/>
              <a:gd name="connsiteX32" fmla="*/ 516256 w 578750"/>
              <a:gd name="connsiteY32" fmla="*/ 321981 h 540031"/>
              <a:gd name="connsiteX33" fmla="*/ 515577 w 578750"/>
              <a:gd name="connsiteY33" fmla="*/ 383796 h 540031"/>
              <a:gd name="connsiteX34" fmla="*/ 496557 w 578750"/>
              <a:gd name="connsiteY34" fmla="*/ 281903 h 540031"/>
              <a:gd name="connsiteX35" fmla="*/ 225522 w 578750"/>
              <a:gd name="connsiteY35" fmla="*/ 393985 h 540031"/>
              <a:gd name="connsiteX36" fmla="*/ 36681 w 578750"/>
              <a:gd name="connsiteY36" fmla="*/ 319264 h 540031"/>
              <a:gd name="connsiteX37" fmla="*/ 36681 w 578750"/>
              <a:gd name="connsiteY37" fmla="*/ 258128 h 540031"/>
              <a:gd name="connsiteX38" fmla="*/ 230957 w 578750"/>
              <a:gd name="connsiteY38" fmla="*/ 335567 h 540031"/>
              <a:gd name="connsiteX39" fmla="*/ 497236 w 578750"/>
              <a:gd name="connsiteY39" fmla="*/ 224164 h 540031"/>
              <a:gd name="connsiteX40" fmla="*/ 497236 w 578750"/>
              <a:gd name="connsiteY40" fmla="*/ 281903 h 54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78750" h="540031">
                <a:moveTo>
                  <a:pt x="578750" y="190200"/>
                </a:moveTo>
                <a:lnTo>
                  <a:pt x="543428" y="177293"/>
                </a:lnTo>
                <a:lnTo>
                  <a:pt x="543428" y="103251"/>
                </a:lnTo>
                <a:lnTo>
                  <a:pt x="578750" y="88307"/>
                </a:lnTo>
                <a:lnTo>
                  <a:pt x="339642" y="0"/>
                </a:lnTo>
                <a:lnTo>
                  <a:pt x="48908" y="101893"/>
                </a:lnTo>
                <a:cubicBezTo>
                  <a:pt x="21058" y="115478"/>
                  <a:pt x="20379" y="152839"/>
                  <a:pt x="20379" y="183407"/>
                </a:cubicBezTo>
                <a:cubicBezTo>
                  <a:pt x="20379" y="193596"/>
                  <a:pt x="21737" y="203785"/>
                  <a:pt x="23775" y="213295"/>
                </a:cubicBezTo>
                <a:cubicBezTo>
                  <a:pt x="679" y="228240"/>
                  <a:pt x="0" y="262883"/>
                  <a:pt x="0" y="292092"/>
                </a:cubicBezTo>
                <a:cubicBezTo>
                  <a:pt x="0" y="315867"/>
                  <a:pt x="5434" y="337604"/>
                  <a:pt x="20379" y="351190"/>
                </a:cubicBezTo>
                <a:cubicBezTo>
                  <a:pt x="16982" y="362738"/>
                  <a:pt x="19020" y="377003"/>
                  <a:pt x="19020" y="393985"/>
                </a:cubicBezTo>
                <a:cubicBezTo>
                  <a:pt x="19020" y="424553"/>
                  <a:pt x="27171" y="452403"/>
                  <a:pt x="54343" y="461913"/>
                </a:cubicBezTo>
                <a:lnTo>
                  <a:pt x="243184" y="540031"/>
                </a:lnTo>
                <a:lnTo>
                  <a:pt x="577392" y="401457"/>
                </a:lnTo>
                <a:lnTo>
                  <a:pt x="542069" y="388551"/>
                </a:lnTo>
                <a:lnTo>
                  <a:pt x="542069" y="313829"/>
                </a:lnTo>
                <a:lnTo>
                  <a:pt x="577392" y="298885"/>
                </a:lnTo>
                <a:lnTo>
                  <a:pt x="523049" y="278507"/>
                </a:lnTo>
                <a:lnTo>
                  <a:pt x="523049" y="213295"/>
                </a:lnTo>
                <a:lnTo>
                  <a:pt x="578750" y="190200"/>
                </a:lnTo>
                <a:close/>
                <a:moveTo>
                  <a:pt x="57060" y="149443"/>
                </a:moveTo>
                <a:lnTo>
                  <a:pt x="245901" y="223485"/>
                </a:lnTo>
                <a:lnTo>
                  <a:pt x="516935" y="114120"/>
                </a:lnTo>
                <a:lnTo>
                  <a:pt x="516935" y="172538"/>
                </a:lnTo>
                <a:lnTo>
                  <a:pt x="245901" y="285299"/>
                </a:lnTo>
                <a:lnTo>
                  <a:pt x="57060" y="210578"/>
                </a:lnTo>
                <a:lnTo>
                  <a:pt x="57060" y="149443"/>
                </a:lnTo>
                <a:close/>
                <a:moveTo>
                  <a:pt x="515577" y="383796"/>
                </a:moveTo>
                <a:lnTo>
                  <a:pt x="244542" y="495878"/>
                </a:lnTo>
                <a:lnTo>
                  <a:pt x="55022" y="421156"/>
                </a:lnTo>
                <a:lnTo>
                  <a:pt x="55022" y="368172"/>
                </a:lnTo>
                <a:lnTo>
                  <a:pt x="224164" y="437459"/>
                </a:lnTo>
                <a:lnTo>
                  <a:pt x="516256" y="321981"/>
                </a:lnTo>
                <a:lnTo>
                  <a:pt x="515577" y="383796"/>
                </a:lnTo>
                <a:close/>
                <a:moveTo>
                  <a:pt x="496557" y="281903"/>
                </a:moveTo>
                <a:lnTo>
                  <a:pt x="225522" y="393985"/>
                </a:lnTo>
                <a:lnTo>
                  <a:pt x="36681" y="319264"/>
                </a:lnTo>
                <a:lnTo>
                  <a:pt x="36681" y="258128"/>
                </a:lnTo>
                <a:lnTo>
                  <a:pt x="230957" y="335567"/>
                </a:lnTo>
                <a:lnTo>
                  <a:pt x="497236" y="224164"/>
                </a:lnTo>
                <a:lnTo>
                  <a:pt x="497236" y="281903"/>
                </a:lnTo>
                <a:close/>
              </a:path>
            </a:pathLst>
          </a:custGeom>
          <a:solidFill>
            <a:srgbClr val="0071B2"/>
          </a:solidFill>
          <a:ln w="674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3" name="Bildplatzhalter 12"/>
          <p:cNvSpPr>
            <a:spLocks noGrp="1"/>
          </p:cNvSpPr>
          <p:nvPr>
            <p:ph type="pic" sz="quarter" idx="13"/>
          </p:nvPr>
        </p:nvSpPr>
        <p:spPr/>
      </p:sp>
    </p:spTree>
    <p:extLst>
      <p:ext uri="{BB962C8B-B14F-4D97-AF65-F5344CB8AC3E}">
        <p14:creationId xmlns:p14="http://schemas.microsoft.com/office/powerpoint/2010/main" val="16750499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11491529" cy="720725"/>
          </a:xfrm>
        </p:spPr>
        <p:txBody>
          <a:bodyPr>
            <a:noAutofit/>
          </a:bodyPr>
          <a:lstStyle/>
          <a:p>
            <a:r>
              <a:rPr lang="de-DE" sz="2800" dirty="0">
                <a:solidFill>
                  <a:srgbClr val="0071B2"/>
                </a:solidFill>
                <a:latin typeface="Source Sans Pro" panose="020B0503030403020204" pitchFamily="34" charset="0"/>
              </a:rPr>
              <a:t>ALTER TABLE </a:t>
            </a:r>
            <a:r>
              <a:rPr lang="de-DE" sz="2800" dirty="0" smtClean="0">
                <a:latin typeface="Source Sans Pro" panose="020B0503030403020204" pitchFamily="34" charset="0"/>
              </a:rPr>
              <a:t>Tabellen-Name DROP </a:t>
            </a:r>
            <a:r>
              <a:rPr lang="de-DE" sz="2800" dirty="0" smtClean="0">
                <a:solidFill>
                  <a:schemeClr val="accent2"/>
                </a:solidFill>
                <a:latin typeface="Source Sans Pro" panose="020B0503030403020204" pitchFamily="34" charset="0"/>
              </a:rPr>
              <a:t>einziges</a:t>
            </a:r>
            <a:r>
              <a:rPr lang="de-DE" sz="2800" dirty="0" smtClean="0">
                <a:latin typeface="Source Sans Pro" panose="020B0503030403020204" pitchFamily="34" charset="0"/>
              </a:rPr>
              <a:t> Fremdschlüssel-Attribut</a:t>
            </a:r>
            <a:endParaRPr lang="de-DE" sz="28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594398" y="1539397"/>
            <a:ext cx="11143950" cy="295465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1400" b="0" i="0" u="none" strike="noStrike" kern="1200" cap="none" spc="0" normalizeH="0" baseline="0" noProof="0" dirty="0" smtClean="0">
                <a:ln>
                  <a:noFill/>
                </a:ln>
                <a:solidFill>
                  <a:srgbClr val="0071B2"/>
                </a:solidFill>
                <a:effectLst/>
                <a:uLnTx/>
                <a:uFillTx/>
                <a:latin typeface="Source Sans Pro" panose="020B0503030403020204" pitchFamily="34" charset="0"/>
              </a:rPr>
              <a:t>In der Tabelle </a:t>
            </a:r>
            <a:r>
              <a:rPr kumimoji="0" lang="de-DE" sz="1400" b="1" i="0" u="none" strike="noStrike" kern="1200" cap="none" spc="0" normalizeH="0" baseline="0" noProof="0" dirty="0" smtClean="0">
                <a:ln>
                  <a:noFill/>
                </a:ln>
                <a:solidFill>
                  <a:schemeClr val="accent3">
                    <a:lumMod val="75000"/>
                  </a:schemeClr>
                </a:solidFill>
                <a:effectLst/>
                <a:uLnTx/>
                <a:uFillTx/>
                <a:latin typeface="Source Sans Pro" panose="020B0503030403020204" pitchFamily="34" charset="0"/>
              </a:rPr>
              <a:t>Abrechnung</a:t>
            </a:r>
            <a:r>
              <a:rPr kumimoji="0" lang="de-DE" sz="1400" i="0" u="none" strike="noStrike" kern="1200" cap="none" spc="0" normalizeH="0" baseline="0" noProof="0" dirty="0" smtClean="0">
                <a:ln>
                  <a:noFill/>
                </a:ln>
                <a:effectLst/>
                <a:uLnTx/>
                <a:uFillTx/>
                <a:latin typeface="Source Sans Pro" panose="020B0503030403020204" pitchFamily="34" charset="0"/>
              </a:rPr>
              <a:t> </a:t>
            </a:r>
            <a:r>
              <a:rPr kumimoji="0" lang="de-DE" sz="1400" b="0" i="0" u="none" strike="noStrike" kern="1200" cap="none" spc="0" normalizeH="0" baseline="0" noProof="0" dirty="0" smtClean="0">
                <a:ln>
                  <a:noFill/>
                </a:ln>
                <a:solidFill>
                  <a:srgbClr val="0071B2"/>
                </a:solidFill>
                <a:effectLst/>
                <a:uLnTx/>
                <a:uFillTx/>
                <a:latin typeface="Source Sans Pro" panose="020B0503030403020204" pitchFamily="34" charset="0"/>
              </a:rPr>
              <a:t>existiert nur ein </a:t>
            </a:r>
            <a:r>
              <a:rPr kumimoji="0" lang="de-DE" sz="1400" b="1" i="0" u="none" strike="noStrike" kern="1200" cap="none" spc="0" normalizeH="0" baseline="0" noProof="0" dirty="0" smtClean="0">
                <a:ln>
                  <a:noFill/>
                </a:ln>
                <a:solidFill>
                  <a:schemeClr val="accent2"/>
                </a:solidFill>
                <a:effectLst/>
                <a:uLnTx/>
                <a:uFillTx/>
                <a:latin typeface="Source Sans Pro" panose="020B0503030403020204" pitchFamily="34" charset="0"/>
              </a:rPr>
              <a:t>einziger</a:t>
            </a:r>
            <a:r>
              <a:rPr kumimoji="0" lang="de-DE" sz="1400" b="0" i="0" u="none" strike="noStrike" kern="1200" cap="none" spc="0" normalizeH="0" baseline="0" noProof="0" dirty="0" smtClean="0">
                <a:ln>
                  <a:noFill/>
                </a:ln>
                <a:solidFill>
                  <a:srgbClr val="0071B2"/>
                </a:solidFill>
                <a:effectLst/>
                <a:uLnTx/>
                <a:uFillTx/>
                <a:latin typeface="Source Sans Pro" panose="020B0503030403020204" pitchFamily="34" charset="0"/>
              </a:rPr>
              <a:t> Fremdschlüssel. Daher ist die </a:t>
            </a:r>
            <a:r>
              <a:rPr kumimoji="0" lang="de-DE" sz="1400" b="1" i="0" u="none" strike="noStrike" kern="1200" cap="none" spc="0" normalizeH="0" baseline="0" noProof="0" dirty="0" smtClean="0">
                <a:ln>
                  <a:noFill/>
                </a:ln>
                <a:solidFill>
                  <a:schemeClr val="accent2">
                    <a:lumMod val="50000"/>
                  </a:schemeClr>
                </a:solidFill>
                <a:effectLst/>
                <a:uLnTx/>
                <a:uFillTx/>
                <a:latin typeface="Source Sans Pro" panose="020B0503030403020204" pitchFamily="34" charset="0"/>
              </a:rPr>
              <a:t>interne Namensgebung </a:t>
            </a:r>
            <a:r>
              <a:rPr kumimoji="0" lang="de-DE" sz="1400" i="0" u="none" strike="noStrike" kern="1200" cap="none" spc="0" normalizeH="0" baseline="0" noProof="0" dirty="0" smtClean="0">
                <a:ln>
                  <a:noFill/>
                </a:ln>
                <a:effectLst/>
                <a:uLnTx/>
                <a:uFillTx/>
                <a:latin typeface="Source Sans Pro" panose="020B0503030403020204" pitchFamily="34" charset="0"/>
              </a:rPr>
              <a:t>in diesem Fall </a:t>
            </a:r>
            <a:r>
              <a:rPr kumimoji="0" lang="de-DE" sz="1400" b="0" i="0" u="none" strike="noStrike" kern="1200" cap="none" spc="0" normalizeH="0" baseline="0" noProof="0" dirty="0" smtClean="0">
                <a:ln>
                  <a:noFill/>
                </a:ln>
                <a:solidFill>
                  <a:srgbClr val="0071B2"/>
                </a:solidFill>
                <a:effectLst/>
                <a:uLnTx/>
                <a:uFillTx/>
                <a:latin typeface="Source Sans Pro" panose="020B0503030403020204" pitchFamily="34" charset="0"/>
              </a:rPr>
              <a:t>eindeutig:</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ndParaRPr>
          </a:p>
          <a:p>
            <a:pPr marR="0" lvl="0" algn="l" defTabSz="914400" rtl="0" eaLnBrk="1" fontAlgn="auto" latinLnBrk="0" hangingPunct="1">
              <a:lnSpc>
                <a:spcPct val="100000"/>
              </a:lnSpc>
              <a:spcBef>
                <a:spcPts val="0"/>
              </a:spcBef>
              <a:spcAft>
                <a:spcPts val="0"/>
              </a:spcAft>
              <a:buClrTx/>
              <a:buSzTx/>
              <a:tabLst/>
              <a:defRPr/>
            </a:pPr>
            <a:r>
              <a:rPr lang="de-DE" sz="3200" b="1" baseline="0" dirty="0" smtClean="0">
                <a:solidFill>
                  <a:srgbClr val="0071B2"/>
                </a:solidFill>
                <a:latin typeface="Source Sans Pro" panose="020B0503030403020204" pitchFamily="34" charset="0"/>
              </a:rPr>
              <a:t> </a:t>
            </a:r>
            <a:r>
              <a:rPr lang="de-DE" sz="2800" b="1" baseline="0" dirty="0" smtClean="0">
                <a:solidFill>
                  <a:srgbClr val="0071B2"/>
                </a:solidFill>
                <a:latin typeface="Source Sans Pro" panose="020B0503030403020204" pitchFamily="34" charset="0"/>
              </a:rPr>
              <a:t>ALTER TABLE </a:t>
            </a:r>
            <a:r>
              <a:rPr lang="de-DE" sz="2800" dirty="0" smtClean="0">
                <a:solidFill>
                  <a:schemeClr val="accent3">
                    <a:lumMod val="75000"/>
                  </a:schemeClr>
                </a:solidFill>
                <a:latin typeface="Source Sans Pro" panose="020B0503030403020204" pitchFamily="34" charset="0"/>
              </a:rPr>
              <a:t>Abrechnung</a:t>
            </a:r>
            <a:r>
              <a:rPr lang="de-DE" sz="2800" dirty="0" smtClean="0">
                <a:solidFill>
                  <a:srgbClr val="0071B2"/>
                </a:solidFill>
                <a:latin typeface="Source Sans Pro" panose="020B0503030403020204" pitchFamily="34" charset="0"/>
              </a:rPr>
              <a:t> </a:t>
            </a:r>
            <a:r>
              <a:rPr lang="de-DE" sz="2800" b="1" dirty="0" smtClean="0">
                <a:latin typeface="Source Sans Pro" panose="020B0503030403020204" pitchFamily="34" charset="0"/>
              </a:rPr>
              <a:t>DROP FOREIGN KEY </a:t>
            </a:r>
            <a:r>
              <a:rPr lang="de-DE" sz="2800" b="1" dirty="0" smtClean="0">
                <a:solidFill>
                  <a:schemeClr val="accent2">
                    <a:lumMod val="50000"/>
                  </a:schemeClr>
                </a:solidFill>
                <a:latin typeface="Source Sans Pro" panose="020B0503030403020204" pitchFamily="34" charset="0"/>
              </a:rPr>
              <a:t>Abrechnung_ibfk_</a:t>
            </a:r>
            <a:r>
              <a:rPr lang="de-DE" sz="2800" b="1" dirty="0" smtClean="0">
                <a:solidFill>
                  <a:schemeClr val="accent2"/>
                </a:solidFill>
                <a:latin typeface="Source Sans Pro" panose="020B0503030403020204" pitchFamily="34" charset="0"/>
              </a:rPr>
              <a:t>1</a:t>
            </a:r>
            <a:r>
              <a:rPr lang="de-DE" sz="2800" b="1" dirty="0" smtClean="0">
                <a:solidFill>
                  <a:srgbClr val="0071B2"/>
                </a:solidFill>
                <a:latin typeface="Source Sans Pro" panose="020B0503030403020204" pitchFamily="34" charset="0"/>
              </a:rPr>
              <a:t>;</a:t>
            </a:r>
          </a:p>
          <a:p>
            <a:pPr marR="0" lvl="0" algn="l" defTabSz="914400" rtl="0" eaLnBrk="1" fontAlgn="auto" latinLnBrk="0" hangingPunct="1">
              <a:lnSpc>
                <a:spcPct val="100000"/>
              </a:lnSpc>
              <a:spcBef>
                <a:spcPts val="0"/>
              </a:spcBef>
              <a:spcAft>
                <a:spcPts val="0"/>
              </a:spcAft>
              <a:buClrTx/>
              <a:buSzTx/>
              <a:tabLst/>
              <a:defRPr/>
            </a:pPr>
            <a:endParaRPr kumimoji="0" lang="de-DE" sz="2800" b="1" i="0" u="none" strike="noStrike" kern="1200" cap="none" spc="0" normalizeH="0" baseline="0" noProof="0" dirty="0">
              <a:ln>
                <a:noFill/>
              </a:ln>
              <a:solidFill>
                <a:srgbClr val="0071B2"/>
              </a:solidFill>
              <a:effectLst/>
              <a:uLnTx/>
              <a:uFillTx/>
              <a:latin typeface="Source Sans Pro" panose="020B0503030403020204" pitchFamily="34" charset="0"/>
            </a:endParaRPr>
          </a:p>
          <a:p>
            <a:pPr lvl="0">
              <a:defRPr/>
            </a:pPr>
            <a:r>
              <a:rPr lang="de-DE" sz="1400" dirty="0" smtClean="0">
                <a:solidFill>
                  <a:srgbClr val="0071B2"/>
                </a:solidFill>
                <a:latin typeface="Source Sans Pro" panose="020B0503030403020204" pitchFamily="34" charset="0"/>
              </a:rPr>
              <a:t>Nachdem wir dadurch die </a:t>
            </a:r>
            <a:r>
              <a:rPr lang="de-DE" sz="1400" b="1" dirty="0" smtClean="0">
                <a:solidFill>
                  <a:srgbClr val="0071B2"/>
                </a:solidFill>
                <a:latin typeface="Source Sans Pro" panose="020B0503030403020204" pitchFamily="34" charset="0"/>
              </a:rPr>
              <a:t>Referenz</a:t>
            </a:r>
            <a:r>
              <a:rPr lang="de-DE" sz="1400" dirty="0" smtClean="0">
                <a:solidFill>
                  <a:srgbClr val="0071B2"/>
                </a:solidFill>
                <a:latin typeface="Source Sans Pro" panose="020B0503030403020204" pitchFamily="34" charset="0"/>
              </a:rPr>
              <a:t> des Fremdschlüssels Kunde_ID (in „Abrechnungen“) auf den Primärschlüssel  Kunde_ID (in „Kunde“) gelöscht haben, können wir nun - trotz aktivierter Fremdschlüsselüberprüfung – das Attribut </a:t>
            </a:r>
            <a:r>
              <a:rPr lang="de-DE" sz="1400" b="1" dirty="0" smtClean="0">
                <a:solidFill>
                  <a:schemeClr val="accent2">
                    <a:lumMod val="50000"/>
                  </a:schemeClr>
                </a:solidFill>
                <a:latin typeface="Source Sans Pro" panose="020B0503030403020204" pitchFamily="34" charset="0"/>
              </a:rPr>
              <a:t>Kunde_ID</a:t>
            </a:r>
            <a:r>
              <a:rPr lang="de-DE" sz="1400" dirty="0" smtClean="0">
                <a:solidFill>
                  <a:srgbClr val="0071B2"/>
                </a:solidFill>
                <a:latin typeface="Source Sans Pro" panose="020B0503030403020204" pitchFamily="34" charset="0"/>
              </a:rPr>
              <a:t> (in </a:t>
            </a:r>
            <a:r>
              <a:rPr lang="de-DE" sz="1400" b="1" dirty="0" smtClean="0">
                <a:solidFill>
                  <a:schemeClr val="accent3">
                    <a:lumMod val="75000"/>
                  </a:schemeClr>
                </a:solidFill>
                <a:latin typeface="Source Sans Pro" panose="020B0503030403020204" pitchFamily="34" charset="0"/>
              </a:rPr>
              <a:t>„Abrechnungen“</a:t>
            </a:r>
            <a:r>
              <a:rPr lang="de-DE" sz="1400" dirty="0" smtClean="0">
                <a:latin typeface="Source Sans Pro" panose="020B0503030403020204" pitchFamily="34" charset="0"/>
              </a:rPr>
              <a:t>)</a:t>
            </a:r>
            <a:r>
              <a:rPr lang="de-DE" sz="1400" b="1" dirty="0" smtClean="0">
                <a:solidFill>
                  <a:schemeClr val="accent3">
                    <a:lumMod val="75000"/>
                  </a:schemeClr>
                </a:solidFill>
                <a:latin typeface="Source Sans Pro" panose="020B0503030403020204" pitchFamily="34" charset="0"/>
              </a:rPr>
              <a:t> </a:t>
            </a:r>
            <a:r>
              <a:rPr lang="de-DE" sz="1400" dirty="0" smtClean="0">
                <a:solidFill>
                  <a:srgbClr val="0071B2"/>
                </a:solidFill>
                <a:latin typeface="Source Sans Pro" panose="020B0503030403020204" pitchFamily="34" charset="0"/>
              </a:rPr>
              <a:t>löschen :</a:t>
            </a:r>
            <a:endParaRPr lang="de-DE" sz="1400" dirty="0">
              <a:solidFill>
                <a:srgbClr val="0071B2"/>
              </a:solidFill>
              <a:latin typeface="Source Sans Pro" panose="020B0503030403020204" pitchFamily="34" charset="0"/>
            </a:endParaRPr>
          </a:p>
          <a:p>
            <a:pPr lvl="0">
              <a:defRPr/>
            </a:pPr>
            <a:endParaRPr lang="de-DE" sz="800" dirty="0">
              <a:solidFill>
                <a:srgbClr val="0071B2"/>
              </a:solidFill>
              <a:latin typeface="Source Sans Pro" panose="020B0503030403020204" pitchFamily="34" charset="0"/>
            </a:endParaRPr>
          </a:p>
          <a:p>
            <a:pPr lvl="0">
              <a:defRPr/>
            </a:pPr>
            <a:r>
              <a:rPr lang="de-DE" sz="3200" b="1" dirty="0">
                <a:solidFill>
                  <a:srgbClr val="0071B2"/>
                </a:solidFill>
                <a:latin typeface="Source Sans Pro" panose="020B0503030403020204" pitchFamily="34" charset="0"/>
              </a:rPr>
              <a:t> </a:t>
            </a:r>
            <a:r>
              <a:rPr lang="de-DE" sz="2800" b="1" dirty="0">
                <a:solidFill>
                  <a:srgbClr val="0071B2"/>
                </a:solidFill>
                <a:latin typeface="Source Sans Pro" panose="020B0503030403020204" pitchFamily="34" charset="0"/>
              </a:rPr>
              <a:t>ALTER TABLE </a:t>
            </a:r>
            <a:r>
              <a:rPr lang="de-DE" sz="2800" dirty="0">
                <a:solidFill>
                  <a:srgbClr val="D2E8F4">
                    <a:lumMod val="75000"/>
                  </a:srgbClr>
                </a:solidFill>
                <a:latin typeface="Source Sans Pro" panose="020B0503030403020204" pitchFamily="34" charset="0"/>
              </a:rPr>
              <a:t>Abrechnung</a:t>
            </a:r>
            <a:r>
              <a:rPr lang="de-DE" sz="2800" dirty="0">
                <a:solidFill>
                  <a:srgbClr val="0071B2"/>
                </a:solidFill>
                <a:latin typeface="Source Sans Pro" panose="020B0503030403020204" pitchFamily="34" charset="0"/>
              </a:rPr>
              <a:t> </a:t>
            </a:r>
            <a:r>
              <a:rPr lang="de-DE" sz="2800" b="1" dirty="0">
                <a:solidFill>
                  <a:srgbClr val="0071B2"/>
                </a:solidFill>
                <a:latin typeface="Source Sans Pro" panose="020B0503030403020204" pitchFamily="34" charset="0"/>
              </a:rPr>
              <a:t>DROP </a:t>
            </a:r>
            <a:r>
              <a:rPr lang="de-DE" sz="2800" dirty="0">
                <a:solidFill>
                  <a:schemeClr val="accent2">
                    <a:lumMod val="50000"/>
                  </a:schemeClr>
                </a:solidFill>
                <a:latin typeface="Source Sans Pro" panose="020B0503030403020204" pitchFamily="34" charset="0"/>
              </a:rPr>
              <a:t>K</a:t>
            </a:r>
            <a:r>
              <a:rPr lang="de-DE" sz="2800" dirty="0" smtClean="0">
                <a:solidFill>
                  <a:schemeClr val="accent2">
                    <a:lumMod val="50000"/>
                  </a:schemeClr>
                </a:solidFill>
                <a:latin typeface="Source Sans Pro" panose="020B0503030403020204" pitchFamily="34" charset="0"/>
              </a:rPr>
              <a:t>unde_ID</a:t>
            </a:r>
            <a:r>
              <a:rPr lang="de-DE" sz="2800" b="1" dirty="0" smtClean="0">
                <a:solidFill>
                  <a:srgbClr val="0071B2"/>
                </a:solidFill>
                <a:latin typeface="Source Sans Pro" panose="020B0503030403020204" pitchFamily="34" charset="0"/>
              </a:rPr>
              <a:t>;</a:t>
            </a:r>
            <a:endParaRPr lang="de-DE" sz="2800" b="1" dirty="0">
              <a:solidFill>
                <a:srgbClr val="0071B2"/>
              </a:solidFill>
              <a:latin typeface="Source Sans Pro" panose="020B050303040302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de-DE" sz="28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
        <p:nvSpPr>
          <p:cNvPr id="7" name="Rechteck 6"/>
          <p:cNvSpPr/>
          <p:nvPr/>
        </p:nvSpPr>
        <p:spPr>
          <a:xfrm>
            <a:off x="106311" y="4313775"/>
            <a:ext cx="11870575" cy="156279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b="1" dirty="0" smtClean="0">
                <a:solidFill>
                  <a:schemeClr val="tx1"/>
                </a:solidFill>
              </a:rPr>
              <a:t>Hinweis:</a:t>
            </a:r>
          </a:p>
          <a:p>
            <a:pPr algn="ctr"/>
            <a:endParaRPr lang="de-DE" sz="800" b="1" dirty="0" smtClean="0">
              <a:solidFill>
                <a:schemeClr val="tx1"/>
              </a:solidFill>
            </a:endParaRPr>
          </a:p>
          <a:p>
            <a:pPr algn="ctr"/>
            <a:r>
              <a:rPr lang="de-DE" sz="2000" dirty="0" smtClean="0">
                <a:solidFill>
                  <a:schemeClr val="tx1"/>
                </a:solidFill>
              </a:rPr>
              <a:t>Die Namensgebung </a:t>
            </a:r>
            <a:r>
              <a:rPr lang="de-DE" sz="2000" b="1" dirty="0" smtClean="0">
                <a:solidFill>
                  <a:schemeClr val="accent2"/>
                </a:solidFill>
              </a:rPr>
              <a:t>TabellenName_ibfk_Nummer</a:t>
            </a:r>
            <a:r>
              <a:rPr lang="de-DE" sz="2000" dirty="0" smtClean="0">
                <a:solidFill>
                  <a:schemeClr val="tx1"/>
                </a:solidFill>
              </a:rPr>
              <a:t> ist eine individuelle Entscheidung</a:t>
            </a:r>
          </a:p>
          <a:p>
            <a:pPr algn="ctr"/>
            <a:r>
              <a:rPr lang="de-DE" sz="2000" dirty="0" smtClean="0">
                <a:solidFill>
                  <a:schemeClr val="tx1"/>
                </a:solidFill>
              </a:rPr>
              <a:t>des Entwicklers von MariaDB und </a:t>
            </a:r>
            <a:r>
              <a:rPr lang="de-DE" sz="2000" b="1" u="sng" dirty="0" smtClean="0">
                <a:solidFill>
                  <a:schemeClr val="tx1"/>
                </a:solidFill>
              </a:rPr>
              <a:t>keine</a:t>
            </a:r>
            <a:r>
              <a:rPr lang="de-DE" sz="2000" b="1" dirty="0" smtClean="0">
                <a:solidFill>
                  <a:schemeClr val="tx1"/>
                </a:solidFill>
              </a:rPr>
              <a:t> allgemeingültige Syntax </a:t>
            </a:r>
            <a:r>
              <a:rPr lang="de-DE" sz="2000" dirty="0" smtClean="0">
                <a:solidFill>
                  <a:schemeClr val="tx1"/>
                </a:solidFill>
              </a:rPr>
              <a:t>für alle SQL-Dialekte!</a:t>
            </a:r>
          </a:p>
          <a:p>
            <a:pPr algn="ctr"/>
            <a:endParaRPr lang="de-DE" sz="1200" dirty="0">
              <a:solidFill>
                <a:schemeClr val="tx1"/>
              </a:solidFill>
            </a:endParaRPr>
          </a:p>
        </p:txBody>
      </p:sp>
    </p:spTree>
    <p:extLst>
      <p:ext uri="{BB962C8B-B14F-4D97-AF65-F5344CB8AC3E}">
        <p14:creationId xmlns:p14="http://schemas.microsoft.com/office/powerpoint/2010/main" val="304016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11491529" cy="720725"/>
          </a:xfrm>
        </p:spPr>
        <p:txBody>
          <a:bodyPr>
            <a:noAutofit/>
          </a:bodyPr>
          <a:lstStyle/>
          <a:p>
            <a:r>
              <a:rPr lang="de-DE" sz="2700" dirty="0">
                <a:solidFill>
                  <a:srgbClr val="0071B2"/>
                </a:solidFill>
                <a:latin typeface="Source Sans Pro" panose="020B0503030403020204" pitchFamily="34" charset="0"/>
              </a:rPr>
              <a:t>ALTER TABLE </a:t>
            </a:r>
            <a:r>
              <a:rPr lang="de-DE" sz="2700" dirty="0" smtClean="0">
                <a:latin typeface="Source Sans Pro" panose="020B0503030403020204" pitchFamily="34" charset="0"/>
              </a:rPr>
              <a:t>Tabellen-Name DROP </a:t>
            </a:r>
            <a:r>
              <a:rPr lang="de-DE" sz="2700" u="sng" dirty="0" smtClean="0">
                <a:solidFill>
                  <a:srgbClr val="FE5000"/>
                </a:solidFill>
                <a:latin typeface="Source Sans Pro" panose="020B0503030403020204" pitchFamily="34" charset="0"/>
              </a:rPr>
              <a:t>einen</a:t>
            </a:r>
            <a:r>
              <a:rPr lang="de-DE" sz="2700" dirty="0" smtClean="0">
                <a:solidFill>
                  <a:srgbClr val="FE5000"/>
                </a:solidFill>
                <a:latin typeface="Source Sans Pro" panose="020B0503030403020204" pitchFamily="34" charset="0"/>
              </a:rPr>
              <a:t> </a:t>
            </a:r>
            <a:r>
              <a:rPr lang="de-DE" sz="1800" dirty="0" smtClean="0">
                <a:solidFill>
                  <a:srgbClr val="FE5000"/>
                </a:solidFill>
                <a:latin typeface="Source Sans Pro" panose="020B0503030403020204" pitchFamily="34" charset="0"/>
              </a:rPr>
              <a:t>(von mehreren) </a:t>
            </a:r>
            <a:r>
              <a:rPr lang="de-DE" sz="2700" dirty="0" smtClean="0">
                <a:latin typeface="Source Sans Pro" panose="020B0503030403020204" pitchFamily="34" charset="0"/>
              </a:rPr>
              <a:t>Fremdschlüsseln</a:t>
            </a:r>
            <a:endParaRPr lang="de-DE" sz="27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485554" y="853702"/>
            <a:ext cx="11110699" cy="6124754"/>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16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Der Kunde hat weniger Phantasie  </a:t>
            </a:r>
            <a:r>
              <a:rPr kumimoji="0" lang="de-DE" sz="16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sym typeface="Wingdings" panose="05000000000000000000" pitchFamily="2" charset="2"/>
              </a:rPr>
              <a:t> </a:t>
            </a: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und verlangt, dass der Fremdschlüssel „Kunde_ID“ aus der Tabelle Produkt gelöscht wird. Die Tabelle Produkt besitzt aber mittlerweile </a:t>
            </a:r>
            <a:r>
              <a:rPr kumimoji="0" lang="de-DE" sz="1600" b="1" i="0" u="none" strike="noStrike" kern="1200" cap="none" spc="0" normalizeH="0" noProof="0" dirty="0" smtClean="0">
                <a:ln>
                  <a:noFill/>
                </a:ln>
                <a:solidFill>
                  <a:schemeClr val="accent2"/>
                </a:solidFill>
                <a:effectLst/>
                <a:uLnTx/>
                <a:uFillTx/>
                <a:latin typeface="Source Sans Pro" panose="020B0503030403020204" pitchFamily="34" charset="0"/>
                <a:ea typeface="+mn-ea"/>
                <a:cs typeface="+mn-cs"/>
              </a:rPr>
              <a:t>mehrere</a:t>
            </a: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Fremdschlüssel (Hersteller_ID und Kunde_ID).</a:t>
            </a:r>
          </a:p>
          <a:p>
            <a:pPr marR="0" lvl="0" algn="l" defTabSz="914400" rtl="0" eaLnBrk="1" fontAlgn="auto" latinLnBrk="0" hangingPunct="1">
              <a:lnSpc>
                <a:spcPct val="100000"/>
              </a:lnSpc>
              <a:spcBef>
                <a:spcPts val="0"/>
              </a:spcBef>
              <a:spcAft>
                <a:spcPts val="0"/>
              </a:spcAft>
              <a:buClrTx/>
              <a:buSzTx/>
              <a:tabLst/>
              <a:defRPr/>
            </a:pPr>
            <a:endParaRPr lang="de-DE" sz="1600" dirty="0">
              <a:solidFill>
                <a:srgbClr val="0071B2"/>
              </a:solidFill>
              <a:latin typeface="Source Sans Pro" panose="020B0503030403020204" pitchFamily="34" charset="0"/>
            </a:endParaRPr>
          </a:p>
          <a:p>
            <a:pPr marR="0" lvl="0" algn="l" defTabSz="914400" rtl="0" eaLnBrk="1" fontAlgn="auto" latinLnBrk="0" hangingPunct="1">
              <a:lnSpc>
                <a:spcPct val="100000"/>
              </a:lnSpc>
              <a:spcBef>
                <a:spcPts val="0"/>
              </a:spcBef>
              <a:spcAft>
                <a:spcPts val="0"/>
              </a:spcAft>
              <a:buClrTx/>
              <a:buSzTx/>
              <a:tabLst/>
              <a:defRPr/>
            </a:pP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Um die interne Namensgebung ermitteln zu können, rufen wir zunächst den Befehl   </a:t>
            </a:r>
            <a:r>
              <a:rPr kumimoji="0" lang="de-DE" sz="1600" b="1" i="0" u="none" strike="noStrike" kern="1200" cap="none" spc="0" normalizeH="0" noProof="0" dirty="0" smtClean="0">
                <a:ln>
                  <a:noFill/>
                </a:ln>
                <a:solidFill>
                  <a:schemeClr val="accent2">
                    <a:lumMod val="50000"/>
                  </a:schemeClr>
                </a:solidFill>
                <a:effectLst/>
                <a:uLnTx/>
                <a:uFillTx/>
                <a:latin typeface="Source Sans Pro" panose="020B0503030403020204" pitchFamily="34" charset="0"/>
                <a:ea typeface="+mn-ea"/>
                <a:cs typeface="+mn-cs"/>
              </a:rPr>
              <a:t>SHOW CREATE TABLE </a:t>
            </a:r>
            <a:r>
              <a:rPr kumimoji="0" lang="de-DE" sz="1600" i="0" u="none" strike="noStrike" kern="1200" cap="none" spc="0" normalizeH="0" noProof="0" dirty="0" smtClean="0">
                <a:ln>
                  <a:noFill/>
                </a:ln>
                <a:solidFill>
                  <a:schemeClr val="accent2">
                    <a:lumMod val="50000"/>
                  </a:schemeClr>
                </a:solidFill>
                <a:effectLst/>
                <a:uLnTx/>
                <a:uFillTx/>
                <a:latin typeface="Source Sans Pro" panose="020B0503030403020204" pitchFamily="34" charset="0"/>
                <a:ea typeface="+mn-ea"/>
                <a:cs typeface="+mn-cs"/>
              </a:rPr>
              <a:t>Produkt</a:t>
            </a:r>
            <a:r>
              <a:rPr kumimoji="0" lang="de-DE" sz="1600" b="1" i="0" u="none" strike="noStrike" kern="1200" cap="none" spc="0" normalizeH="0" noProof="0" dirty="0" smtClean="0">
                <a:ln>
                  <a:noFill/>
                </a:ln>
                <a:solidFill>
                  <a:schemeClr val="accent2">
                    <a:lumMod val="50000"/>
                  </a:schemeClr>
                </a:solidFill>
                <a:effectLst/>
                <a:uLnTx/>
                <a:uFillTx/>
                <a:latin typeface="Source Sans Pro" panose="020B0503030403020204" pitchFamily="34" charset="0"/>
                <a:ea typeface="+mn-ea"/>
                <a:cs typeface="+mn-cs"/>
              </a:rPr>
              <a:t>   </a:t>
            </a: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auf, worauf die folgende Ausgabe erscheinen wird. [Im Zweifel müssen Sie </a:t>
            </a:r>
            <a:r>
              <a:rPr kumimoji="0" lang="de-DE" sz="1600" b="1"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„Optionen“ </a:t>
            </a: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anklicken und dort </a:t>
            </a:r>
            <a:r>
              <a:rPr kumimoji="0" lang="de-DE" sz="1600" b="1"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„vollständige Texte“ </a:t>
            </a: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auswählen]</a:t>
            </a:r>
          </a:p>
          <a:p>
            <a:pPr marR="0" lvl="0" algn="l" defTabSz="914400" rtl="0" eaLnBrk="1" fontAlgn="auto" latinLnBrk="0" hangingPunct="1">
              <a:lnSpc>
                <a:spcPct val="100000"/>
              </a:lnSpc>
              <a:spcBef>
                <a:spcPts val="0"/>
              </a:spcBef>
              <a:spcAft>
                <a:spcPts val="0"/>
              </a:spcAft>
              <a:buClrTx/>
              <a:buSzTx/>
              <a:tabLst/>
              <a:defRPr/>
            </a:pPr>
            <a:endParaRPr lang="de-DE" sz="1600" dirty="0" smtClean="0">
              <a:solidFill>
                <a:srgbClr val="0071B2"/>
              </a:solidFill>
              <a:latin typeface="Source Sans Pro" panose="020B0503030403020204" pitchFamily="34" charset="0"/>
            </a:endParaRPr>
          </a:p>
          <a:p>
            <a:pPr marR="0" lvl="0" algn="l" defTabSz="914400" rtl="0" eaLnBrk="1" fontAlgn="auto" latinLnBrk="0" hangingPunct="1">
              <a:lnSpc>
                <a:spcPct val="100000"/>
              </a:lnSpc>
              <a:spcBef>
                <a:spcPts val="0"/>
              </a:spcBef>
              <a:spcAft>
                <a:spcPts val="0"/>
              </a:spcAft>
              <a:buClrTx/>
              <a:buSzTx/>
              <a:tabLst/>
              <a:defRPr/>
            </a:pPr>
            <a:endParaRPr lang="de-DE" sz="1600" dirty="0">
              <a:solidFill>
                <a:srgbClr val="0071B2"/>
              </a:solidFill>
              <a:latin typeface="Source Sans Pro" panose="020B050303040302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de-DE" sz="1600" dirty="0">
              <a:solidFill>
                <a:srgbClr val="0071B2"/>
              </a:solidFill>
              <a:latin typeface="Source Sans Pro" panose="020B050303040302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lang="de-DE" sz="1600" dirty="0">
              <a:solidFill>
                <a:srgbClr val="0071B2"/>
              </a:solidFill>
              <a:latin typeface="Source Sans Pro" panose="020B050303040302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1600" dirty="0" smtClean="0">
                <a:solidFill>
                  <a:srgbClr val="0071B2"/>
                </a:solidFill>
                <a:latin typeface="Source Sans Pro" panose="020B0503030403020204" pitchFamily="34" charset="0"/>
              </a:rPr>
              <a:t>Anschließend können wir in der Tabelle </a:t>
            </a:r>
            <a:r>
              <a:rPr lang="de-DE" sz="1600" b="1" dirty="0">
                <a:latin typeface="Source Sans Pro" panose="020B0503030403020204" pitchFamily="34" charset="0"/>
              </a:rPr>
              <a:t>P</a:t>
            </a:r>
            <a:r>
              <a:rPr lang="de-DE" sz="1600" b="1" dirty="0" smtClean="0">
                <a:latin typeface="Source Sans Pro" panose="020B0503030403020204" pitchFamily="34" charset="0"/>
              </a:rPr>
              <a:t>rodukt</a:t>
            </a:r>
            <a:r>
              <a:rPr lang="de-DE" sz="1600" dirty="0" smtClean="0">
                <a:solidFill>
                  <a:srgbClr val="0071B2"/>
                </a:solidFill>
                <a:latin typeface="Source Sans Pro" panose="020B0503030403020204" pitchFamily="34" charset="0"/>
              </a:rPr>
              <a:t> die Referenz von </a:t>
            </a:r>
            <a:r>
              <a:rPr lang="de-DE" sz="1600" b="1" dirty="0" smtClean="0">
                <a:solidFill>
                  <a:srgbClr val="0071B2"/>
                </a:solidFill>
                <a:latin typeface="Source Sans Pro" panose="020B0503030403020204" pitchFamily="34" charset="0"/>
              </a:rPr>
              <a:t>Kunde_ID</a:t>
            </a:r>
            <a:r>
              <a:rPr lang="de-DE" sz="1600" dirty="0" smtClean="0">
                <a:solidFill>
                  <a:srgbClr val="0071B2"/>
                </a:solidFill>
                <a:latin typeface="Source Sans Pro" panose="020B0503030403020204" pitchFamily="34" charset="0"/>
              </a:rPr>
              <a:t> auf die Tabelle </a:t>
            </a:r>
            <a:r>
              <a:rPr lang="de-DE" sz="1600" dirty="0" smtClean="0">
                <a:latin typeface="Source Sans Pro" panose="020B0503030403020204" pitchFamily="34" charset="0"/>
              </a:rPr>
              <a:t>„</a:t>
            </a:r>
            <a:r>
              <a:rPr lang="de-DE" sz="1600" b="1" dirty="0" smtClean="0">
                <a:latin typeface="Source Sans Pro" panose="020B0503030403020204" pitchFamily="34" charset="0"/>
              </a:rPr>
              <a:t>Kunde“ </a:t>
            </a:r>
            <a:r>
              <a:rPr lang="de-DE" sz="1600" dirty="0" smtClean="0">
                <a:latin typeface="Source Sans Pro" panose="020B0503030403020204" pitchFamily="34" charset="0"/>
              </a:rPr>
              <a:t>löschen:</a:t>
            </a:r>
            <a:endParaRPr kumimoji="0" lang="de-DE" sz="1600" b="0" i="0" u="none" strike="noStrike" kern="1200" cap="none" spc="0" normalizeH="0" noProof="0" dirty="0" smtClean="0">
              <a:ln>
                <a:noFill/>
              </a:ln>
              <a:effectLst/>
              <a:uLnTx/>
              <a:uFillTx/>
              <a:latin typeface="Source Sans Pro" panose="020B0503030403020204" pitchFamily="34" charset="0"/>
            </a:endParaRPr>
          </a:p>
          <a:p>
            <a:pPr>
              <a:defRPr/>
            </a:pPr>
            <a:r>
              <a:rPr lang="de-DE" sz="2000" b="1" dirty="0">
                <a:solidFill>
                  <a:srgbClr val="0071B2"/>
                </a:solidFill>
                <a:latin typeface="Source Sans Pro" panose="020B0503030403020204" pitchFamily="34" charset="0"/>
              </a:rPr>
              <a:t>ALTER TABLE </a:t>
            </a:r>
            <a:r>
              <a:rPr lang="de-DE" sz="2000" dirty="0">
                <a:latin typeface="Source Sans Pro" panose="020B0503030403020204" pitchFamily="34" charset="0"/>
              </a:rPr>
              <a:t>Produkt</a:t>
            </a:r>
            <a:r>
              <a:rPr lang="de-DE" sz="2000" dirty="0">
                <a:solidFill>
                  <a:srgbClr val="0071B2"/>
                </a:solidFill>
                <a:latin typeface="Source Sans Pro" panose="020B0503030403020204" pitchFamily="34" charset="0"/>
              </a:rPr>
              <a:t> </a:t>
            </a:r>
            <a:r>
              <a:rPr lang="de-DE" sz="2000" b="1" dirty="0" smtClean="0">
                <a:latin typeface="Source Sans Pro" panose="020B0503030403020204" pitchFamily="34" charset="0"/>
              </a:rPr>
              <a:t>DROP FOREIGN KEY </a:t>
            </a:r>
            <a:r>
              <a:rPr lang="de-DE" sz="2000" b="1" dirty="0">
                <a:solidFill>
                  <a:srgbClr val="FF0000"/>
                </a:solidFill>
                <a:latin typeface="Source Sans Pro" panose="020B0503030403020204" pitchFamily="34" charset="0"/>
              </a:rPr>
              <a:t>Produkt_ibfk_2</a:t>
            </a:r>
            <a:r>
              <a:rPr lang="de-DE" sz="2000" b="1" dirty="0" smtClean="0">
                <a:solidFill>
                  <a:srgbClr val="0071B2"/>
                </a:solidFill>
                <a:latin typeface="Source Sans Pro" panose="020B0503030403020204" pitchFamily="34" charset="0"/>
              </a:rPr>
              <a:t>;</a:t>
            </a:r>
          </a:p>
          <a:p>
            <a:pPr>
              <a:defRPr/>
            </a:pPr>
            <a:endParaRPr lang="de-DE" sz="800" b="1" dirty="0">
              <a:solidFill>
                <a:srgbClr val="0071B2"/>
              </a:solidFill>
              <a:latin typeface="Source Sans Pro" panose="020B0503030403020204" pitchFamily="34" charset="0"/>
            </a:endParaRPr>
          </a:p>
          <a:p>
            <a:pPr lvl="0">
              <a:defRPr/>
            </a:pPr>
            <a:r>
              <a:rPr lang="de-DE" sz="1600" dirty="0" smtClean="0">
                <a:latin typeface="Source Sans Pro" panose="020B0503030403020204" pitchFamily="34" charset="0"/>
              </a:rPr>
              <a:t>Erst durch die Aufhebung dieser Referenz können wir nun auch das Attribut </a:t>
            </a:r>
            <a:r>
              <a:rPr lang="de-DE" sz="1600" b="1" dirty="0" smtClean="0">
                <a:latin typeface="Source Sans Pro" panose="020B0503030403020204" pitchFamily="34" charset="0"/>
              </a:rPr>
              <a:t>Kunde_ID</a:t>
            </a:r>
            <a:r>
              <a:rPr lang="de-DE" sz="1600" dirty="0" smtClean="0">
                <a:latin typeface="Source Sans Pro" panose="020B0503030403020204" pitchFamily="34" charset="0"/>
              </a:rPr>
              <a:t> aus der Tabelle </a:t>
            </a:r>
            <a:r>
              <a:rPr lang="de-DE" sz="1600" b="1" dirty="0" smtClean="0">
                <a:latin typeface="Source Sans Pro" panose="020B0503030403020204" pitchFamily="34" charset="0"/>
              </a:rPr>
              <a:t>Produkt</a:t>
            </a:r>
            <a:r>
              <a:rPr lang="de-DE" sz="1600" dirty="0" smtClean="0">
                <a:latin typeface="Source Sans Pro" panose="020B0503030403020204" pitchFamily="34" charset="0"/>
              </a:rPr>
              <a:t> löschen:</a:t>
            </a:r>
            <a:endParaRPr lang="de-DE" sz="1600" dirty="0">
              <a:latin typeface="Source Sans Pro" panose="020B0503030403020204" pitchFamily="34" charset="0"/>
            </a:endParaRPr>
          </a:p>
          <a:p>
            <a:pPr lvl="0">
              <a:defRPr/>
            </a:pPr>
            <a:r>
              <a:rPr lang="de-DE" sz="2000" b="1" dirty="0">
                <a:latin typeface="Source Sans Pro" panose="020B0503030403020204" pitchFamily="34" charset="0"/>
              </a:rPr>
              <a:t>ALTER TABLE </a:t>
            </a:r>
            <a:r>
              <a:rPr lang="de-DE" sz="2000" dirty="0">
                <a:latin typeface="Source Sans Pro" panose="020B0503030403020204" pitchFamily="34" charset="0"/>
              </a:rPr>
              <a:t>Produkt </a:t>
            </a:r>
            <a:r>
              <a:rPr lang="de-DE" sz="2000" b="1" dirty="0">
                <a:latin typeface="Source Sans Pro" panose="020B0503030403020204" pitchFamily="34" charset="0"/>
              </a:rPr>
              <a:t>DROP </a:t>
            </a:r>
            <a:r>
              <a:rPr lang="de-DE" sz="2000" dirty="0" smtClean="0">
                <a:latin typeface="Source Sans Pro" panose="020B0503030403020204" pitchFamily="34" charset="0"/>
              </a:rPr>
              <a:t>Kunde_ID</a:t>
            </a:r>
            <a:r>
              <a:rPr lang="de-DE" sz="2000" b="1" dirty="0" smtClean="0">
                <a:latin typeface="Source Sans Pro" panose="020B0503030403020204" pitchFamily="34" charset="0"/>
              </a:rPr>
              <a:t>;</a:t>
            </a:r>
            <a:endParaRPr lang="de-DE" sz="2000" b="1" dirty="0">
              <a:latin typeface="Source Sans Pro" panose="020B0503030403020204" pitchFamily="34" charset="0"/>
            </a:endParaRPr>
          </a:p>
          <a:p>
            <a:pPr>
              <a:defRPr/>
            </a:pPr>
            <a:endParaRPr lang="de-DE" sz="2000" b="1" dirty="0" smtClean="0">
              <a:solidFill>
                <a:srgbClr val="0071B2"/>
              </a:solidFill>
              <a:latin typeface="Source Sans Pro" panose="020B050303040302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3200" b="1" baseline="0" dirty="0" smtClean="0">
                <a:solidFill>
                  <a:srgbClr val="0071B2"/>
                </a:solidFill>
                <a:latin typeface="Source Sans Pro" panose="020B0503030403020204" pitchFamily="34" charset="0"/>
              </a:rPr>
              <a:t> </a:t>
            </a: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pic>
        <p:nvPicPr>
          <p:cNvPr id="10" name="Grafik 9"/>
          <p:cNvPicPr>
            <a:picLocks noChangeAspect="1"/>
          </p:cNvPicPr>
          <p:nvPr/>
        </p:nvPicPr>
        <p:blipFill>
          <a:blip r:embed="rId2"/>
          <a:stretch>
            <a:fillRect/>
          </a:stretch>
        </p:blipFill>
        <p:spPr>
          <a:xfrm>
            <a:off x="648391" y="2173607"/>
            <a:ext cx="5699241" cy="2310209"/>
          </a:xfrm>
          <a:prstGeom prst="rect">
            <a:avLst/>
          </a:prstGeom>
          <a:effectLst>
            <a:innerShdw blurRad="114300">
              <a:prstClr val="black"/>
            </a:innerShdw>
          </a:effectLst>
        </p:spPr>
      </p:pic>
      <p:sp>
        <p:nvSpPr>
          <p:cNvPr id="3" name="Rechteck 2"/>
          <p:cNvSpPr/>
          <p:nvPr/>
        </p:nvSpPr>
        <p:spPr>
          <a:xfrm>
            <a:off x="1899184" y="4131425"/>
            <a:ext cx="794140" cy="16065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8" name="Gerader Verbinder 7"/>
          <p:cNvCxnSpPr/>
          <p:nvPr/>
        </p:nvCxnSpPr>
        <p:spPr>
          <a:xfrm>
            <a:off x="3498011" y="4292082"/>
            <a:ext cx="535305"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463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11556277" cy="720725"/>
          </a:xfrm>
        </p:spPr>
        <p:txBody>
          <a:bodyPr>
            <a:noAutofit/>
          </a:bodyPr>
          <a:lstStyle/>
          <a:p>
            <a:r>
              <a:rPr lang="de-DE" sz="2000" dirty="0">
                <a:solidFill>
                  <a:srgbClr val="0071B2"/>
                </a:solidFill>
                <a:latin typeface="Source Sans Pro" panose="020B0503030403020204" pitchFamily="34" charset="0"/>
              </a:rPr>
              <a:t>ALTER TABLE </a:t>
            </a:r>
            <a:r>
              <a:rPr lang="de-DE" sz="2000" dirty="0" smtClean="0">
                <a:solidFill>
                  <a:srgbClr val="D2E8F4">
                    <a:lumMod val="75000"/>
                  </a:srgbClr>
                </a:solidFill>
                <a:latin typeface="Source Sans Pro" panose="020B0503030403020204" pitchFamily="34" charset="0"/>
              </a:rPr>
              <a:t>Tabellen-Name</a:t>
            </a:r>
            <a:r>
              <a:rPr lang="de-DE" sz="2000" dirty="0" smtClean="0">
                <a:solidFill>
                  <a:srgbClr val="0071B2"/>
                </a:solidFill>
                <a:latin typeface="Source Sans Pro" panose="020B0503030403020204" pitchFamily="34" charset="0"/>
              </a:rPr>
              <a:t> </a:t>
            </a:r>
            <a:r>
              <a:rPr lang="de-DE" sz="2000" dirty="0" smtClean="0">
                <a:solidFill>
                  <a:srgbClr val="FE5000"/>
                </a:solidFill>
                <a:latin typeface="Source Sans Pro" panose="020B0503030403020204" pitchFamily="34" charset="0"/>
              </a:rPr>
              <a:t>CHANGE </a:t>
            </a:r>
            <a:r>
              <a:rPr lang="de-DE" sz="2000" dirty="0" smtClean="0">
                <a:solidFill>
                  <a:schemeClr val="accent2">
                    <a:lumMod val="50000"/>
                  </a:schemeClr>
                </a:solidFill>
                <a:latin typeface="Source Sans Pro" panose="020B0503030403020204" pitchFamily="34" charset="0"/>
              </a:rPr>
              <a:t>bisheriger Attribut-Name </a:t>
            </a:r>
            <a:r>
              <a:rPr lang="de-DE" sz="2000" dirty="0" smtClean="0">
                <a:solidFill>
                  <a:schemeClr val="accent2">
                    <a:lumMod val="75000"/>
                  </a:schemeClr>
                </a:solidFill>
                <a:latin typeface="Source Sans Pro" panose="020B0503030403020204" pitchFamily="34" charset="0"/>
              </a:rPr>
              <a:t>neuer Attribut-Name Definition</a:t>
            </a:r>
            <a:endParaRPr lang="de-DE" sz="2000" b="0" i="1" dirty="0">
              <a:solidFill>
                <a:schemeClr val="accent2">
                  <a:lumMod val="75000"/>
                </a:schemeClr>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543744" y="2366618"/>
            <a:ext cx="11343455" cy="2369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6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(z.B.) in der Tabelle „Kunde“ das </a:t>
            </a:r>
            <a:r>
              <a:rPr kumimoji="0" lang="de-DE" sz="1600" b="1"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Attribut „Vorname“ </a:t>
            </a:r>
            <a:r>
              <a:rPr kumimoji="0" lang="de-DE" sz="16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zu ändern, verwenden wir den folgenden Befehl: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200" b="1"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a:t>
            </a:r>
            <a:r>
              <a:rPr kumimoji="0" lang="de-DE" sz="2400" b="1"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ALTER TABLE </a:t>
            </a:r>
            <a:r>
              <a:rPr kumimoji="0" lang="de-DE" sz="2400" b="0" i="0" u="none" strike="noStrike" kern="1200" cap="none" spc="0" normalizeH="0" baseline="0" noProof="0" dirty="0" smtClean="0">
                <a:ln>
                  <a:noFill/>
                </a:ln>
                <a:solidFill>
                  <a:srgbClr val="D2E8F4">
                    <a:lumMod val="75000"/>
                  </a:srgbClr>
                </a:solidFill>
                <a:effectLst/>
                <a:uLnTx/>
                <a:uFillTx/>
                <a:latin typeface="Source Sans Pro" panose="020B0503030403020204" pitchFamily="34" charset="0"/>
                <a:ea typeface="+mn-ea"/>
                <a:cs typeface="+mn-cs"/>
              </a:rPr>
              <a:t>Kunde</a:t>
            </a:r>
            <a:r>
              <a:rPr kumimoji="0" lang="de-DE" sz="24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a:t>
            </a:r>
            <a:r>
              <a:rPr kumimoji="0" lang="de-DE" sz="2400" b="1" i="0" u="none" strike="noStrike" kern="1200" cap="none" spc="0" normalizeH="0" baseline="0" noProof="0" dirty="0" smtClean="0">
                <a:ln>
                  <a:noFill/>
                </a:ln>
                <a:solidFill>
                  <a:srgbClr val="FE5000"/>
                </a:solidFill>
                <a:effectLst/>
                <a:uLnTx/>
                <a:uFillTx/>
                <a:latin typeface="Source Sans Pro" panose="020B0503030403020204" pitchFamily="34" charset="0"/>
                <a:ea typeface="+mn-ea"/>
                <a:cs typeface="+mn-cs"/>
              </a:rPr>
              <a:t>CHANGE</a:t>
            </a:r>
            <a:r>
              <a:rPr kumimoji="0" lang="de-DE" sz="2400" b="1"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a:t>
            </a:r>
            <a:r>
              <a:rPr kumimoji="0" lang="de-DE" sz="2400" b="0" i="0" u="none" strike="noStrike" kern="1200" cap="none" spc="0" normalizeH="0" baseline="0" noProof="0" dirty="0" smtClean="0">
                <a:ln>
                  <a:noFill/>
                </a:ln>
                <a:solidFill>
                  <a:srgbClr val="FE5000">
                    <a:lumMod val="50000"/>
                  </a:srgbClr>
                </a:solidFill>
                <a:effectLst/>
                <a:uLnTx/>
                <a:uFillTx/>
                <a:latin typeface="Source Sans Pro" panose="020B0503030403020204" pitchFamily="34" charset="0"/>
                <a:ea typeface="+mn-ea"/>
                <a:cs typeface="+mn-cs"/>
              </a:rPr>
              <a:t>Vorname</a:t>
            </a:r>
            <a:r>
              <a:rPr kumimoji="0" lang="de-DE" sz="2400" b="1"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a:t>
            </a:r>
            <a:r>
              <a:rPr kumimoji="0" lang="de-DE" sz="2400" b="1" i="0" u="none" strike="noStrike" kern="1200" cap="none" spc="0" normalizeH="0" baseline="0" noProof="0" dirty="0" smtClean="0">
                <a:ln>
                  <a:noFill/>
                </a:ln>
                <a:solidFill>
                  <a:schemeClr val="accent2">
                    <a:lumMod val="75000"/>
                  </a:schemeClr>
                </a:solidFill>
                <a:effectLst/>
                <a:uLnTx/>
                <a:uFillTx/>
                <a:latin typeface="Source Sans Pro" panose="020B0503030403020204" pitchFamily="34" charset="0"/>
                <a:ea typeface="+mn-ea"/>
                <a:cs typeface="+mn-cs"/>
              </a:rPr>
              <a:t>Kunde_Vorname</a:t>
            </a:r>
            <a:r>
              <a:rPr kumimoji="0" lang="de-DE" sz="2400" b="1"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a:t>
            </a:r>
            <a:r>
              <a:rPr kumimoji="0" lang="de-DE" sz="2400" b="1" i="0" u="none" strike="noStrike" kern="1200" cap="none" spc="0" normalizeH="0" baseline="0" noProof="0" dirty="0" smtClean="0">
                <a:ln>
                  <a:noFill/>
                </a:ln>
                <a:solidFill>
                  <a:srgbClr val="FE5000">
                    <a:lumMod val="75000"/>
                  </a:srgbClr>
                </a:solidFill>
                <a:effectLst/>
                <a:uLnTx/>
                <a:uFillTx/>
                <a:latin typeface="Source Sans Pro" panose="020B0503030403020204" pitchFamily="34" charset="0"/>
                <a:ea typeface="+mn-ea"/>
                <a:cs typeface="+mn-cs"/>
              </a:rPr>
              <a:t>VARCHAR(50) NOT NULL </a:t>
            </a:r>
            <a:r>
              <a:rPr kumimoji="0" lang="de-DE" sz="2400" b="1"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2400" b="1" dirty="0">
              <a:solidFill>
                <a:srgbClr val="0071B2"/>
              </a:solidFill>
              <a:latin typeface="Source Sans Pro" panose="020B0503030403020204" pitchFamily="34" charset="0"/>
            </a:endParaRPr>
          </a:p>
          <a:p>
            <a:pPr>
              <a:defRPr/>
            </a:pPr>
            <a:r>
              <a:rPr lang="de-DE" dirty="0" smtClean="0">
                <a:solidFill>
                  <a:srgbClr val="0071B2"/>
                </a:solidFill>
              </a:rPr>
              <a:t>                                                                                                   </a:t>
            </a:r>
            <a:r>
              <a:rPr lang="de-DE" dirty="0" smtClean="0">
                <a:solidFill>
                  <a:srgbClr val="0070C0"/>
                </a:solidFill>
              </a:rPr>
              <a:t>Dies </a:t>
            </a:r>
            <a:r>
              <a:rPr lang="de-DE" dirty="0">
                <a:solidFill>
                  <a:srgbClr val="0070C0"/>
                </a:solidFill>
              </a:rPr>
              <a:t>entspricht </a:t>
            </a:r>
            <a:r>
              <a:rPr lang="de-DE" b="1" dirty="0">
                <a:solidFill>
                  <a:srgbClr val="0070C0"/>
                </a:solidFill>
              </a:rPr>
              <a:t>auch diesmal jener </a:t>
            </a:r>
            <a:r>
              <a:rPr lang="de-DE" b="1" dirty="0" smtClean="0">
                <a:solidFill>
                  <a:srgbClr val="0070C0"/>
                </a:solidFill>
              </a:rPr>
              <a:t>Syntax</a:t>
            </a:r>
            <a:r>
              <a:rPr lang="de-DE" dirty="0" smtClean="0">
                <a:solidFill>
                  <a:srgbClr val="0070C0"/>
                </a:solidFill>
              </a:rPr>
              <a:t>, die </a:t>
            </a:r>
            <a:r>
              <a:rPr lang="de-DE" dirty="0">
                <a:solidFill>
                  <a:srgbClr val="0070C0"/>
                </a:solidFill>
              </a:rPr>
              <a:t>wir schon bei </a:t>
            </a:r>
            <a:r>
              <a:rPr lang="de-DE" dirty="0" smtClean="0">
                <a:solidFill>
                  <a:srgbClr val="0070C0"/>
                </a:solidFill>
              </a:rPr>
              <a:t>                      </a:t>
            </a:r>
          </a:p>
          <a:p>
            <a:pPr>
              <a:defRPr/>
            </a:pPr>
            <a:r>
              <a:rPr lang="de-DE" dirty="0" smtClean="0">
                <a:solidFill>
                  <a:srgbClr val="0070C0"/>
                </a:solidFill>
              </a:rPr>
              <a:t>                                                                                                                „</a:t>
            </a:r>
            <a:r>
              <a:rPr lang="de-DE" b="1" dirty="0">
                <a:solidFill>
                  <a:srgbClr val="0070C0"/>
                </a:solidFill>
              </a:rPr>
              <a:t>CREATE TABLE </a:t>
            </a:r>
            <a:r>
              <a:rPr lang="de-DE" dirty="0">
                <a:solidFill>
                  <a:srgbClr val="0070C0"/>
                </a:solidFill>
              </a:rPr>
              <a:t>Kunde“ hätten nutzen können.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2400" b="1"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
        <p:nvSpPr>
          <p:cNvPr id="7" name="Rechteck 6"/>
          <p:cNvSpPr/>
          <p:nvPr/>
        </p:nvSpPr>
        <p:spPr>
          <a:xfrm>
            <a:off x="106311" y="4736498"/>
            <a:ext cx="11870575" cy="1073752"/>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400" b="0" i="0" u="none" strike="noStrike" kern="1200" cap="none" spc="0" normalizeH="0" baseline="0" noProof="0" dirty="0" smtClean="0">
              <a:ln>
                <a:noFill/>
              </a:ln>
              <a:solidFill>
                <a:srgbClr val="0071B2"/>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de-DE" sz="1400" noProof="0" dirty="0" smtClean="0">
                <a:solidFill>
                  <a:srgbClr val="0071B2"/>
                </a:solidFill>
                <a:latin typeface="Calibri" panose="020F0502020204030204"/>
              </a:rPr>
              <a:t>Natürlich kann frei gewählt werden, </a:t>
            </a:r>
            <a:r>
              <a:rPr lang="de-DE" sz="1400" b="1" noProof="0" dirty="0" smtClean="0">
                <a:solidFill>
                  <a:srgbClr val="0071B2"/>
                </a:solidFill>
                <a:latin typeface="Calibri" panose="020F0502020204030204"/>
              </a:rPr>
              <a:t>was</a:t>
            </a:r>
            <a:r>
              <a:rPr lang="de-DE" sz="1400" noProof="0" dirty="0" smtClean="0">
                <a:solidFill>
                  <a:srgbClr val="0071B2"/>
                </a:solidFill>
                <a:latin typeface="Calibri" panose="020F0502020204030204"/>
              </a:rPr>
              <a:t> geändert werden soll. Insbesondere ist man also </a:t>
            </a:r>
            <a:r>
              <a:rPr lang="de-DE" sz="1400" u="sng" noProof="0" dirty="0" smtClean="0">
                <a:solidFill>
                  <a:srgbClr val="0071B2"/>
                </a:solidFill>
                <a:latin typeface="Calibri" panose="020F0502020204030204"/>
              </a:rPr>
              <a:t>nicht</a:t>
            </a:r>
            <a:r>
              <a:rPr lang="de-DE" sz="1400" noProof="0" dirty="0" smtClean="0">
                <a:solidFill>
                  <a:srgbClr val="0071B2"/>
                </a:solidFill>
                <a:latin typeface="Calibri" panose="020F0502020204030204"/>
              </a:rPr>
              <a:t> verpflichtet, den Attribut-Namen zu ändern. Hierzu eine Beispiel:</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800" b="0" i="0" u="none" strike="noStrike" kern="1200" cap="none" spc="0" normalizeH="0" baseline="0" dirty="0">
              <a:ln>
                <a:noFill/>
              </a:ln>
              <a:solidFill>
                <a:srgbClr val="0071B2"/>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de-DE" sz="2800" b="1" noProof="0" dirty="0" smtClean="0">
                <a:solidFill>
                  <a:srgbClr val="0071B2"/>
                </a:solidFill>
                <a:latin typeface="Calibri" panose="020F0502020204030204"/>
              </a:rPr>
              <a:t>ALTER TABLE </a:t>
            </a:r>
            <a:r>
              <a:rPr lang="de-DE" sz="2800" noProof="0" dirty="0" smtClean="0">
                <a:solidFill>
                  <a:schemeClr val="accent3">
                    <a:lumMod val="75000"/>
                  </a:schemeClr>
                </a:solidFill>
                <a:latin typeface="Calibri" panose="020F0502020204030204"/>
              </a:rPr>
              <a:t>Kunde</a:t>
            </a:r>
            <a:r>
              <a:rPr lang="de-DE" sz="2800" noProof="0" dirty="0" smtClean="0">
                <a:solidFill>
                  <a:srgbClr val="0071B2"/>
                </a:solidFill>
                <a:latin typeface="Calibri" panose="020F0502020204030204"/>
              </a:rPr>
              <a:t> </a:t>
            </a:r>
            <a:r>
              <a:rPr lang="de-DE" sz="2800" b="1" noProof="0" dirty="0" smtClean="0">
                <a:solidFill>
                  <a:schemeClr val="accent2"/>
                </a:solidFill>
                <a:latin typeface="Calibri" panose="020F0502020204030204"/>
              </a:rPr>
              <a:t>CHANGE</a:t>
            </a:r>
            <a:r>
              <a:rPr lang="de-DE" sz="2800" noProof="0" dirty="0" smtClean="0">
                <a:solidFill>
                  <a:srgbClr val="0071B2"/>
                </a:solidFill>
                <a:latin typeface="Calibri" panose="020F0502020204030204"/>
              </a:rPr>
              <a:t> </a:t>
            </a:r>
            <a:r>
              <a:rPr lang="de-DE" sz="2800" noProof="0" dirty="0" smtClean="0">
                <a:solidFill>
                  <a:schemeClr val="accent2">
                    <a:lumMod val="50000"/>
                  </a:schemeClr>
                </a:solidFill>
                <a:latin typeface="Calibri" panose="020F0502020204030204"/>
              </a:rPr>
              <a:t>Vorname</a:t>
            </a:r>
            <a:r>
              <a:rPr lang="de-DE" sz="2800" noProof="0" dirty="0" smtClean="0">
                <a:solidFill>
                  <a:srgbClr val="0071B2"/>
                </a:solidFill>
                <a:latin typeface="Calibri" panose="020F0502020204030204"/>
              </a:rPr>
              <a:t> </a:t>
            </a:r>
            <a:r>
              <a:rPr lang="de-DE" sz="2800" noProof="0" dirty="0" smtClean="0">
                <a:solidFill>
                  <a:schemeClr val="accent2">
                    <a:lumMod val="75000"/>
                  </a:schemeClr>
                </a:solidFill>
                <a:latin typeface="Calibri" panose="020F0502020204030204"/>
              </a:rPr>
              <a:t>Vorname </a:t>
            </a:r>
            <a:r>
              <a:rPr lang="de-DE" sz="2800" b="1" noProof="0" dirty="0" smtClean="0">
                <a:solidFill>
                  <a:schemeClr val="accent2">
                    <a:lumMod val="75000"/>
                  </a:schemeClr>
                </a:solidFill>
                <a:latin typeface="Calibri" panose="020F0502020204030204"/>
              </a:rPr>
              <a:t>VARCHAR(100) NULL</a:t>
            </a:r>
            <a:r>
              <a:rPr lang="de-DE" sz="2800" b="1" noProof="0" dirty="0" smtClean="0">
                <a:solidFill>
                  <a:srgbClr val="0071B2"/>
                </a:solidFill>
                <a:latin typeface="Calibri" panose="020F0502020204030204"/>
              </a:rPr>
              <a:t>;</a:t>
            </a:r>
            <a:endParaRPr kumimoji="0" lang="de-DE" sz="2800" b="1" i="0" u="none" strike="noStrike" kern="1200" cap="none" spc="0" normalizeH="0" baseline="0" noProof="0" dirty="0">
              <a:ln>
                <a:noFill/>
              </a:ln>
              <a:solidFill>
                <a:srgbClr val="0071B2"/>
              </a:solidFill>
              <a:effectLst/>
              <a:uLnTx/>
              <a:uFillTx/>
              <a:latin typeface="Calibri" panose="020F0502020204030204"/>
            </a:endParaRPr>
          </a:p>
        </p:txBody>
      </p:sp>
      <p:sp>
        <p:nvSpPr>
          <p:cNvPr id="3" name="Geschweifte Klammer rechts 2"/>
          <p:cNvSpPr/>
          <p:nvPr/>
        </p:nvSpPr>
        <p:spPr>
          <a:xfrm rot="5400000">
            <a:off x="8480597" y="484607"/>
            <a:ext cx="203200" cy="554320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65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11159020" cy="720725"/>
          </a:xfrm>
        </p:spPr>
        <p:txBody>
          <a:bodyPr>
            <a:noAutofit/>
          </a:bodyPr>
          <a:lstStyle/>
          <a:p>
            <a:r>
              <a:rPr lang="de-DE" sz="3000" dirty="0">
                <a:solidFill>
                  <a:srgbClr val="0071B2"/>
                </a:solidFill>
                <a:latin typeface="Source Sans Pro" panose="020B0503030403020204" pitchFamily="34" charset="0"/>
              </a:rPr>
              <a:t>ALTER TABLE </a:t>
            </a:r>
            <a:r>
              <a:rPr lang="de-DE" sz="3000" dirty="0" smtClean="0">
                <a:solidFill>
                  <a:srgbClr val="D2E8F4">
                    <a:lumMod val="75000"/>
                  </a:srgbClr>
                </a:solidFill>
                <a:latin typeface="Source Sans Pro" panose="020B0503030403020204" pitchFamily="34" charset="0"/>
              </a:rPr>
              <a:t>alter Tabellen-Name</a:t>
            </a:r>
            <a:r>
              <a:rPr lang="de-DE" sz="3000" dirty="0" smtClean="0">
                <a:solidFill>
                  <a:srgbClr val="0071B2"/>
                </a:solidFill>
                <a:latin typeface="Source Sans Pro" panose="020B0503030403020204" pitchFamily="34" charset="0"/>
              </a:rPr>
              <a:t> </a:t>
            </a:r>
            <a:r>
              <a:rPr lang="de-DE" sz="3000" dirty="0" smtClean="0">
                <a:solidFill>
                  <a:srgbClr val="FE5000"/>
                </a:solidFill>
                <a:latin typeface="Source Sans Pro" panose="020B0503030403020204" pitchFamily="34" charset="0"/>
              </a:rPr>
              <a:t>RENAME </a:t>
            </a:r>
            <a:r>
              <a:rPr lang="de-DE" sz="3000" dirty="0" smtClean="0">
                <a:solidFill>
                  <a:srgbClr val="FE5000">
                    <a:lumMod val="50000"/>
                  </a:srgbClr>
                </a:solidFill>
                <a:latin typeface="Source Sans Pro" panose="020B0503030403020204" pitchFamily="34" charset="0"/>
              </a:rPr>
              <a:t>neuer Tabellen-Name</a:t>
            </a:r>
            <a:endParaRPr lang="de-DE" sz="3000" b="0" i="1" dirty="0">
              <a:solidFill>
                <a:schemeClr val="accent2"/>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302676" y="2333367"/>
            <a:ext cx="11725840" cy="10772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5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(z.B.) den Namen der Tabelle </a:t>
            </a:r>
            <a:r>
              <a:rPr kumimoji="0" lang="de-DE" sz="1500" b="1" i="0" u="none" strike="noStrike" kern="1200" cap="none" spc="0" normalizeH="0" baseline="0" noProof="0" dirty="0" smtClean="0">
                <a:ln>
                  <a:noFill/>
                </a:ln>
                <a:solidFill>
                  <a:schemeClr val="accent3">
                    <a:lumMod val="75000"/>
                  </a:schemeClr>
                </a:solidFill>
                <a:effectLst/>
                <a:uLnTx/>
                <a:uFillTx/>
                <a:latin typeface="Source Sans Pro" panose="020B0503030403020204" pitchFamily="34" charset="0"/>
                <a:ea typeface="+mn-ea"/>
                <a:cs typeface="+mn-cs"/>
              </a:rPr>
              <a:t>„Abrechnung“ </a:t>
            </a:r>
            <a:r>
              <a:rPr kumimoji="0" lang="de-DE" sz="15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durch die neue Bezeichnung </a:t>
            </a:r>
            <a:r>
              <a:rPr kumimoji="0" lang="de-DE" sz="1500" b="1" i="0" u="none" strike="noStrike" kern="1200" cap="none" spc="0" normalizeH="0" baseline="0" noProof="0" dirty="0" smtClean="0">
                <a:ln>
                  <a:noFill/>
                </a:ln>
                <a:solidFill>
                  <a:schemeClr val="accent2">
                    <a:lumMod val="50000"/>
                  </a:schemeClr>
                </a:solidFill>
                <a:effectLst/>
                <a:uLnTx/>
                <a:uFillTx/>
                <a:latin typeface="Source Sans Pro" panose="020B0503030403020204" pitchFamily="34" charset="0"/>
                <a:ea typeface="+mn-ea"/>
                <a:cs typeface="+mn-cs"/>
              </a:rPr>
              <a:t>„invoice“ </a:t>
            </a:r>
            <a:r>
              <a:rPr kumimoji="0" lang="de-DE" sz="15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zu überschreiben, verwenden wir den folgenden Befehl: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3200" b="1"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ALTER TABLE </a:t>
            </a:r>
            <a:r>
              <a:rPr kumimoji="0" lang="de-DE" sz="3200" b="0" i="0" u="none" strike="noStrike" kern="1200" cap="none" spc="0" normalizeH="0" baseline="0" noProof="0" dirty="0" smtClean="0">
                <a:ln>
                  <a:noFill/>
                </a:ln>
                <a:solidFill>
                  <a:srgbClr val="D2E8F4">
                    <a:lumMod val="75000"/>
                  </a:srgbClr>
                </a:solidFill>
                <a:effectLst/>
                <a:uLnTx/>
                <a:uFillTx/>
                <a:latin typeface="Source Sans Pro" panose="020B0503030403020204" pitchFamily="34" charset="0"/>
                <a:ea typeface="+mn-ea"/>
                <a:cs typeface="+mn-cs"/>
              </a:rPr>
              <a:t>Abrechnung</a:t>
            </a:r>
            <a:r>
              <a:rPr kumimoji="0" lang="de-DE" sz="32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 </a:t>
            </a:r>
            <a:r>
              <a:rPr kumimoji="0" lang="de-DE" sz="3200" b="1" i="0" u="none" strike="noStrike" kern="1200" cap="none" spc="0" normalizeH="0" baseline="0" noProof="0" dirty="0" smtClean="0">
                <a:ln>
                  <a:noFill/>
                </a:ln>
                <a:solidFill>
                  <a:srgbClr val="FE5000"/>
                </a:solidFill>
                <a:effectLst/>
                <a:uLnTx/>
                <a:uFillTx/>
                <a:latin typeface="Source Sans Pro" panose="020B0503030403020204" pitchFamily="34" charset="0"/>
                <a:ea typeface="+mn-ea"/>
                <a:cs typeface="+mn-cs"/>
              </a:rPr>
              <a:t>RENAME </a:t>
            </a:r>
            <a:r>
              <a:rPr kumimoji="0" lang="de-DE" sz="3200" i="0" u="none" strike="noStrike" kern="1200" cap="none" spc="0" normalizeH="0" baseline="0" noProof="0" dirty="0" smtClean="0">
                <a:ln>
                  <a:noFill/>
                </a:ln>
                <a:solidFill>
                  <a:srgbClr val="FE5000">
                    <a:lumMod val="50000"/>
                  </a:srgbClr>
                </a:solidFill>
                <a:effectLst/>
                <a:uLnTx/>
                <a:uFillTx/>
                <a:latin typeface="Source Sans Pro" panose="020B0503030403020204" pitchFamily="34" charset="0"/>
                <a:ea typeface="+mn-ea"/>
                <a:cs typeface="+mn-cs"/>
              </a:rPr>
              <a:t>invoice</a:t>
            </a:r>
            <a:r>
              <a:rPr kumimoji="0" lang="de-DE" sz="3200" b="1"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
        <p:nvSpPr>
          <p:cNvPr id="8" name="Rechteck 7"/>
          <p:cNvSpPr/>
          <p:nvPr/>
        </p:nvSpPr>
        <p:spPr>
          <a:xfrm>
            <a:off x="157941" y="3818768"/>
            <a:ext cx="11870575" cy="1994204"/>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800" b="1" dirty="0" smtClean="0">
                <a:solidFill>
                  <a:schemeClr val="tx1"/>
                </a:solidFill>
              </a:rPr>
              <a:t>Hinweis:</a:t>
            </a:r>
          </a:p>
          <a:p>
            <a:pPr algn="ctr"/>
            <a:r>
              <a:rPr lang="de-DE" sz="2400" dirty="0" smtClean="0">
                <a:solidFill>
                  <a:schemeClr val="tx1"/>
                </a:solidFill>
              </a:rPr>
              <a:t>Durch die Umbenennung wird auch die interne Bezeichnung des Fremdschlüssels angepasst:</a:t>
            </a:r>
          </a:p>
          <a:p>
            <a:pPr algn="ctr"/>
            <a:endParaRPr lang="de-DE" sz="1200" dirty="0" smtClean="0">
              <a:solidFill>
                <a:schemeClr val="tx1"/>
              </a:solidFill>
            </a:endParaRPr>
          </a:p>
          <a:p>
            <a:pPr algn="ctr"/>
            <a:r>
              <a:rPr lang="de-DE" dirty="0" smtClean="0">
                <a:solidFill>
                  <a:schemeClr val="tx1"/>
                </a:solidFill>
              </a:rPr>
              <a:t>Der Fremdschlüssel „Kunde_ID“ hieß bisher intern </a:t>
            </a:r>
            <a:r>
              <a:rPr lang="de-DE" b="1" dirty="0">
                <a:solidFill>
                  <a:schemeClr val="bg1">
                    <a:lumMod val="75000"/>
                  </a:schemeClr>
                </a:solidFill>
              </a:rPr>
              <a:t>a</a:t>
            </a:r>
            <a:r>
              <a:rPr lang="de-DE" b="1" dirty="0" smtClean="0">
                <a:solidFill>
                  <a:schemeClr val="bg1">
                    <a:lumMod val="75000"/>
                  </a:schemeClr>
                </a:solidFill>
              </a:rPr>
              <a:t>brechnung</a:t>
            </a:r>
            <a:r>
              <a:rPr lang="de-DE" b="1" dirty="0" smtClean="0">
                <a:solidFill>
                  <a:schemeClr val="tx1"/>
                </a:solidFill>
              </a:rPr>
              <a:t>_ibfk_1</a:t>
            </a:r>
            <a:r>
              <a:rPr lang="de-DE" dirty="0" smtClean="0">
                <a:solidFill>
                  <a:schemeClr val="tx1"/>
                </a:solidFill>
              </a:rPr>
              <a:t>.</a:t>
            </a:r>
          </a:p>
          <a:p>
            <a:pPr algn="ctr"/>
            <a:r>
              <a:rPr lang="de-DE" dirty="0" smtClean="0">
                <a:solidFill>
                  <a:schemeClr val="tx1"/>
                </a:solidFill>
              </a:rPr>
              <a:t>Nach der Umbenennung wird er intern nun entsprechend </a:t>
            </a:r>
            <a:r>
              <a:rPr lang="de-DE" b="1" dirty="0" smtClean="0">
                <a:solidFill>
                  <a:schemeClr val="accent2">
                    <a:lumMod val="50000"/>
                  </a:schemeClr>
                </a:solidFill>
              </a:rPr>
              <a:t>invoice</a:t>
            </a:r>
            <a:r>
              <a:rPr lang="de-DE" b="1" dirty="0" smtClean="0">
                <a:solidFill>
                  <a:schemeClr val="tx1"/>
                </a:solidFill>
              </a:rPr>
              <a:t>_ibfk_1</a:t>
            </a:r>
            <a:r>
              <a:rPr lang="de-DE" dirty="0" smtClean="0">
                <a:solidFill>
                  <a:schemeClr val="tx1"/>
                </a:solidFill>
              </a:rPr>
              <a:t> genannt.</a:t>
            </a:r>
          </a:p>
        </p:txBody>
      </p:sp>
    </p:spTree>
    <p:extLst>
      <p:ext uri="{BB962C8B-B14F-4D97-AF65-F5344CB8AC3E}">
        <p14:creationId xmlns:p14="http://schemas.microsoft.com/office/powerpoint/2010/main" val="75606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0" y="383340"/>
            <a:ext cx="10693505" cy="720725"/>
          </a:xfrm>
        </p:spPr>
        <p:txBody>
          <a:bodyPr>
            <a:normAutofit fontScale="90000"/>
          </a:bodyPr>
          <a:lstStyle/>
          <a:p>
            <a:r>
              <a:rPr lang="de-DE" dirty="0">
                <a:latin typeface="Source Sans Pro" panose="020B0503030403020204" pitchFamily="34" charset="0"/>
              </a:rPr>
              <a:t>Gemeinsame </a:t>
            </a:r>
            <a:r>
              <a:rPr lang="de-DE" dirty="0" smtClean="0">
                <a:latin typeface="Source Sans Pro" panose="020B0503030403020204" pitchFamily="34" charset="0"/>
              </a:rPr>
              <a:t>Übung </a:t>
            </a:r>
            <a:r>
              <a:rPr lang="de-DE" sz="2700" dirty="0" smtClean="0">
                <a:latin typeface="Source Sans Pro" panose="020B0503030403020204" pitchFamily="34" charset="0"/>
              </a:rPr>
              <a:t>(„Live-Coding“) </a:t>
            </a:r>
            <a:r>
              <a:rPr lang="de-DE" dirty="0" smtClean="0">
                <a:latin typeface="Source Sans Pro" panose="020B0503030403020204" pitchFamily="34" charset="0"/>
              </a:rPr>
              <a:t>-&gt; </a:t>
            </a:r>
            <a:r>
              <a:rPr lang="de-DE" dirty="0" smtClean="0">
                <a:solidFill>
                  <a:schemeClr val="accent2"/>
                </a:solidFill>
                <a:latin typeface="Source Sans Pro" panose="020B0503030403020204" pitchFamily="34" charset="0"/>
              </a:rPr>
              <a:t>A_02_02_01</a:t>
            </a:r>
            <a:endParaRPr lang="de-DE" sz="1800" b="0" i="1" dirty="0">
              <a:solidFill>
                <a:schemeClr val="accent2"/>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a:xfrm>
            <a:off x="548562" y="1104065"/>
            <a:ext cx="11495754" cy="714373"/>
          </a:xfrm>
        </p:spPr>
        <p:txBody>
          <a:bodyPr/>
          <a:lstStyle/>
          <a:p>
            <a:endParaRPr lang="de-DE" dirty="0"/>
          </a:p>
          <a:p>
            <a:endParaRPr lang="de-DE" dirty="0"/>
          </a:p>
        </p:txBody>
      </p:sp>
      <p:pic>
        <p:nvPicPr>
          <p:cNvPr id="3" name="Grafik 2"/>
          <p:cNvPicPr>
            <a:picLocks noChangeAspect="1"/>
          </p:cNvPicPr>
          <p:nvPr/>
        </p:nvPicPr>
        <p:blipFill>
          <a:blip r:embed="rId2"/>
          <a:stretch>
            <a:fillRect/>
          </a:stretch>
        </p:blipFill>
        <p:spPr>
          <a:xfrm>
            <a:off x="2886271" y="1365848"/>
            <a:ext cx="5955812" cy="4183725"/>
          </a:xfrm>
          <a:prstGeom prst="rect">
            <a:avLst/>
          </a:prstGeom>
          <a:effectLst>
            <a:innerShdw blurRad="114300">
              <a:prstClr val="black"/>
            </a:innerShdw>
          </a:effectLst>
        </p:spPr>
      </p:pic>
    </p:spTree>
    <p:extLst>
      <p:ext uri="{BB962C8B-B14F-4D97-AF65-F5344CB8AC3E}">
        <p14:creationId xmlns:p14="http://schemas.microsoft.com/office/powerpoint/2010/main" val="16236191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7" name="Textplatzhalter 6"/>
          <p:cNvSpPr>
            <a:spLocks noGrp="1"/>
          </p:cNvSpPr>
          <p:nvPr>
            <p:ph type="body" sz="quarter" idx="13"/>
          </p:nvPr>
        </p:nvSpPr>
        <p:spPr>
          <a:xfrm>
            <a:off x="1664955" y="2344103"/>
            <a:ext cx="8686800" cy="1455737"/>
          </a:xfrm>
        </p:spPr>
        <p:txBody>
          <a:bodyPr/>
          <a:lstStyle/>
          <a:p>
            <a:r>
              <a:rPr lang="de-DE" dirty="0" smtClean="0">
                <a:latin typeface="Source Sans Pro" panose="020B0503030403020204" pitchFamily="34" charset="0"/>
              </a:rPr>
              <a:t>Vielen Dank für Ihre Aufmerksamkeit!</a:t>
            </a:r>
            <a:endParaRPr lang="de-DE" dirty="0">
              <a:latin typeface="Source Sans Pro" panose="020B0503030403020204" pitchFamily="34" charset="0"/>
            </a:endParaRPr>
          </a:p>
        </p:txBody>
      </p:sp>
      <p:grpSp>
        <p:nvGrpSpPr>
          <p:cNvPr id="8" name="Grafik 127" descr="Gruppenerfolg">
            <a:extLst>
              <a:ext uri="{FF2B5EF4-FFF2-40B4-BE49-F238E27FC236}">
                <a16:creationId xmlns:a16="http://schemas.microsoft.com/office/drawing/2014/main" id="{B1AEA3CB-529A-43D3-BF54-B3A291B5B89A}"/>
              </a:ext>
            </a:extLst>
          </p:cNvPr>
          <p:cNvGrpSpPr/>
          <p:nvPr/>
        </p:nvGrpSpPr>
        <p:grpSpPr>
          <a:xfrm>
            <a:off x="5773243" y="4981866"/>
            <a:ext cx="1656909" cy="1118841"/>
            <a:chOff x="6764943" y="3423412"/>
            <a:chExt cx="619669" cy="418437"/>
          </a:xfrm>
          <a:solidFill>
            <a:srgbClr val="0071B2"/>
          </a:solidFill>
        </p:grpSpPr>
        <p:sp>
          <p:nvSpPr>
            <p:cNvPr id="9" name="Freihandform: Form 179">
              <a:extLst>
                <a:ext uri="{FF2B5EF4-FFF2-40B4-BE49-F238E27FC236}">
                  <a16:creationId xmlns:a16="http://schemas.microsoft.com/office/drawing/2014/main" id="{83C0AB4F-B2FF-48B2-8B01-EEAE4874DA4F}"/>
                </a:ext>
              </a:extLst>
            </p:cNvPr>
            <p:cNvSpPr/>
            <p:nvPr/>
          </p:nvSpPr>
          <p:spPr>
            <a:xfrm>
              <a:off x="7259415" y="3427915"/>
              <a:ext cx="73916" cy="73916"/>
            </a:xfrm>
            <a:custGeom>
              <a:avLst/>
              <a:gdLst>
                <a:gd name="connsiteX0" fmla="*/ 73917 w 73916"/>
                <a:gd name="connsiteY0" fmla="*/ 36958 h 73916"/>
                <a:gd name="connsiteX1" fmla="*/ 36958 w 73916"/>
                <a:gd name="connsiteY1" fmla="*/ 73917 h 73916"/>
                <a:gd name="connsiteX2" fmla="*/ 0 w 73916"/>
                <a:gd name="connsiteY2" fmla="*/ 36958 h 73916"/>
                <a:gd name="connsiteX3" fmla="*/ 36958 w 73916"/>
                <a:gd name="connsiteY3" fmla="*/ 0 h 73916"/>
                <a:gd name="connsiteX4" fmla="*/ 73917 w 73916"/>
                <a:gd name="connsiteY4" fmla="*/ 36958 h 7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6" h="73916">
                  <a:moveTo>
                    <a:pt x="73917" y="36958"/>
                  </a:moveTo>
                  <a:cubicBezTo>
                    <a:pt x="73917" y="57370"/>
                    <a:pt x="57370" y="73917"/>
                    <a:pt x="36958" y="73917"/>
                  </a:cubicBezTo>
                  <a:cubicBezTo>
                    <a:pt x="16547" y="73917"/>
                    <a:pt x="0" y="57370"/>
                    <a:pt x="0" y="36958"/>
                  </a:cubicBezTo>
                  <a:cubicBezTo>
                    <a:pt x="0" y="16547"/>
                    <a:pt x="16547" y="0"/>
                    <a:pt x="36958" y="0"/>
                  </a:cubicBezTo>
                  <a:cubicBezTo>
                    <a:pt x="57370" y="0"/>
                    <a:pt x="73917" y="16547"/>
                    <a:pt x="73917" y="36958"/>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0" name="Freihandform: Form 180">
              <a:extLst>
                <a:ext uri="{FF2B5EF4-FFF2-40B4-BE49-F238E27FC236}">
                  <a16:creationId xmlns:a16="http://schemas.microsoft.com/office/drawing/2014/main" id="{0397E236-998B-4584-8060-2EAAEEB496B8}"/>
                </a:ext>
              </a:extLst>
            </p:cNvPr>
            <p:cNvSpPr/>
            <p:nvPr/>
          </p:nvSpPr>
          <p:spPr>
            <a:xfrm>
              <a:off x="7111582" y="3427915"/>
              <a:ext cx="73916" cy="73916"/>
            </a:xfrm>
            <a:custGeom>
              <a:avLst/>
              <a:gdLst>
                <a:gd name="connsiteX0" fmla="*/ 73917 w 73916"/>
                <a:gd name="connsiteY0" fmla="*/ 36958 h 73916"/>
                <a:gd name="connsiteX1" fmla="*/ 36958 w 73916"/>
                <a:gd name="connsiteY1" fmla="*/ 73917 h 73916"/>
                <a:gd name="connsiteX2" fmla="*/ 0 w 73916"/>
                <a:gd name="connsiteY2" fmla="*/ 36958 h 73916"/>
                <a:gd name="connsiteX3" fmla="*/ 36958 w 73916"/>
                <a:gd name="connsiteY3" fmla="*/ 0 h 73916"/>
                <a:gd name="connsiteX4" fmla="*/ 73917 w 73916"/>
                <a:gd name="connsiteY4" fmla="*/ 36958 h 7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6" h="73916">
                  <a:moveTo>
                    <a:pt x="73917" y="36958"/>
                  </a:moveTo>
                  <a:cubicBezTo>
                    <a:pt x="73917" y="57370"/>
                    <a:pt x="57370" y="73917"/>
                    <a:pt x="36958" y="73917"/>
                  </a:cubicBezTo>
                  <a:cubicBezTo>
                    <a:pt x="16547" y="73917"/>
                    <a:pt x="0" y="57370"/>
                    <a:pt x="0" y="36958"/>
                  </a:cubicBezTo>
                  <a:cubicBezTo>
                    <a:pt x="0" y="16547"/>
                    <a:pt x="16547" y="0"/>
                    <a:pt x="36958" y="0"/>
                  </a:cubicBezTo>
                  <a:cubicBezTo>
                    <a:pt x="57370" y="0"/>
                    <a:pt x="73917" y="16547"/>
                    <a:pt x="73917" y="36958"/>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1" name="Freihandform: Form 181">
              <a:extLst>
                <a:ext uri="{FF2B5EF4-FFF2-40B4-BE49-F238E27FC236}">
                  <a16:creationId xmlns:a16="http://schemas.microsoft.com/office/drawing/2014/main" id="{16928ED2-C07E-4785-8197-7CC30C3379AD}"/>
                </a:ext>
              </a:extLst>
            </p:cNvPr>
            <p:cNvSpPr/>
            <p:nvPr/>
          </p:nvSpPr>
          <p:spPr>
            <a:xfrm>
              <a:off x="6963749" y="3427915"/>
              <a:ext cx="73916" cy="73916"/>
            </a:xfrm>
            <a:custGeom>
              <a:avLst/>
              <a:gdLst>
                <a:gd name="connsiteX0" fmla="*/ 73917 w 73916"/>
                <a:gd name="connsiteY0" fmla="*/ 36958 h 73916"/>
                <a:gd name="connsiteX1" fmla="*/ 36958 w 73916"/>
                <a:gd name="connsiteY1" fmla="*/ 73917 h 73916"/>
                <a:gd name="connsiteX2" fmla="*/ 0 w 73916"/>
                <a:gd name="connsiteY2" fmla="*/ 36958 h 73916"/>
                <a:gd name="connsiteX3" fmla="*/ 36958 w 73916"/>
                <a:gd name="connsiteY3" fmla="*/ 0 h 73916"/>
                <a:gd name="connsiteX4" fmla="*/ 73917 w 73916"/>
                <a:gd name="connsiteY4" fmla="*/ 36958 h 7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6" h="73916">
                  <a:moveTo>
                    <a:pt x="73917" y="36958"/>
                  </a:moveTo>
                  <a:cubicBezTo>
                    <a:pt x="73917" y="57370"/>
                    <a:pt x="57370" y="73917"/>
                    <a:pt x="36958" y="73917"/>
                  </a:cubicBezTo>
                  <a:cubicBezTo>
                    <a:pt x="16547" y="73917"/>
                    <a:pt x="0" y="57370"/>
                    <a:pt x="0" y="36958"/>
                  </a:cubicBezTo>
                  <a:cubicBezTo>
                    <a:pt x="0" y="16547"/>
                    <a:pt x="16547" y="0"/>
                    <a:pt x="36958" y="0"/>
                  </a:cubicBezTo>
                  <a:cubicBezTo>
                    <a:pt x="57370" y="0"/>
                    <a:pt x="73917" y="16547"/>
                    <a:pt x="73917" y="36958"/>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2" name="Freihandform: Form 182">
              <a:extLst>
                <a:ext uri="{FF2B5EF4-FFF2-40B4-BE49-F238E27FC236}">
                  <a16:creationId xmlns:a16="http://schemas.microsoft.com/office/drawing/2014/main" id="{EAFD5657-18FA-4723-A9AE-B61E45511EAB}"/>
                </a:ext>
              </a:extLst>
            </p:cNvPr>
            <p:cNvSpPr/>
            <p:nvPr/>
          </p:nvSpPr>
          <p:spPr>
            <a:xfrm>
              <a:off x="6815915" y="3427915"/>
              <a:ext cx="73916" cy="73916"/>
            </a:xfrm>
            <a:custGeom>
              <a:avLst/>
              <a:gdLst>
                <a:gd name="connsiteX0" fmla="*/ 73917 w 73916"/>
                <a:gd name="connsiteY0" fmla="*/ 36958 h 73916"/>
                <a:gd name="connsiteX1" fmla="*/ 36958 w 73916"/>
                <a:gd name="connsiteY1" fmla="*/ 73917 h 73916"/>
                <a:gd name="connsiteX2" fmla="*/ 0 w 73916"/>
                <a:gd name="connsiteY2" fmla="*/ 36958 h 73916"/>
                <a:gd name="connsiteX3" fmla="*/ 36958 w 73916"/>
                <a:gd name="connsiteY3" fmla="*/ 0 h 73916"/>
                <a:gd name="connsiteX4" fmla="*/ 73917 w 73916"/>
                <a:gd name="connsiteY4" fmla="*/ 36958 h 73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6" h="73916">
                  <a:moveTo>
                    <a:pt x="73917" y="36958"/>
                  </a:moveTo>
                  <a:cubicBezTo>
                    <a:pt x="73917" y="57370"/>
                    <a:pt x="57370" y="73917"/>
                    <a:pt x="36958" y="73917"/>
                  </a:cubicBezTo>
                  <a:cubicBezTo>
                    <a:pt x="16547" y="73917"/>
                    <a:pt x="0" y="57370"/>
                    <a:pt x="0" y="36958"/>
                  </a:cubicBezTo>
                  <a:cubicBezTo>
                    <a:pt x="0" y="16547"/>
                    <a:pt x="16547" y="0"/>
                    <a:pt x="36958" y="0"/>
                  </a:cubicBezTo>
                  <a:cubicBezTo>
                    <a:pt x="57370" y="0"/>
                    <a:pt x="73917" y="16547"/>
                    <a:pt x="73917" y="36958"/>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3" name="Freihandform: Form 183">
              <a:extLst>
                <a:ext uri="{FF2B5EF4-FFF2-40B4-BE49-F238E27FC236}">
                  <a16:creationId xmlns:a16="http://schemas.microsoft.com/office/drawing/2014/main" id="{93F96C60-0AEE-4A75-8162-D9D7D87FD848}"/>
                </a:ext>
              </a:extLst>
            </p:cNvPr>
            <p:cNvSpPr/>
            <p:nvPr/>
          </p:nvSpPr>
          <p:spPr>
            <a:xfrm>
              <a:off x="6764943" y="3423412"/>
              <a:ext cx="619669" cy="418437"/>
            </a:xfrm>
            <a:custGeom>
              <a:avLst/>
              <a:gdLst>
                <a:gd name="connsiteX0" fmla="*/ 609633 w 619669"/>
                <a:gd name="connsiteY0" fmla="*/ 882 h 418437"/>
                <a:gd name="connsiteX1" fmla="*/ 590709 w 619669"/>
                <a:gd name="connsiteY1" fmla="*/ 9769 h 418437"/>
                <a:gd name="connsiteX2" fmla="*/ 590562 w 619669"/>
                <a:gd name="connsiteY2" fmla="*/ 10196 h 418437"/>
                <a:gd name="connsiteX3" fmla="*/ 562991 w 619669"/>
                <a:gd name="connsiteY3" fmla="*/ 91504 h 418437"/>
                <a:gd name="connsiteX4" fmla="*/ 531429 w 619669"/>
                <a:gd name="connsiteY4" fmla="*/ 85812 h 418437"/>
                <a:gd name="connsiteX5" fmla="*/ 499497 w 619669"/>
                <a:gd name="connsiteY5" fmla="*/ 91578 h 418437"/>
                <a:gd name="connsiteX6" fmla="*/ 472296 w 619669"/>
                <a:gd name="connsiteY6" fmla="*/ 10196 h 418437"/>
                <a:gd name="connsiteX7" fmla="*/ 452235 w 619669"/>
                <a:gd name="connsiteY7" fmla="*/ 1280 h 418437"/>
                <a:gd name="connsiteX8" fmla="*/ 443320 w 619669"/>
                <a:gd name="connsiteY8" fmla="*/ 10196 h 418437"/>
                <a:gd name="connsiteX9" fmla="*/ 415749 w 619669"/>
                <a:gd name="connsiteY9" fmla="*/ 91504 h 418437"/>
                <a:gd name="connsiteX10" fmla="*/ 383596 w 619669"/>
                <a:gd name="connsiteY10" fmla="*/ 85812 h 418437"/>
                <a:gd name="connsiteX11" fmla="*/ 351664 w 619669"/>
                <a:gd name="connsiteY11" fmla="*/ 91504 h 418437"/>
                <a:gd name="connsiteX12" fmla="*/ 324462 w 619669"/>
                <a:gd name="connsiteY12" fmla="*/ 10196 h 418437"/>
                <a:gd name="connsiteX13" fmla="*/ 304402 w 619669"/>
                <a:gd name="connsiteY13" fmla="*/ 1280 h 418437"/>
                <a:gd name="connsiteX14" fmla="*/ 295487 w 619669"/>
                <a:gd name="connsiteY14" fmla="*/ 10196 h 418437"/>
                <a:gd name="connsiteX15" fmla="*/ 267990 w 619669"/>
                <a:gd name="connsiteY15" fmla="*/ 91504 h 418437"/>
                <a:gd name="connsiteX16" fmla="*/ 235762 w 619669"/>
                <a:gd name="connsiteY16" fmla="*/ 85812 h 418437"/>
                <a:gd name="connsiteX17" fmla="*/ 203830 w 619669"/>
                <a:gd name="connsiteY17" fmla="*/ 91578 h 418437"/>
                <a:gd name="connsiteX18" fmla="*/ 176629 w 619669"/>
                <a:gd name="connsiteY18" fmla="*/ 10196 h 418437"/>
                <a:gd name="connsiteX19" fmla="*/ 156569 w 619669"/>
                <a:gd name="connsiteY19" fmla="*/ 1280 h 418437"/>
                <a:gd name="connsiteX20" fmla="*/ 147654 w 619669"/>
                <a:gd name="connsiteY20" fmla="*/ 10196 h 418437"/>
                <a:gd name="connsiteX21" fmla="*/ 120083 w 619669"/>
                <a:gd name="connsiteY21" fmla="*/ 91504 h 418437"/>
                <a:gd name="connsiteX22" fmla="*/ 87929 w 619669"/>
                <a:gd name="connsiteY22" fmla="*/ 85812 h 418437"/>
                <a:gd name="connsiteX23" fmla="*/ 55997 w 619669"/>
                <a:gd name="connsiteY23" fmla="*/ 91578 h 418437"/>
                <a:gd name="connsiteX24" fmla="*/ 28796 w 619669"/>
                <a:gd name="connsiteY24" fmla="*/ 10196 h 418437"/>
                <a:gd name="connsiteX25" fmla="*/ 10058 w 619669"/>
                <a:gd name="connsiteY25" fmla="*/ 919 h 418437"/>
                <a:gd name="connsiteX26" fmla="*/ 781 w 619669"/>
                <a:gd name="connsiteY26" fmla="*/ 19657 h 418437"/>
                <a:gd name="connsiteX27" fmla="*/ 37296 w 619669"/>
                <a:gd name="connsiteY27" fmla="*/ 127501 h 418437"/>
                <a:gd name="connsiteX28" fmla="*/ 50971 w 619669"/>
                <a:gd name="connsiteY28" fmla="*/ 137554 h 418437"/>
                <a:gd name="connsiteX29" fmla="*/ 50971 w 619669"/>
                <a:gd name="connsiteY29" fmla="*/ 181904 h 418437"/>
                <a:gd name="connsiteX30" fmla="*/ 28796 w 619669"/>
                <a:gd name="connsiteY30" fmla="*/ 292779 h 418437"/>
                <a:gd name="connsiteX31" fmla="*/ 50971 w 619669"/>
                <a:gd name="connsiteY31" fmla="*/ 292779 h 418437"/>
                <a:gd name="connsiteX32" fmla="*/ 50971 w 619669"/>
                <a:gd name="connsiteY32" fmla="*/ 418438 h 418437"/>
                <a:gd name="connsiteX33" fmla="*/ 80537 w 619669"/>
                <a:gd name="connsiteY33" fmla="*/ 418438 h 418437"/>
                <a:gd name="connsiteX34" fmla="*/ 80537 w 619669"/>
                <a:gd name="connsiteY34" fmla="*/ 292779 h 418437"/>
                <a:gd name="connsiteX35" fmla="*/ 95321 w 619669"/>
                <a:gd name="connsiteY35" fmla="*/ 292779 h 418437"/>
                <a:gd name="connsiteX36" fmla="*/ 95321 w 619669"/>
                <a:gd name="connsiteY36" fmla="*/ 418438 h 418437"/>
                <a:gd name="connsiteX37" fmla="*/ 124887 w 619669"/>
                <a:gd name="connsiteY37" fmla="*/ 418438 h 418437"/>
                <a:gd name="connsiteX38" fmla="*/ 124887 w 619669"/>
                <a:gd name="connsiteY38" fmla="*/ 292779 h 418437"/>
                <a:gd name="connsiteX39" fmla="*/ 147062 w 619669"/>
                <a:gd name="connsiteY39" fmla="*/ 292779 h 418437"/>
                <a:gd name="connsiteX40" fmla="*/ 124887 w 619669"/>
                <a:gd name="connsiteY40" fmla="*/ 181904 h 418437"/>
                <a:gd name="connsiteX41" fmla="*/ 124887 w 619669"/>
                <a:gd name="connsiteY41" fmla="*/ 137554 h 418437"/>
                <a:gd name="connsiteX42" fmla="*/ 138858 w 619669"/>
                <a:gd name="connsiteY42" fmla="*/ 127501 h 418437"/>
                <a:gd name="connsiteX43" fmla="*/ 161846 w 619669"/>
                <a:gd name="connsiteY43" fmla="*/ 59646 h 418437"/>
                <a:gd name="connsiteX44" fmla="*/ 184834 w 619669"/>
                <a:gd name="connsiteY44" fmla="*/ 127501 h 418437"/>
                <a:gd name="connsiteX45" fmla="*/ 198804 w 619669"/>
                <a:gd name="connsiteY45" fmla="*/ 137554 h 418437"/>
                <a:gd name="connsiteX46" fmla="*/ 198804 w 619669"/>
                <a:gd name="connsiteY46" fmla="*/ 418438 h 418437"/>
                <a:gd name="connsiteX47" fmla="*/ 228371 w 619669"/>
                <a:gd name="connsiteY47" fmla="*/ 418438 h 418437"/>
                <a:gd name="connsiteX48" fmla="*/ 228371 w 619669"/>
                <a:gd name="connsiteY48" fmla="*/ 248429 h 418437"/>
                <a:gd name="connsiteX49" fmla="*/ 243154 w 619669"/>
                <a:gd name="connsiteY49" fmla="*/ 248429 h 418437"/>
                <a:gd name="connsiteX50" fmla="*/ 243154 w 619669"/>
                <a:gd name="connsiteY50" fmla="*/ 418438 h 418437"/>
                <a:gd name="connsiteX51" fmla="*/ 272721 w 619669"/>
                <a:gd name="connsiteY51" fmla="*/ 418438 h 418437"/>
                <a:gd name="connsiteX52" fmla="*/ 272721 w 619669"/>
                <a:gd name="connsiteY52" fmla="*/ 137554 h 418437"/>
                <a:gd name="connsiteX53" fmla="*/ 286691 w 619669"/>
                <a:gd name="connsiteY53" fmla="*/ 127501 h 418437"/>
                <a:gd name="connsiteX54" fmla="*/ 309679 w 619669"/>
                <a:gd name="connsiteY54" fmla="*/ 59646 h 418437"/>
                <a:gd name="connsiteX55" fmla="*/ 332667 w 619669"/>
                <a:gd name="connsiteY55" fmla="*/ 127501 h 418437"/>
                <a:gd name="connsiteX56" fmla="*/ 346637 w 619669"/>
                <a:gd name="connsiteY56" fmla="*/ 137554 h 418437"/>
                <a:gd name="connsiteX57" fmla="*/ 346637 w 619669"/>
                <a:gd name="connsiteY57" fmla="*/ 181904 h 418437"/>
                <a:gd name="connsiteX58" fmla="*/ 324462 w 619669"/>
                <a:gd name="connsiteY58" fmla="*/ 292779 h 418437"/>
                <a:gd name="connsiteX59" fmla="*/ 346637 w 619669"/>
                <a:gd name="connsiteY59" fmla="*/ 292779 h 418437"/>
                <a:gd name="connsiteX60" fmla="*/ 346637 w 619669"/>
                <a:gd name="connsiteY60" fmla="*/ 418438 h 418437"/>
                <a:gd name="connsiteX61" fmla="*/ 376204 w 619669"/>
                <a:gd name="connsiteY61" fmla="*/ 418438 h 418437"/>
                <a:gd name="connsiteX62" fmla="*/ 376204 w 619669"/>
                <a:gd name="connsiteY62" fmla="*/ 292779 h 418437"/>
                <a:gd name="connsiteX63" fmla="*/ 390987 w 619669"/>
                <a:gd name="connsiteY63" fmla="*/ 292779 h 418437"/>
                <a:gd name="connsiteX64" fmla="*/ 390987 w 619669"/>
                <a:gd name="connsiteY64" fmla="*/ 418438 h 418437"/>
                <a:gd name="connsiteX65" fmla="*/ 420554 w 619669"/>
                <a:gd name="connsiteY65" fmla="*/ 418438 h 418437"/>
                <a:gd name="connsiteX66" fmla="*/ 420554 w 619669"/>
                <a:gd name="connsiteY66" fmla="*/ 292779 h 418437"/>
                <a:gd name="connsiteX67" fmla="*/ 442729 w 619669"/>
                <a:gd name="connsiteY67" fmla="*/ 292779 h 418437"/>
                <a:gd name="connsiteX68" fmla="*/ 420554 w 619669"/>
                <a:gd name="connsiteY68" fmla="*/ 181904 h 418437"/>
                <a:gd name="connsiteX69" fmla="*/ 420554 w 619669"/>
                <a:gd name="connsiteY69" fmla="*/ 137554 h 418437"/>
                <a:gd name="connsiteX70" fmla="*/ 434524 w 619669"/>
                <a:gd name="connsiteY70" fmla="*/ 127501 h 418437"/>
                <a:gd name="connsiteX71" fmla="*/ 457512 w 619669"/>
                <a:gd name="connsiteY71" fmla="*/ 59646 h 418437"/>
                <a:gd name="connsiteX72" fmla="*/ 480500 w 619669"/>
                <a:gd name="connsiteY72" fmla="*/ 127501 h 418437"/>
                <a:gd name="connsiteX73" fmla="*/ 494471 w 619669"/>
                <a:gd name="connsiteY73" fmla="*/ 137554 h 418437"/>
                <a:gd name="connsiteX74" fmla="*/ 494471 w 619669"/>
                <a:gd name="connsiteY74" fmla="*/ 418438 h 418437"/>
                <a:gd name="connsiteX75" fmla="*/ 524037 w 619669"/>
                <a:gd name="connsiteY75" fmla="*/ 418438 h 418437"/>
                <a:gd name="connsiteX76" fmla="*/ 524037 w 619669"/>
                <a:gd name="connsiteY76" fmla="*/ 248429 h 418437"/>
                <a:gd name="connsiteX77" fmla="*/ 538821 w 619669"/>
                <a:gd name="connsiteY77" fmla="*/ 248429 h 418437"/>
                <a:gd name="connsiteX78" fmla="*/ 538821 w 619669"/>
                <a:gd name="connsiteY78" fmla="*/ 418438 h 418437"/>
                <a:gd name="connsiteX79" fmla="*/ 568387 w 619669"/>
                <a:gd name="connsiteY79" fmla="*/ 418438 h 418437"/>
                <a:gd name="connsiteX80" fmla="*/ 568387 w 619669"/>
                <a:gd name="connsiteY80" fmla="*/ 137554 h 418437"/>
                <a:gd name="connsiteX81" fmla="*/ 582358 w 619669"/>
                <a:gd name="connsiteY81" fmla="*/ 127501 h 418437"/>
                <a:gd name="connsiteX82" fmla="*/ 618873 w 619669"/>
                <a:gd name="connsiteY82" fmla="*/ 19657 h 418437"/>
                <a:gd name="connsiteX83" fmla="*/ 609657 w 619669"/>
                <a:gd name="connsiteY83" fmla="*/ 890 h 418437"/>
                <a:gd name="connsiteX84" fmla="*/ 609633 w 619669"/>
                <a:gd name="connsiteY84" fmla="*/ 882 h 41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619669" h="418437">
                  <a:moveTo>
                    <a:pt x="609633" y="882"/>
                  </a:moveTo>
                  <a:cubicBezTo>
                    <a:pt x="601953" y="-1890"/>
                    <a:pt x="593481" y="2089"/>
                    <a:pt x="590709" y="9769"/>
                  </a:cubicBezTo>
                  <a:cubicBezTo>
                    <a:pt x="590658" y="9910"/>
                    <a:pt x="590609" y="10053"/>
                    <a:pt x="590562" y="10196"/>
                  </a:cubicBezTo>
                  <a:lnTo>
                    <a:pt x="562991" y="91504"/>
                  </a:lnTo>
                  <a:cubicBezTo>
                    <a:pt x="552806" y="88074"/>
                    <a:pt x="542171" y="86156"/>
                    <a:pt x="531429" y="85812"/>
                  </a:cubicBezTo>
                  <a:cubicBezTo>
                    <a:pt x="520558" y="86140"/>
                    <a:pt x="509796" y="88082"/>
                    <a:pt x="499497" y="91578"/>
                  </a:cubicBezTo>
                  <a:lnTo>
                    <a:pt x="472296" y="10196"/>
                  </a:lnTo>
                  <a:cubicBezTo>
                    <a:pt x="469218" y="2194"/>
                    <a:pt x="460237" y="-1797"/>
                    <a:pt x="452235" y="1280"/>
                  </a:cubicBezTo>
                  <a:cubicBezTo>
                    <a:pt x="448136" y="2857"/>
                    <a:pt x="444897" y="6097"/>
                    <a:pt x="443320" y="10196"/>
                  </a:cubicBezTo>
                  <a:lnTo>
                    <a:pt x="415749" y="91504"/>
                  </a:lnTo>
                  <a:cubicBezTo>
                    <a:pt x="405376" y="88010"/>
                    <a:pt x="394538" y="86092"/>
                    <a:pt x="383596" y="85812"/>
                  </a:cubicBezTo>
                  <a:cubicBezTo>
                    <a:pt x="372731" y="86148"/>
                    <a:pt x="361974" y="88065"/>
                    <a:pt x="351664" y="91504"/>
                  </a:cubicBezTo>
                  <a:lnTo>
                    <a:pt x="324462" y="10196"/>
                  </a:lnTo>
                  <a:cubicBezTo>
                    <a:pt x="321384" y="2194"/>
                    <a:pt x="312404" y="-1797"/>
                    <a:pt x="304402" y="1280"/>
                  </a:cubicBezTo>
                  <a:cubicBezTo>
                    <a:pt x="300303" y="2857"/>
                    <a:pt x="297064" y="6097"/>
                    <a:pt x="295487" y="10196"/>
                  </a:cubicBezTo>
                  <a:lnTo>
                    <a:pt x="267990" y="91504"/>
                  </a:lnTo>
                  <a:cubicBezTo>
                    <a:pt x="257582" y="88047"/>
                    <a:pt x="246725" y="86129"/>
                    <a:pt x="235762" y="85812"/>
                  </a:cubicBezTo>
                  <a:cubicBezTo>
                    <a:pt x="224891" y="86140"/>
                    <a:pt x="214129" y="88082"/>
                    <a:pt x="203830" y="91578"/>
                  </a:cubicBezTo>
                  <a:lnTo>
                    <a:pt x="176629" y="10196"/>
                  </a:lnTo>
                  <a:cubicBezTo>
                    <a:pt x="173551" y="2194"/>
                    <a:pt x="164570" y="-1797"/>
                    <a:pt x="156569" y="1280"/>
                  </a:cubicBezTo>
                  <a:cubicBezTo>
                    <a:pt x="152469" y="2857"/>
                    <a:pt x="149230" y="6097"/>
                    <a:pt x="147654" y="10196"/>
                  </a:cubicBezTo>
                  <a:lnTo>
                    <a:pt x="120083" y="91504"/>
                  </a:lnTo>
                  <a:cubicBezTo>
                    <a:pt x="109702" y="88042"/>
                    <a:pt x="98868" y="86124"/>
                    <a:pt x="87929" y="85812"/>
                  </a:cubicBezTo>
                  <a:cubicBezTo>
                    <a:pt x="77058" y="86140"/>
                    <a:pt x="66296" y="88082"/>
                    <a:pt x="55997" y="91578"/>
                  </a:cubicBezTo>
                  <a:lnTo>
                    <a:pt x="28796" y="10196"/>
                  </a:lnTo>
                  <a:cubicBezTo>
                    <a:pt x="26183" y="2459"/>
                    <a:pt x="17794" y="-1694"/>
                    <a:pt x="10058" y="919"/>
                  </a:cubicBezTo>
                  <a:cubicBezTo>
                    <a:pt x="2322" y="3532"/>
                    <a:pt x="-1831" y="11921"/>
                    <a:pt x="781" y="19657"/>
                  </a:cubicBezTo>
                  <a:lnTo>
                    <a:pt x="37296" y="127501"/>
                  </a:lnTo>
                  <a:cubicBezTo>
                    <a:pt x="39285" y="133396"/>
                    <a:pt x="44751" y="137414"/>
                    <a:pt x="50971" y="137554"/>
                  </a:cubicBezTo>
                  <a:lnTo>
                    <a:pt x="50971" y="181904"/>
                  </a:lnTo>
                  <a:lnTo>
                    <a:pt x="28796" y="292779"/>
                  </a:lnTo>
                  <a:lnTo>
                    <a:pt x="50971" y="292779"/>
                  </a:lnTo>
                  <a:lnTo>
                    <a:pt x="50971" y="418438"/>
                  </a:lnTo>
                  <a:lnTo>
                    <a:pt x="80537" y="418438"/>
                  </a:lnTo>
                  <a:lnTo>
                    <a:pt x="80537" y="292779"/>
                  </a:lnTo>
                  <a:lnTo>
                    <a:pt x="95321" y="292779"/>
                  </a:lnTo>
                  <a:lnTo>
                    <a:pt x="95321" y="418438"/>
                  </a:lnTo>
                  <a:lnTo>
                    <a:pt x="124887" y="418438"/>
                  </a:lnTo>
                  <a:lnTo>
                    <a:pt x="124887" y="292779"/>
                  </a:lnTo>
                  <a:lnTo>
                    <a:pt x="147062" y="292779"/>
                  </a:lnTo>
                  <a:lnTo>
                    <a:pt x="124887" y="181904"/>
                  </a:lnTo>
                  <a:lnTo>
                    <a:pt x="124887" y="137554"/>
                  </a:lnTo>
                  <a:cubicBezTo>
                    <a:pt x="131216" y="137539"/>
                    <a:pt x="136832" y="133497"/>
                    <a:pt x="138858" y="127501"/>
                  </a:cubicBezTo>
                  <a:lnTo>
                    <a:pt x="161846" y="59646"/>
                  </a:lnTo>
                  <a:lnTo>
                    <a:pt x="184834" y="127501"/>
                  </a:lnTo>
                  <a:cubicBezTo>
                    <a:pt x="186859" y="133497"/>
                    <a:pt x="192475" y="137539"/>
                    <a:pt x="198804" y="137554"/>
                  </a:cubicBezTo>
                  <a:lnTo>
                    <a:pt x="198804" y="418438"/>
                  </a:lnTo>
                  <a:lnTo>
                    <a:pt x="228371" y="418438"/>
                  </a:lnTo>
                  <a:lnTo>
                    <a:pt x="228371" y="248429"/>
                  </a:lnTo>
                  <a:lnTo>
                    <a:pt x="243154" y="248429"/>
                  </a:lnTo>
                  <a:lnTo>
                    <a:pt x="243154" y="418438"/>
                  </a:lnTo>
                  <a:lnTo>
                    <a:pt x="272721" y="418438"/>
                  </a:lnTo>
                  <a:lnTo>
                    <a:pt x="272721" y="137554"/>
                  </a:lnTo>
                  <a:cubicBezTo>
                    <a:pt x="279049" y="137539"/>
                    <a:pt x="284666" y="133497"/>
                    <a:pt x="286691" y="127501"/>
                  </a:cubicBezTo>
                  <a:lnTo>
                    <a:pt x="309679" y="59646"/>
                  </a:lnTo>
                  <a:lnTo>
                    <a:pt x="332667" y="127501"/>
                  </a:lnTo>
                  <a:cubicBezTo>
                    <a:pt x="334692" y="133497"/>
                    <a:pt x="340309" y="137539"/>
                    <a:pt x="346637" y="137554"/>
                  </a:cubicBezTo>
                  <a:lnTo>
                    <a:pt x="346637" y="181904"/>
                  </a:lnTo>
                  <a:lnTo>
                    <a:pt x="324462" y="292779"/>
                  </a:lnTo>
                  <a:lnTo>
                    <a:pt x="346637" y="292779"/>
                  </a:lnTo>
                  <a:lnTo>
                    <a:pt x="346637" y="418438"/>
                  </a:lnTo>
                  <a:lnTo>
                    <a:pt x="376204" y="418438"/>
                  </a:lnTo>
                  <a:lnTo>
                    <a:pt x="376204" y="292779"/>
                  </a:lnTo>
                  <a:lnTo>
                    <a:pt x="390987" y="292779"/>
                  </a:lnTo>
                  <a:lnTo>
                    <a:pt x="390987" y="418438"/>
                  </a:lnTo>
                  <a:lnTo>
                    <a:pt x="420554" y="418438"/>
                  </a:lnTo>
                  <a:lnTo>
                    <a:pt x="420554" y="292779"/>
                  </a:lnTo>
                  <a:lnTo>
                    <a:pt x="442729" y="292779"/>
                  </a:lnTo>
                  <a:lnTo>
                    <a:pt x="420554" y="181904"/>
                  </a:lnTo>
                  <a:lnTo>
                    <a:pt x="420554" y="137554"/>
                  </a:lnTo>
                  <a:cubicBezTo>
                    <a:pt x="426883" y="137539"/>
                    <a:pt x="432499" y="133497"/>
                    <a:pt x="434524" y="127501"/>
                  </a:cubicBezTo>
                  <a:lnTo>
                    <a:pt x="457512" y="59646"/>
                  </a:lnTo>
                  <a:lnTo>
                    <a:pt x="480500" y="127501"/>
                  </a:lnTo>
                  <a:cubicBezTo>
                    <a:pt x="482526" y="133497"/>
                    <a:pt x="488142" y="137539"/>
                    <a:pt x="494471" y="137554"/>
                  </a:cubicBezTo>
                  <a:lnTo>
                    <a:pt x="494471" y="418438"/>
                  </a:lnTo>
                  <a:lnTo>
                    <a:pt x="524037" y="418438"/>
                  </a:lnTo>
                  <a:lnTo>
                    <a:pt x="524037" y="248429"/>
                  </a:lnTo>
                  <a:lnTo>
                    <a:pt x="538821" y="248429"/>
                  </a:lnTo>
                  <a:lnTo>
                    <a:pt x="538821" y="418438"/>
                  </a:lnTo>
                  <a:lnTo>
                    <a:pt x="568387" y="418438"/>
                  </a:lnTo>
                  <a:lnTo>
                    <a:pt x="568387" y="137554"/>
                  </a:lnTo>
                  <a:cubicBezTo>
                    <a:pt x="574716" y="137539"/>
                    <a:pt x="580332" y="133497"/>
                    <a:pt x="582358" y="127501"/>
                  </a:cubicBezTo>
                  <a:lnTo>
                    <a:pt x="618873" y="19657"/>
                  </a:lnTo>
                  <a:cubicBezTo>
                    <a:pt x="621510" y="11930"/>
                    <a:pt x="617385" y="3528"/>
                    <a:pt x="609657" y="890"/>
                  </a:cubicBezTo>
                  <a:cubicBezTo>
                    <a:pt x="609649" y="888"/>
                    <a:pt x="609641" y="885"/>
                    <a:pt x="609633" y="882"/>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grpSp>
      <p:grpSp>
        <p:nvGrpSpPr>
          <p:cNvPr id="14" name="Grafik 123" descr="Tanz">
            <a:extLst>
              <a:ext uri="{FF2B5EF4-FFF2-40B4-BE49-F238E27FC236}">
                <a16:creationId xmlns:a16="http://schemas.microsoft.com/office/drawing/2014/main" id="{932FF9FF-EC66-4A78-90EC-3B58422E57F4}"/>
              </a:ext>
            </a:extLst>
          </p:cNvPr>
          <p:cNvGrpSpPr/>
          <p:nvPr/>
        </p:nvGrpSpPr>
        <p:grpSpPr>
          <a:xfrm>
            <a:off x="3922031" y="4598358"/>
            <a:ext cx="1713537" cy="1713542"/>
            <a:chOff x="7330175" y="1952410"/>
            <a:chExt cx="709600" cy="709601"/>
          </a:xfrm>
          <a:solidFill>
            <a:srgbClr val="0071B2"/>
          </a:solidFill>
        </p:grpSpPr>
        <p:sp>
          <p:nvSpPr>
            <p:cNvPr id="15" name="Freihandform: Form 167">
              <a:extLst>
                <a:ext uri="{FF2B5EF4-FFF2-40B4-BE49-F238E27FC236}">
                  <a16:creationId xmlns:a16="http://schemas.microsoft.com/office/drawing/2014/main" id="{C7969F9B-BA19-4283-B040-70BD9C33E7F0}"/>
                </a:ext>
              </a:extLst>
            </p:cNvPr>
            <p:cNvSpPr/>
            <p:nvPr/>
          </p:nvSpPr>
          <p:spPr>
            <a:xfrm>
              <a:off x="7526793" y="2110591"/>
              <a:ext cx="88700" cy="88700"/>
            </a:xfrm>
            <a:custGeom>
              <a:avLst/>
              <a:gdLst>
                <a:gd name="connsiteX0" fmla="*/ 88700 w 88700"/>
                <a:gd name="connsiteY0" fmla="*/ 44350 h 88700"/>
                <a:gd name="connsiteX1" fmla="*/ 44350 w 88700"/>
                <a:gd name="connsiteY1" fmla="*/ 88700 h 88700"/>
                <a:gd name="connsiteX2" fmla="*/ 0 w 88700"/>
                <a:gd name="connsiteY2" fmla="*/ 44350 h 88700"/>
                <a:gd name="connsiteX3" fmla="*/ 44350 w 88700"/>
                <a:gd name="connsiteY3" fmla="*/ 0 h 88700"/>
                <a:gd name="connsiteX4" fmla="*/ 88700 w 88700"/>
                <a:gd name="connsiteY4" fmla="*/ 44350 h 8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700" h="88700">
                  <a:moveTo>
                    <a:pt x="88700" y="44350"/>
                  </a:moveTo>
                  <a:cubicBezTo>
                    <a:pt x="88700" y="68844"/>
                    <a:pt x="68844" y="88700"/>
                    <a:pt x="44350" y="88700"/>
                  </a:cubicBezTo>
                  <a:cubicBezTo>
                    <a:pt x="19856" y="88700"/>
                    <a:pt x="0" y="68844"/>
                    <a:pt x="0" y="44350"/>
                  </a:cubicBezTo>
                  <a:cubicBezTo>
                    <a:pt x="0" y="19856"/>
                    <a:pt x="19856" y="0"/>
                    <a:pt x="44350" y="0"/>
                  </a:cubicBezTo>
                  <a:cubicBezTo>
                    <a:pt x="68844" y="0"/>
                    <a:pt x="88700" y="19856"/>
                    <a:pt x="88700" y="44350"/>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6" name="Freihandform: Form 168">
              <a:extLst>
                <a:ext uri="{FF2B5EF4-FFF2-40B4-BE49-F238E27FC236}">
                  <a16:creationId xmlns:a16="http://schemas.microsoft.com/office/drawing/2014/main" id="{D192D223-F842-4D48-AD54-4DD9E1C580C2}"/>
                </a:ext>
              </a:extLst>
            </p:cNvPr>
            <p:cNvSpPr/>
            <p:nvPr/>
          </p:nvSpPr>
          <p:spPr>
            <a:xfrm>
              <a:off x="7755935" y="2036675"/>
              <a:ext cx="88699" cy="88700"/>
            </a:xfrm>
            <a:custGeom>
              <a:avLst/>
              <a:gdLst>
                <a:gd name="connsiteX0" fmla="*/ 88700 w 88699"/>
                <a:gd name="connsiteY0" fmla="*/ 44350 h 88700"/>
                <a:gd name="connsiteX1" fmla="*/ 44350 w 88699"/>
                <a:gd name="connsiteY1" fmla="*/ 88700 h 88700"/>
                <a:gd name="connsiteX2" fmla="*/ 0 w 88699"/>
                <a:gd name="connsiteY2" fmla="*/ 44350 h 88700"/>
                <a:gd name="connsiteX3" fmla="*/ 44350 w 88699"/>
                <a:gd name="connsiteY3" fmla="*/ 0 h 88700"/>
                <a:gd name="connsiteX4" fmla="*/ 88700 w 88699"/>
                <a:gd name="connsiteY4" fmla="*/ 44350 h 88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699" h="88700">
                  <a:moveTo>
                    <a:pt x="88700" y="44350"/>
                  </a:moveTo>
                  <a:cubicBezTo>
                    <a:pt x="88700" y="68844"/>
                    <a:pt x="68844" y="88700"/>
                    <a:pt x="44350" y="88700"/>
                  </a:cubicBezTo>
                  <a:cubicBezTo>
                    <a:pt x="19856" y="88700"/>
                    <a:pt x="0" y="68844"/>
                    <a:pt x="0" y="44350"/>
                  </a:cubicBezTo>
                  <a:cubicBezTo>
                    <a:pt x="0" y="19856"/>
                    <a:pt x="19856" y="0"/>
                    <a:pt x="44350" y="0"/>
                  </a:cubicBezTo>
                  <a:cubicBezTo>
                    <a:pt x="68844" y="0"/>
                    <a:pt x="88700" y="19856"/>
                    <a:pt x="88700" y="44350"/>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7" name="Freihandform: Form 169">
              <a:extLst>
                <a:ext uri="{FF2B5EF4-FFF2-40B4-BE49-F238E27FC236}">
                  <a16:creationId xmlns:a16="http://schemas.microsoft.com/office/drawing/2014/main" id="{5C5E3C07-4813-43D9-8C45-70AEF952ACBB}"/>
                </a:ext>
              </a:extLst>
            </p:cNvPr>
            <p:cNvSpPr/>
            <p:nvPr/>
          </p:nvSpPr>
          <p:spPr>
            <a:xfrm>
              <a:off x="7658365" y="2118722"/>
              <a:ext cx="355539" cy="371801"/>
            </a:xfrm>
            <a:custGeom>
              <a:avLst/>
              <a:gdLst>
                <a:gd name="connsiteX0" fmla="*/ 348887 w 355539"/>
                <a:gd name="connsiteY0" fmla="*/ 6653 h 371801"/>
                <a:gd name="connsiteX1" fmla="*/ 317842 w 355539"/>
                <a:gd name="connsiteY1" fmla="*/ 6653 h 371801"/>
                <a:gd name="connsiteX2" fmla="*/ 286797 w 355539"/>
                <a:gd name="connsiteY2" fmla="*/ 37698 h 371801"/>
                <a:gd name="connsiteX3" fmla="*/ 242447 w 355539"/>
                <a:gd name="connsiteY3" fmla="*/ 5174 h 371801"/>
                <a:gd name="connsiteX4" fmla="*/ 223228 w 355539"/>
                <a:gd name="connsiteY4" fmla="*/ 2217 h 371801"/>
                <a:gd name="connsiteX5" fmla="*/ 119745 w 355539"/>
                <a:gd name="connsiteY5" fmla="*/ 31784 h 371801"/>
                <a:gd name="connsiteX6" fmla="*/ 110875 w 355539"/>
                <a:gd name="connsiteY6" fmla="*/ 37698 h 371801"/>
                <a:gd name="connsiteX7" fmla="*/ 72438 w 355539"/>
                <a:gd name="connsiteY7" fmla="*/ 76134 h 371801"/>
                <a:gd name="connsiteX8" fmla="*/ 22175 w 355539"/>
                <a:gd name="connsiteY8" fmla="*/ 76134 h 371801"/>
                <a:gd name="connsiteX9" fmla="*/ 0 w 355539"/>
                <a:gd name="connsiteY9" fmla="*/ 98309 h 371801"/>
                <a:gd name="connsiteX10" fmla="*/ 22175 w 355539"/>
                <a:gd name="connsiteY10" fmla="*/ 120484 h 371801"/>
                <a:gd name="connsiteX11" fmla="*/ 81308 w 355539"/>
                <a:gd name="connsiteY11" fmla="*/ 120484 h 371801"/>
                <a:gd name="connsiteX12" fmla="*/ 97570 w 355539"/>
                <a:gd name="connsiteY12" fmla="*/ 114571 h 371801"/>
                <a:gd name="connsiteX13" fmla="*/ 137485 w 355539"/>
                <a:gd name="connsiteY13" fmla="*/ 74656 h 371801"/>
                <a:gd name="connsiteX14" fmla="*/ 168530 w 355539"/>
                <a:gd name="connsiteY14" fmla="*/ 166313 h 371801"/>
                <a:gd name="connsiteX15" fmla="*/ 99048 w 355539"/>
                <a:gd name="connsiteY15" fmla="*/ 212141 h 371801"/>
                <a:gd name="connsiteX16" fmla="*/ 88700 w 355539"/>
                <a:gd name="connsiteY16" fmla="*/ 234316 h 371801"/>
                <a:gd name="connsiteX17" fmla="*/ 103483 w 355539"/>
                <a:gd name="connsiteY17" fmla="*/ 337800 h 371801"/>
                <a:gd name="connsiteX18" fmla="*/ 125658 w 355539"/>
                <a:gd name="connsiteY18" fmla="*/ 357018 h 371801"/>
                <a:gd name="connsiteX19" fmla="*/ 128615 w 355539"/>
                <a:gd name="connsiteY19" fmla="*/ 357018 h 371801"/>
                <a:gd name="connsiteX20" fmla="*/ 147833 w 355539"/>
                <a:gd name="connsiteY20" fmla="*/ 331886 h 371801"/>
                <a:gd name="connsiteX21" fmla="*/ 134528 w 355539"/>
                <a:gd name="connsiteY21" fmla="*/ 241708 h 371801"/>
                <a:gd name="connsiteX22" fmla="*/ 195140 w 355539"/>
                <a:gd name="connsiteY22" fmla="*/ 201793 h 371801"/>
                <a:gd name="connsiteX23" fmla="*/ 178878 w 355539"/>
                <a:gd name="connsiteY23" fmla="*/ 237273 h 371801"/>
                <a:gd name="connsiteX24" fmla="*/ 177400 w 355539"/>
                <a:gd name="connsiteY24" fmla="*/ 249100 h 371801"/>
                <a:gd name="connsiteX25" fmla="*/ 192183 w 355539"/>
                <a:gd name="connsiteY25" fmla="*/ 352583 h 371801"/>
                <a:gd name="connsiteX26" fmla="*/ 214358 w 355539"/>
                <a:gd name="connsiteY26" fmla="*/ 371801 h 371801"/>
                <a:gd name="connsiteX27" fmla="*/ 217315 w 355539"/>
                <a:gd name="connsiteY27" fmla="*/ 371801 h 371801"/>
                <a:gd name="connsiteX28" fmla="*/ 236533 w 355539"/>
                <a:gd name="connsiteY28" fmla="*/ 346670 h 371801"/>
                <a:gd name="connsiteX29" fmla="*/ 223228 w 355539"/>
                <a:gd name="connsiteY29" fmla="*/ 247621 h 371801"/>
                <a:gd name="connsiteX30" fmla="*/ 257230 w 355539"/>
                <a:gd name="connsiteY30" fmla="*/ 170748 h 371801"/>
                <a:gd name="connsiteX31" fmla="*/ 260187 w 355539"/>
                <a:gd name="connsiteY31" fmla="*/ 155964 h 371801"/>
                <a:gd name="connsiteX32" fmla="*/ 257230 w 355539"/>
                <a:gd name="connsiteY32" fmla="*/ 141181 h 371801"/>
                <a:gd name="connsiteX33" fmla="*/ 233577 w 355539"/>
                <a:gd name="connsiteY33" fmla="*/ 52481 h 371801"/>
                <a:gd name="connsiteX34" fmla="*/ 274970 w 355539"/>
                <a:gd name="connsiteY34" fmla="*/ 83526 h 371801"/>
                <a:gd name="connsiteX35" fmla="*/ 304537 w 355539"/>
                <a:gd name="connsiteY35" fmla="*/ 82048 h 371801"/>
                <a:gd name="connsiteX36" fmla="*/ 348887 w 355539"/>
                <a:gd name="connsiteY36" fmla="*/ 37698 h 371801"/>
                <a:gd name="connsiteX37" fmla="*/ 348887 w 355539"/>
                <a:gd name="connsiteY37" fmla="*/ 6653 h 371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55539" h="371801">
                  <a:moveTo>
                    <a:pt x="348887" y="6653"/>
                  </a:moveTo>
                  <a:cubicBezTo>
                    <a:pt x="340017" y="-2218"/>
                    <a:pt x="326712" y="-2218"/>
                    <a:pt x="317842" y="6653"/>
                  </a:cubicBezTo>
                  <a:lnTo>
                    <a:pt x="286797" y="37698"/>
                  </a:lnTo>
                  <a:lnTo>
                    <a:pt x="242447" y="5174"/>
                  </a:lnTo>
                  <a:cubicBezTo>
                    <a:pt x="236533" y="739"/>
                    <a:pt x="229142" y="-739"/>
                    <a:pt x="223228" y="2217"/>
                  </a:cubicBezTo>
                  <a:lnTo>
                    <a:pt x="119745" y="31784"/>
                  </a:lnTo>
                  <a:cubicBezTo>
                    <a:pt x="116788" y="33263"/>
                    <a:pt x="112353" y="34741"/>
                    <a:pt x="110875" y="37698"/>
                  </a:cubicBezTo>
                  <a:lnTo>
                    <a:pt x="72438" y="76134"/>
                  </a:lnTo>
                  <a:lnTo>
                    <a:pt x="22175" y="76134"/>
                  </a:lnTo>
                  <a:cubicBezTo>
                    <a:pt x="10348" y="76134"/>
                    <a:pt x="0" y="86483"/>
                    <a:pt x="0" y="98309"/>
                  </a:cubicBezTo>
                  <a:cubicBezTo>
                    <a:pt x="0" y="110136"/>
                    <a:pt x="10348" y="120484"/>
                    <a:pt x="22175" y="120484"/>
                  </a:cubicBezTo>
                  <a:lnTo>
                    <a:pt x="81308" y="120484"/>
                  </a:lnTo>
                  <a:cubicBezTo>
                    <a:pt x="87222" y="120484"/>
                    <a:pt x="93135" y="117528"/>
                    <a:pt x="97570" y="114571"/>
                  </a:cubicBezTo>
                  <a:lnTo>
                    <a:pt x="137485" y="74656"/>
                  </a:lnTo>
                  <a:lnTo>
                    <a:pt x="168530" y="166313"/>
                  </a:lnTo>
                  <a:lnTo>
                    <a:pt x="99048" y="212141"/>
                  </a:lnTo>
                  <a:cubicBezTo>
                    <a:pt x="91657" y="216576"/>
                    <a:pt x="88700" y="225446"/>
                    <a:pt x="88700" y="234316"/>
                  </a:cubicBezTo>
                  <a:lnTo>
                    <a:pt x="103483" y="337800"/>
                  </a:lnTo>
                  <a:cubicBezTo>
                    <a:pt x="104962" y="348148"/>
                    <a:pt x="113832" y="357018"/>
                    <a:pt x="125658" y="357018"/>
                  </a:cubicBezTo>
                  <a:cubicBezTo>
                    <a:pt x="127137" y="357018"/>
                    <a:pt x="127137" y="357018"/>
                    <a:pt x="128615" y="357018"/>
                  </a:cubicBezTo>
                  <a:cubicBezTo>
                    <a:pt x="140442" y="355540"/>
                    <a:pt x="149312" y="343713"/>
                    <a:pt x="147833" y="331886"/>
                  </a:cubicBezTo>
                  <a:lnTo>
                    <a:pt x="134528" y="241708"/>
                  </a:lnTo>
                  <a:lnTo>
                    <a:pt x="195140" y="201793"/>
                  </a:lnTo>
                  <a:lnTo>
                    <a:pt x="178878" y="237273"/>
                  </a:lnTo>
                  <a:cubicBezTo>
                    <a:pt x="177400" y="241708"/>
                    <a:pt x="175922" y="244665"/>
                    <a:pt x="177400" y="249100"/>
                  </a:cubicBezTo>
                  <a:lnTo>
                    <a:pt x="192183" y="352583"/>
                  </a:lnTo>
                  <a:cubicBezTo>
                    <a:pt x="193662" y="362931"/>
                    <a:pt x="202532" y="371801"/>
                    <a:pt x="214358" y="371801"/>
                  </a:cubicBezTo>
                  <a:cubicBezTo>
                    <a:pt x="215837" y="371801"/>
                    <a:pt x="215837" y="371801"/>
                    <a:pt x="217315" y="371801"/>
                  </a:cubicBezTo>
                  <a:cubicBezTo>
                    <a:pt x="229142" y="370323"/>
                    <a:pt x="238012" y="358496"/>
                    <a:pt x="236533" y="346670"/>
                  </a:cubicBezTo>
                  <a:lnTo>
                    <a:pt x="223228" y="247621"/>
                  </a:lnTo>
                  <a:lnTo>
                    <a:pt x="257230" y="170748"/>
                  </a:lnTo>
                  <a:cubicBezTo>
                    <a:pt x="257230" y="170748"/>
                    <a:pt x="260187" y="160399"/>
                    <a:pt x="260187" y="155964"/>
                  </a:cubicBezTo>
                  <a:cubicBezTo>
                    <a:pt x="260187" y="150051"/>
                    <a:pt x="257230" y="141181"/>
                    <a:pt x="257230" y="141181"/>
                  </a:cubicBezTo>
                  <a:lnTo>
                    <a:pt x="233577" y="52481"/>
                  </a:lnTo>
                  <a:lnTo>
                    <a:pt x="274970" y="83526"/>
                  </a:lnTo>
                  <a:cubicBezTo>
                    <a:pt x="283840" y="89439"/>
                    <a:pt x="295667" y="89439"/>
                    <a:pt x="304537" y="82048"/>
                  </a:cubicBezTo>
                  <a:lnTo>
                    <a:pt x="348887" y="37698"/>
                  </a:lnTo>
                  <a:cubicBezTo>
                    <a:pt x="357757" y="28828"/>
                    <a:pt x="357757" y="15523"/>
                    <a:pt x="348887" y="6653"/>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sp>
          <p:nvSpPr>
            <p:cNvPr id="18" name="Freihandform: Form 170">
              <a:extLst>
                <a:ext uri="{FF2B5EF4-FFF2-40B4-BE49-F238E27FC236}">
                  <a16:creationId xmlns:a16="http://schemas.microsoft.com/office/drawing/2014/main" id="{11D6A333-8BE1-4F5D-9010-B9F176D9B6C8}"/>
                </a:ext>
              </a:extLst>
            </p:cNvPr>
            <p:cNvSpPr/>
            <p:nvPr/>
          </p:nvSpPr>
          <p:spPr>
            <a:xfrm>
              <a:off x="7356193" y="2192845"/>
              <a:ext cx="355042" cy="384900"/>
            </a:xfrm>
            <a:custGeom>
              <a:avLst/>
              <a:gdLst>
                <a:gd name="connsiteX0" fmla="*/ 352435 w 355042"/>
                <a:gd name="connsiteY0" fmla="*/ 86277 h 384900"/>
                <a:gd name="connsiteX1" fmla="*/ 322868 w 355042"/>
                <a:gd name="connsiteY1" fmla="*/ 75928 h 384900"/>
                <a:gd name="connsiteX2" fmla="*/ 281475 w 355042"/>
                <a:gd name="connsiteY2" fmla="*/ 96625 h 384900"/>
                <a:gd name="connsiteX3" fmla="*/ 247473 w 355042"/>
                <a:gd name="connsiteY3" fmla="*/ 40448 h 384900"/>
                <a:gd name="connsiteX4" fmla="*/ 234168 w 355042"/>
                <a:gd name="connsiteY4" fmla="*/ 30100 h 384900"/>
                <a:gd name="connsiteX5" fmla="*/ 130685 w 355042"/>
                <a:gd name="connsiteY5" fmla="*/ 533 h 384900"/>
                <a:gd name="connsiteX6" fmla="*/ 108510 w 355042"/>
                <a:gd name="connsiteY6" fmla="*/ 6447 h 384900"/>
                <a:gd name="connsiteX7" fmla="*/ 67116 w 355042"/>
                <a:gd name="connsiteY7" fmla="*/ 47840 h 384900"/>
                <a:gd name="connsiteX8" fmla="*/ 37550 w 355042"/>
                <a:gd name="connsiteY8" fmla="*/ 9403 h 384900"/>
                <a:gd name="connsiteX9" fmla="*/ 7983 w 355042"/>
                <a:gd name="connsiteY9" fmla="*/ 3490 h 384900"/>
                <a:gd name="connsiteX10" fmla="*/ 3548 w 355042"/>
                <a:gd name="connsiteY10" fmla="*/ 34535 h 384900"/>
                <a:gd name="connsiteX11" fmla="*/ 47898 w 355042"/>
                <a:gd name="connsiteY11" fmla="*/ 93668 h 384900"/>
                <a:gd name="connsiteX12" fmla="*/ 64160 w 355042"/>
                <a:gd name="connsiteY12" fmla="*/ 102538 h 384900"/>
                <a:gd name="connsiteX13" fmla="*/ 81900 w 355042"/>
                <a:gd name="connsiteY13" fmla="*/ 96625 h 384900"/>
                <a:gd name="connsiteX14" fmla="*/ 124771 w 355042"/>
                <a:gd name="connsiteY14" fmla="*/ 53753 h 384900"/>
                <a:gd name="connsiteX15" fmla="*/ 98161 w 355042"/>
                <a:gd name="connsiteY15" fmla="*/ 154280 h 384900"/>
                <a:gd name="connsiteX16" fmla="*/ 95205 w 355042"/>
                <a:gd name="connsiteY16" fmla="*/ 169063 h 384900"/>
                <a:gd name="connsiteX17" fmla="*/ 104075 w 355042"/>
                <a:gd name="connsiteY17" fmla="*/ 194195 h 384900"/>
                <a:gd name="connsiteX18" fmla="*/ 145468 w 355042"/>
                <a:gd name="connsiteY18" fmla="*/ 260720 h 384900"/>
                <a:gd name="connsiteX19" fmla="*/ 118858 w 355042"/>
                <a:gd name="connsiteY19" fmla="*/ 355334 h 384900"/>
                <a:gd name="connsiteX20" fmla="*/ 133641 w 355042"/>
                <a:gd name="connsiteY20" fmla="*/ 383422 h 384900"/>
                <a:gd name="connsiteX21" fmla="*/ 139555 w 355042"/>
                <a:gd name="connsiteY21" fmla="*/ 384900 h 384900"/>
                <a:gd name="connsiteX22" fmla="*/ 160251 w 355042"/>
                <a:gd name="connsiteY22" fmla="*/ 368639 h 384900"/>
                <a:gd name="connsiteX23" fmla="*/ 189818 w 355042"/>
                <a:gd name="connsiteY23" fmla="*/ 265155 h 384900"/>
                <a:gd name="connsiteX24" fmla="*/ 186861 w 355042"/>
                <a:gd name="connsiteY24" fmla="*/ 247415 h 384900"/>
                <a:gd name="connsiteX25" fmla="*/ 161730 w 355042"/>
                <a:gd name="connsiteY25" fmla="*/ 207500 h 384900"/>
                <a:gd name="connsiteX26" fmla="*/ 220863 w 355042"/>
                <a:gd name="connsiteY26" fmla="*/ 242980 h 384900"/>
                <a:gd name="connsiteX27" fmla="*/ 220863 w 355042"/>
                <a:gd name="connsiteY27" fmla="*/ 349420 h 384900"/>
                <a:gd name="connsiteX28" fmla="*/ 243038 w 355042"/>
                <a:gd name="connsiteY28" fmla="*/ 371595 h 384900"/>
                <a:gd name="connsiteX29" fmla="*/ 265213 w 355042"/>
                <a:gd name="connsiteY29" fmla="*/ 349420 h 384900"/>
                <a:gd name="connsiteX30" fmla="*/ 265213 w 355042"/>
                <a:gd name="connsiteY30" fmla="*/ 231154 h 384900"/>
                <a:gd name="connsiteX31" fmla="*/ 254865 w 355042"/>
                <a:gd name="connsiteY31" fmla="*/ 211935 h 384900"/>
                <a:gd name="connsiteX32" fmla="*/ 191296 w 355042"/>
                <a:gd name="connsiteY32" fmla="*/ 173498 h 384900"/>
                <a:gd name="connsiteX33" fmla="*/ 219385 w 355042"/>
                <a:gd name="connsiteY33" fmla="*/ 81842 h 384900"/>
                <a:gd name="connsiteX34" fmla="*/ 253386 w 355042"/>
                <a:gd name="connsiteY34" fmla="*/ 138018 h 384900"/>
                <a:gd name="connsiteX35" fmla="*/ 272605 w 355042"/>
                <a:gd name="connsiteY35" fmla="*/ 148367 h 384900"/>
                <a:gd name="connsiteX36" fmla="*/ 282953 w 355042"/>
                <a:gd name="connsiteY36" fmla="*/ 145410 h 384900"/>
                <a:gd name="connsiteX37" fmla="*/ 342086 w 355042"/>
                <a:gd name="connsiteY37" fmla="*/ 115843 h 384900"/>
                <a:gd name="connsiteX38" fmla="*/ 352435 w 355042"/>
                <a:gd name="connsiteY38" fmla="*/ 86277 h 38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5042" h="384900">
                  <a:moveTo>
                    <a:pt x="352435" y="86277"/>
                  </a:moveTo>
                  <a:cubicBezTo>
                    <a:pt x="346521" y="75928"/>
                    <a:pt x="333216" y="71493"/>
                    <a:pt x="322868" y="75928"/>
                  </a:cubicBezTo>
                  <a:lnTo>
                    <a:pt x="281475" y="96625"/>
                  </a:lnTo>
                  <a:lnTo>
                    <a:pt x="247473" y="40448"/>
                  </a:lnTo>
                  <a:cubicBezTo>
                    <a:pt x="244516" y="36013"/>
                    <a:pt x="240081" y="31578"/>
                    <a:pt x="234168" y="30100"/>
                  </a:cubicBezTo>
                  <a:lnTo>
                    <a:pt x="130685" y="533"/>
                  </a:lnTo>
                  <a:cubicBezTo>
                    <a:pt x="123293" y="-945"/>
                    <a:pt x="114423" y="533"/>
                    <a:pt x="108510" y="6447"/>
                  </a:cubicBezTo>
                  <a:lnTo>
                    <a:pt x="67116" y="47840"/>
                  </a:lnTo>
                  <a:lnTo>
                    <a:pt x="37550" y="9403"/>
                  </a:lnTo>
                  <a:cubicBezTo>
                    <a:pt x="33115" y="-945"/>
                    <a:pt x="18331" y="-2423"/>
                    <a:pt x="7983" y="3490"/>
                  </a:cubicBezTo>
                  <a:cubicBezTo>
                    <a:pt x="-887" y="10882"/>
                    <a:pt x="-2365" y="25665"/>
                    <a:pt x="3548" y="34535"/>
                  </a:cubicBezTo>
                  <a:lnTo>
                    <a:pt x="47898" y="93668"/>
                  </a:lnTo>
                  <a:cubicBezTo>
                    <a:pt x="52333" y="98103"/>
                    <a:pt x="58246" y="102538"/>
                    <a:pt x="64160" y="102538"/>
                  </a:cubicBezTo>
                  <a:cubicBezTo>
                    <a:pt x="70073" y="102538"/>
                    <a:pt x="77465" y="101060"/>
                    <a:pt x="81900" y="96625"/>
                  </a:cubicBezTo>
                  <a:lnTo>
                    <a:pt x="124771" y="53753"/>
                  </a:lnTo>
                  <a:lnTo>
                    <a:pt x="98161" y="154280"/>
                  </a:lnTo>
                  <a:cubicBezTo>
                    <a:pt x="96683" y="158715"/>
                    <a:pt x="95205" y="164628"/>
                    <a:pt x="95205" y="169063"/>
                  </a:cubicBezTo>
                  <a:cubicBezTo>
                    <a:pt x="95205" y="177933"/>
                    <a:pt x="98161" y="186803"/>
                    <a:pt x="104075" y="194195"/>
                  </a:cubicBezTo>
                  <a:lnTo>
                    <a:pt x="145468" y="260720"/>
                  </a:lnTo>
                  <a:lnTo>
                    <a:pt x="118858" y="355334"/>
                  </a:lnTo>
                  <a:cubicBezTo>
                    <a:pt x="115901" y="367160"/>
                    <a:pt x="121815" y="378987"/>
                    <a:pt x="133641" y="383422"/>
                  </a:cubicBezTo>
                  <a:cubicBezTo>
                    <a:pt x="135120" y="383422"/>
                    <a:pt x="138076" y="384900"/>
                    <a:pt x="139555" y="384900"/>
                  </a:cubicBezTo>
                  <a:cubicBezTo>
                    <a:pt x="149903" y="384900"/>
                    <a:pt x="158773" y="378987"/>
                    <a:pt x="160251" y="368639"/>
                  </a:cubicBezTo>
                  <a:lnTo>
                    <a:pt x="189818" y="265155"/>
                  </a:lnTo>
                  <a:cubicBezTo>
                    <a:pt x="191296" y="259242"/>
                    <a:pt x="191296" y="251850"/>
                    <a:pt x="186861" y="247415"/>
                  </a:cubicBezTo>
                  <a:lnTo>
                    <a:pt x="161730" y="207500"/>
                  </a:lnTo>
                  <a:lnTo>
                    <a:pt x="220863" y="242980"/>
                  </a:lnTo>
                  <a:lnTo>
                    <a:pt x="220863" y="349420"/>
                  </a:lnTo>
                  <a:cubicBezTo>
                    <a:pt x="220863" y="361247"/>
                    <a:pt x="231211" y="371595"/>
                    <a:pt x="243038" y="371595"/>
                  </a:cubicBezTo>
                  <a:cubicBezTo>
                    <a:pt x="254865" y="371595"/>
                    <a:pt x="265213" y="361247"/>
                    <a:pt x="265213" y="349420"/>
                  </a:cubicBezTo>
                  <a:lnTo>
                    <a:pt x="265213" y="231154"/>
                  </a:lnTo>
                  <a:cubicBezTo>
                    <a:pt x="265213" y="223762"/>
                    <a:pt x="260778" y="216370"/>
                    <a:pt x="254865" y="211935"/>
                  </a:cubicBezTo>
                  <a:lnTo>
                    <a:pt x="191296" y="173498"/>
                  </a:lnTo>
                  <a:lnTo>
                    <a:pt x="219385" y="81842"/>
                  </a:lnTo>
                  <a:lnTo>
                    <a:pt x="253386" y="138018"/>
                  </a:lnTo>
                  <a:cubicBezTo>
                    <a:pt x="257821" y="145410"/>
                    <a:pt x="265213" y="148367"/>
                    <a:pt x="272605" y="148367"/>
                  </a:cubicBezTo>
                  <a:cubicBezTo>
                    <a:pt x="275561" y="148367"/>
                    <a:pt x="279996" y="146888"/>
                    <a:pt x="282953" y="145410"/>
                  </a:cubicBezTo>
                  <a:lnTo>
                    <a:pt x="342086" y="115843"/>
                  </a:lnTo>
                  <a:cubicBezTo>
                    <a:pt x="353913" y="109930"/>
                    <a:pt x="358348" y="96625"/>
                    <a:pt x="352435" y="86277"/>
                  </a:cubicBezTo>
                  <a:close/>
                </a:path>
              </a:pathLst>
            </a:custGeom>
            <a:grpFill/>
            <a:ln w="734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srgbClr val="0071B2"/>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588380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7181378" cy="720725"/>
          </a:xfrm>
        </p:spPr>
        <p:txBody>
          <a:bodyPr/>
          <a:lstStyle/>
          <a:p>
            <a:r>
              <a:rPr lang="de-DE" dirty="0" smtClean="0">
                <a:latin typeface="Source Sans Pro" panose="020B0503030403020204" pitchFamily="34" charset="0"/>
              </a:rPr>
              <a:t>Agenda</a:t>
            </a:r>
            <a:endParaRPr lang="de-DE"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endParaRPr lang="de-DE" dirty="0"/>
          </a:p>
          <a:p>
            <a:endParaRPr lang="de-DE" dirty="0"/>
          </a:p>
        </p:txBody>
      </p:sp>
      <p:sp>
        <p:nvSpPr>
          <p:cNvPr id="6" name="Textfeld 5"/>
          <p:cNvSpPr txBox="1"/>
          <p:nvPr/>
        </p:nvSpPr>
        <p:spPr>
          <a:xfrm>
            <a:off x="1047404" y="1465245"/>
            <a:ext cx="10713719" cy="3631763"/>
          </a:xfrm>
          <a:prstGeom prst="rect">
            <a:avLst/>
          </a:prstGeom>
          <a:noFill/>
        </p:spPr>
        <p:txBody>
          <a:bodyPr wrap="square" rtlCol="0">
            <a:spAutoFit/>
          </a:bodyPr>
          <a:lstStyle/>
          <a:p>
            <a:endParaRPr lang="de-DE" b="1" dirty="0" smtClean="0">
              <a:latin typeface="Source Sans Pro" panose="020B0503030403020204" pitchFamily="34" charset="0"/>
            </a:endParaRPr>
          </a:p>
          <a:p>
            <a:r>
              <a:rPr lang="de-DE" sz="2400" b="1" dirty="0">
                <a:latin typeface="Source Sans Pro" panose="020B0503030403020204" pitchFamily="34" charset="0"/>
              </a:rPr>
              <a:t>A</a:t>
            </a:r>
            <a:r>
              <a:rPr lang="de-DE" sz="2400" b="1" dirty="0" smtClean="0">
                <a:latin typeface="Source Sans Pro" panose="020B0503030403020204" pitchFamily="34" charset="0"/>
              </a:rPr>
              <a:t>LTER TABLE -&gt;</a:t>
            </a:r>
            <a:r>
              <a:rPr lang="de-DE" sz="2400" dirty="0" smtClean="0">
                <a:latin typeface="Source Sans Pro" panose="020B0503030403020204" pitchFamily="34" charset="0"/>
              </a:rPr>
              <a:t> Data Definition Language </a:t>
            </a:r>
            <a:r>
              <a:rPr lang="de-DE" sz="1600" dirty="0" smtClean="0">
                <a:latin typeface="Source Sans Pro" panose="020B0503030403020204" pitchFamily="34" charset="0"/>
              </a:rPr>
              <a:t>(Fortsetzung)</a:t>
            </a:r>
          </a:p>
          <a:p>
            <a:endParaRPr lang="de-DE" sz="800" b="1" dirty="0">
              <a:latin typeface="Source Sans Pro" panose="020B0503030403020204" pitchFamily="34" charset="0"/>
            </a:endParaRPr>
          </a:p>
          <a:p>
            <a:pPr marL="742950" lvl="1" indent="-285750">
              <a:buFont typeface="Arial" panose="020B0604020202020204" pitchFamily="34" charset="0"/>
              <a:buChar char="•"/>
            </a:pPr>
            <a:r>
              <a:rPr lang="de-DE" sz="2000" dirty="0" smtClean="0">
                <a:latin typeface="Source Sans Pro" panose="020B0503030403020204" pitchFamily="34" charset="0"/>
              </a:rPr>
              <a:t>Definition</a:t>
            </a:r>
            <a:endParaRPr lang="de-DE" sz="800" dirty="0" smtClean="0">
              <a:latin typeface="Source Sans Pro" panose="020B0503030403020204" pitchFamily="34" charset="0"/>
            </a:endParaRPr>
          </a:p>
          <a:p>
            <a:pPr marL="742950" lvl="1" indent="-285750">
              <a:buFont typeface="Arial" panose="020B0604020202020204" pitchFamily="34" charset="0"/>
              <a:buChar char="•"/>
            </a:pPr>
            <a:r>
              <a:rPr lang="de-DE" sz="2000" dirty="0" smtClean="0">
                <a:latin typeface="Source Sans Pro" panose="020B0503030403020204" pitchFamily="34" charset="0"/>
              </a:rPr>
              <a:t>Motivation</a:t>
            </a:r>
          </a:p>
          <a:p>
            <a:pPr marL="742950" lvl="1" indent="-285750">
              <a:buFont typeface="Arial" panose="020B0604020202020204" pitchFamily="34" charset="0"/>
              <a:buChar char="•"/>
            </a:pPr>
            <a:r>
              <a:rPr lang="de-DE" sz="2000" dirty="0" smtClean="0">
                <a:latin typeface="Source Sans Pro" panose="020B0503030403020204" pitchFamily="34" charset="0"/>
              </a:rPr>
              <a:t>Syntax</a:t>
            </a:r>
            <a:endParaRPr lang="de-DE" sz="800" dirty="0"/>
          </a:p>
          <a:p>
            <a:pPr marL="1257300" lvl="2" indent="-342900">
              <a:buFont typeface="Wingdings" panose="05000000000000000000" pitchFamily="2" charset="2"/>
              <a:buChar char="Ø"/>
            </a:pPr>
            <a:r>
              <a:rPr lang="de-DE" sz="1600" dirty="0" smtClean="0">
                <a:latin typeface="Source Sans Pro" panose="020B0503030403020204" pitchFamily="34" charset="0"/>
              </a:rPr>
              <a:t>ADD</a:t>
            </a:r>
          </a:p>
          <a:p>
            <a:pPr marL="1714500" lvl="3" indent="-342900">
              <a:buFont typeface="Wingdings" panose="05000000000000000000" pitchFamily="2" charset="2"/>
              <a:buChar char="§"/>
            </a:pPr>
            <a:r>
              <a:rPr lang="de-DE" sz="1200" dirty="0" smtClean="0">
                <a:latin typeface="Source Sans Pro" panose="020B0503030403020204" pitchFamily="34" charset="0"/>
              </a:rPr>
              <a:t>Nichtschlüssel-Attribut</a:t>
            </a:r>
          </a:p>
          <a:p>
            <a:pPr marL="1714500" lvl="3" indent="-342900">
              <a:buFont typeface="Wingdings" panose="05000000000000000000" pitchFamily="2" charset="2"/>
              <a:buChar char="§"/>
            </a:pPr>
            <a:r>
              <a:rPr lang="de-DE" sz="1200" dirty="0" smtClean="0">
                <a:latin typeface="Source Sans Pro" panose="020B0503030403020204" pitchFamily="34" charset="0"/>
              </a:rPr>
              <a:t>Fremdschlüssel</a:t>
            </a:r>
          </a:p>
          <a:p>
            <a:pPr marL="1257300" lvl="2" indent="-342900">
              <a:buFont typeface="Wingdings" panose="05000000000000000000" pitchFamily="2" charset="2"/>
              <a:buChar char="Ø"/>
            </a:pPr>
            <a:r>
              <a:rPr lang="de-DE" sz="1600" dirty="0" smtClean="0">
                <a:latin typeface="Source Sans Pro" panose="020B0503030403020204" pitchFamily="34" charset="0"/>
              </a:rPr>
              <a:t>DROP</a:t>
            </a:r>
          </a:p>
          <a:p>
            <a:pPr marL="1714500" lvl="3" indent="-342900">
              <a:buFont typeface="Wingdings" panose="05000000000000000000" pitchFamily="2" charset="2"/>
              <a:buChar char="§"/>
            </a:pPr>
            <a:r>
              <a:rPr lang="de-DE" sz="1200" dirty="0">
                <a:latin typeface="Source Sans Pro" panose="020B0503030403020204" pitchFamily="34" charset="0"/>
              </a:rPr>
              <a:t>Nichtschlüssel-Attribut</a:t>
            </a:r>
          </a:p>
          <a:p>
            <a:pPr marL="1714500" lvl="3" indent="-342900">
              <a:buFont typeface="Wingdings" panose="05000000000000000000" pitchFamily="2" charset="2"/>
              <a:buChar char="§"/>
            </a:pPr>
            <a:r>
              <a:rPr lang="de-DE" sz="1200" dirty="0" smtClean="0">
                <a:latin typeface="Source Sans Pro" panose="020B0503030403020204" pitchFamily="34" charset="0"/>
              </a:rPr>
              <a:t>Fremdschlüssel</a:t>
            </a:r>
            <a:endParaRPr lang="de-DE" sz="1600" dirty="0" smtClean="0">
              <a:latin typeface="Source Sans Pro" panose="020B0503030403020204" pitchFamily="34" charset="0"/>
            </a:endParaRPr>
          </a:p>
          <a:p>
            <a:pPr marL="1257300" lvl="2" indent="-342900">
              <a:buFont typeface="Wingdings" panose="05000000000000000000" pitchFamily="2" charset="2"/>
              <a:buChar char="Ø"/>
            </a:pPr>
            <a:r>
              <a:rPr lang="de-DE" sz="1600" dirty="0" smtClean="0">
                <a:latin typeface="Source Sans Pro" panose="020B0503030403020204" pitchFamily="34" charset="0"/>
              </a:rPr>
              <a:t>CHANGE</a:t>
            </a:r>
          </a:p>
          <a:p>
            <a:pPr marL="1257300" lvl="2" indent="-342900">
              <a:buFont typeface="Wingdings" panose="05000000000000000000" pitchFamily="2" charset="2"/>
              <a:buChar char="Ø"/>
            </a:pPr>
            <a:r>
              <a:rPr lang="de-DE" sz="1600" dirty="0" smtClean="0">
                <a:latin typeface="Source Sans Pro" panose="020B0503030403020204" pitchFamily="34" charset="0"/>
              </a:rPr>
              <a:t>RENAME</a:t>
            </a:r>
          </a:p>
        </p:txBody>
      </p:sp>
    </p:spTree>
    <p:extLst>
      <p:ext uri="{BB962C8B-B14F-4D97-AF65-F5344CB8AC3E}">
        <p14:creationId xmlns:p14="http://schemas.microsoft.com/office/powerpoint/2010/main" val="296035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1" name="Textplatzhalter 10"/>
          <p:cNvSpPr>
            <a:spLocks noGrp="1"/>
          </p:cNvSpPr>
          <p:nvPr>
            <p:ph type="body" sz="quarter" idx="13"/>
          </p:nvPr>
        </p:nvSpPr>
        <p:spPr>
          <a:xfrm>
            <a:off x="5252507" y="2101561"/>
            <a:ext cx="6709508" cy="707704"/>
          </a:xfrm>
        </p:spPr>
        <p:txBody>
          <a:bodyPr>
            <a:noAutofit/>
          </a:bodyPr>
          <a:lstStyle/>
          <a:p>
            <a:r>
              <a:rPr lang="de-DE" sz="6600" dirty="0" smtClean="0">
                <a:latin typeface="Source Sans Pro" panose="020B0503030403020204" pitchFamily="34" charset="0"/>
              </a:rPr>
              <a:t>DDL </a:t>
            </a:r>
            <a:r>
              <a:rPr lang="de-DE" sz="6000" dirty="0" smtClean="0">
                <a:latin typeface="Source Sans Pro" panose="020B0503030403020204" pitchFamily="34" charset="0"/>
              </a:rPr>
              <a:t>(Fortsetzung)</a:t>
            </a:r>
            <a:endParaRPr lang="de-DE" sz="6000" dirty="0">
              <a:latin typeface="Source Sans Pro" panose="020B0503030403020204" pitchFamily="34" charset="0"/>
            </a:endParaRPr>
          </a:p>
        </p:txBody>
      </p:sp>
    </p:spTree>
    <p:extLst>
      <p:ext uri="{BB962C8B-B14F-4D97-AF65-F5344CB8AC3E}">
        <p14:creationId xmlns:p14="http://schemas.microsoft.com/office/powerpoint/2010/main" val="937596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11516464" cy="720725"/>
          </a:xfrm>
        </p:spPr>
        <p:txBody>
          <a:bodyPr>
            <a:normAutofit/>
          </a:bodyPr>
          <a:lstStyle/>
          <a:p>
            <a:r>
              <a:rPr lang="de-DE" dirty="0" smtClean="0">
                <a:latin typeface="Source Sans Pro" panose="020B0503030403020204" pitchFamily="34" charset="0"/>
              </a:rPr>
              <a:t>ALTER TABLE -&gt; </a:t>
            </a:r>
            <a:r>
              <a:rPr lang="de-DE" dirty="0" smtClean="0">
                <a:solidFill>
                  <a:schemeClr val="accent2"/>
                </a:solidFill>
                <a:latin typeface="Source Sans Pro" panose="020B0503030403020204" pitchFamily="34" charset="0"/>
              </a:rPr>
              <a:t>Definition</a:t>
            </a:r>
            <a:endParaRPr lang="de-DE" sz="2000" b="0" i="1" dirty="0">
              <a:solidFill>
                <a:schemeClr val="accent2"/>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endParaRPr lang="de-DE" dirty="0"/>
          </a:p>
          <a:p>
            <a:endParaRPr lang="de-DE" dirty="0"/>
          </a:p>
        </p:txBody>
      </p:sp>
      <p:sp>
        <p:nvSpPr>
          <p:cNvPr id="6" name="Textfeld 5"/>
          <p:cNvSpPr txBox="1"/>
          <p:nvPr/>
        </p:nvSpPr>
        <p:spPr>
          <a:xfrm>
            <a:off x="736322" y="1849819"/>
            <a:ext cx="10327917" cy="4154984"/>
          </a:xfrm>
          <a:prstGeom prst="rect">
            <a:avLst/>
          </a:prstGeom>
          <a:noFill/>
        </p:spPr>
        <p:txBody>
          <a:bodyPr wrap="square" rtlCol="0">
            <a:spAutoFit/>
          </a:bodyPr>
          <a:lstStyle/>
          <a:p>
            <a:pPr marL="342900" lvl="0" indent="-342900">
              <a:buFont typeface="Arial" panose="020B0604020202020204" pitchFamily="34" charset="0"/>
              <a:buChar char="•"/>
              <a:defRPr/>
            </a:pPr>
            <a:r>
              <a:rPr lang="de-DE" sz="2400" dirty="0" smtClean="0">
                <a:solidFill>
                  <a:srgbClr val="0071B2"/>
                </a:solidFill>
                <a:latin typeface="Source Sans Pro" panose="020B0503030403020204" pitchFamily="34" charset="0"/>
              </a:rPr>
              <a:t>„ALTER TABLE“ ist der </a:t>
            </a:r>
            <a:r>
              <a:rPr lang="de-DE" sz="2400" b="1" dirty="0" smtClean="0">
                <a:solidFill>
                  <a:srgbClr val="0071B2"/>
                </a:solidFill>
                <a:latin typeface="Source Sans Pro" panose="020B0503030403020204" pitchFamily="34" charset="0"/>
              </a:rPr>
              <a:t>Oberbegriff</a:t>
            </a:r>
            <a:r>
              <a:rPr lang="de-DE" sz="2400" dirty="0" smtClean="0">
                <a:solidFill>
                  <a:srgbClr val="0071B2"/>
                </a:solidFill>
                <a:latin typeface="Source Sans Pro" panose="020B0503030403020204" pitchFamily="34" charset="0"/>
              </a:rPr>
              <a:t> für eine ganze Reihe von Befehlen mit deren Hilfe Tabellen (nachträglich) verändert werden können.</a:t>
            </a:r>
          </a:p>
          <a:p>
            <a:pPr lvl="0">
              <a:defRPr/>
            </a:pPr>
            <a:endParaRPr lang="de-DE" sz="800" dirty="0" smtClean="0">
              <a:solidFill>
                <a:srgbClr val="0071B2"/>
              </a:solidFill>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4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Da auf diese Weise die Struktur (bzw. Definition) des Datenbankschemas verändert wird, zählen diese Befehle zur </a:t>
            </a:r>
            <a:r>
              <a:rPr kumimoji="0" lang="de-DE" sz="2400" b="1"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DDL</a:t>
            </a:r>
            <a:r>
              <a:rPr kumimoji="0" lang="de-DE" sz="24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(Data Definition Language).</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400" dirty="0" smtClean="0">
                <a:solidFill>
                  <a:srgbClr val="0071B2"/>
                </a:solidFill>
                <a:latin typeface="Source Sans Pro" panose="020B0503030403020204" pitchFamily="34" charset="0"/>
              </a:rPr>
              <a:t>Folgende </a:t>
            </a:r>
            <a:r>
              <a:rPr lang="de-DE" sz="2400" b="1" dirty="0" smtClean="0">
                <a:solidFill>
                  <a:srgbClr val="0071B2"/>
                </a:solidFill>
                <a:latin typeface="Source Sans Pro" panose="020B0503030403020204" pitchFamily="34" charset="0"/>
              </a:rPr>
              <a:t>Veränderungen</a:t>
            </a:r>
            <a:r>
              <a:rPr lang="de-DE" sz="2400" dirty="0" smtClean="0">
                <a:solidFill>
                  <a:srgbClr val="0071B2"/>
                </a:solidFill>
                <a:latin typeface="Source Sans Pro" panose="020B0503030403020204" pitchFamily="34" charset="0"/>
              </a:rPr>
              <a:t> werden wir kennen lernen:</a:t>
            </a:r>
          </a:p>
          <a:p>
            <a:pPr marR="0" lvl="0" algn="l" defTabSz="914400" rtl="0" eaLnBrk="1" fontAlgn="auto" latinLnBrk="0" hangingPunct="1">
              <a:lnSpc>
                <a:spcPct val="100000"/>
              </a:lnSpc>
              <a:spcBef>
                <a:spcPts val="0"/>
              </a:spcBef>
              <a:spcAft>
                <a:spcPts val="0"/>
              </a:spcAft>
              <a:buClrTx/>
              <a:buSzTx/>
              <a:tabLst/>
              <a:defRPr/>
            </a:pPr>
            <a:endParaRPr lang="de-DE" sz="800" dirty="0" smtClean="0">
              <a:solidFill>
                <a:srgbClr val="0071B2"/>
              </a:solidFill>
              <a:latin typeface="Source Sans Pro" panose="020B0503030403020204" pitchFamily="34" charset="0"/>
            </a:endParaRPr>
          </a:p>
          <a:p>
            <a:pPr marL="800100" lvl="1" indent="-342900">
              <a:buFont typeface="Wingdings" panose="05000000000000000000" pitchFamily="2" charset="2"/>
              <a:buChar char="Ø"/>
              <a:defRPr/>
            </a:pPr>
            <a:r>
              <a:rPr kumimoji="0" lang="de-DE" b="0" i="0" u="none" strike="noStrike" kern="1200" cap="none" spc="0" normalizeH="0" noProof="0" dirty="0" smtClean="0">
                <a:ln>
                  <a:noFill/>
                </a:ln>
                <a:solidFill>
                  <a:srgbClr val="0071B2"/>
                </a:solidFill>
                <a:effectLst/>
                <a:uLnTx/>
                <a:uFillTx/>
                <a:latin typeface="Source Sans Pro" panose="020B0503030403020204" pitchFamily="34" charset="0"/>
              </a:rPr>
              <a:t>Hinzufügen eines neuen Attributs</a:t>
            </a:r>
          </a:p>
          <a:p>
            <a:pPr marL="800100" lvl="1" indent="-342900">
              <a:buFont typeface="Wingdings" panose="05000000000000000000" pitchFamily="2" charset="2"/>
              <a:buChar char="Ø"/>
              <a:defRPr/>
            </a:pPr>
            <a:r>
              <a:rPr lang="de-DE" dirty="0">
                <a:solidFill>
                  <a:srgbClr val="0071B2"/>
                </a:solidFill>
                <a:latin typeface="Source Sans Pro" panose="020B0503030403020204" pitchFamily="34" charset="0"/>
              </a:rPr>
              <a:t>Ä</a:t>
            </a:r>
            <a:r>
              <a:rPr lang="de-DE" dirty="0" smtClean="0">
                <a:solidFill>
                  <a:srgbClr val="0071B2"/>
                </a:solidFill>
                <a:latin typeface="Source Sans Pro" panose="020B0503030403020204" pitchFamily="34" charset="0"/>
              </a:rPr>
              <a:t>ndern eines bestehenden Attributs</a:t>
            </a:r>
          </a:p>
          <a:p>
            <a:pPr marL="800100" lvl="1" indent="-342900">
              <a:buFont typeface="Wingdings" panose="05000000000000000000" pitchFamily="2" charset="2"/>
              <a:buChar char="Ø"/>
              <a:defRPr/>
            </a:pPr>
            <a:r>
              <a:rPr lang="de-DE" dirty="0" smtClean="0">
                <a:solidFill>
                  <a:srgbClr val="0071B2"/>
                </a:solidFill>
                <a:latin typeface="Source Sans Pro" panose="020B0503030403020204" pitchFamily="34" charset="0"/>
              </a:rPr>
              <a:t>Löschen </a:t>
            </a:r>
            <a:r>
              <a:rPr lang="de-DE" dirty="0">
                <a:solidFill>
                  <a:srgbClr val="0071B2"/>
                </a:solidFill>
                <a:latin typeface="Source Sans Pro" panose="020B0503030403020204" pitchFamily="34" charset="0"/>
              </a:rPr>
              <a:t>eines bestehenden </a:t>
            </a:r>
            <a:r>
              <a:rPr lang="de-DE" dirty="0" smtClean="0">
                <a:solidFill>
                  <a:srgbClr val="0071B2"/>
                </a:solidFill>
                <a:latin typeface="Source Sans Pro" panose="020B0503030403020204" pitchFamily="34" charset="0"/>
              </a:rPr>
              <a:t>Attributs</a:t>
            </a:r>
          </a:p>
          <a:p>
            <a:pPr marL="800100" lvl="1" indent="-342900">
              <a:buFont typeface="Wingdings" panose="05000000000000000000" pitchFamily="2" charset="2"/>
              <a:buChar char="Ø"/>
              <a:defRPr/>
            </a:pPr>
            <a:r>
              <a:rPr lang="de-DE" dirty="0" smtClean="0">
                <a:solidFill>
                  <a:srgbClr val="0071B2"/>
                </a:solidFill>
                <a:latin typeface="Source Sans Pro" panose="020B0503030403020204" pitchFamily="34" charset="0"/>
              </a:rPr>
              <a:t>Ändern eines Tabellennamens</a:t>
            </a:r>
            <a:endParaRPr lang="de-DE" dirty="0">
              <a:solidFill>
                <a:srgbClr val="0071B2"/>
              </a:solidFill>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de-DE" sz="24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24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193510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11" y="383340"/>
            <a:ext cx="11516464" cy="720725"/>
          </a:xfrm>
        </p:spPr>
        <p:txBody>
          <a:bodyPr>
            <a:normAutofit/>
          </a:bodyPr>
          <a:lstStyle/>
          <a:p>
            <a:r>
              <a:rPr lang="de-DE" dirty="0" smtClean="0">
                <a:latin typeface="Source Sans Pro" panose="020B0503030403020204" pitchFamily="34" charset="0"/>
              </a:rPr>
              <a:t>ALTER TABLE -&gt; </a:t>
            </a:r>
            <a:r>
              <a:rPr lang="de-DE" dirty="0" smtClean="0">
                <a:solidFill>
                  <a:schemeClr val="accent2"/>
                </a:solidFill>
                <a:latin typeface="Source Sans Pro" panose="020B0503030403020204" pitchFamily="34" charset="0"/>
              </a:rPr>
              <a:t>Motivation</a:t>
            </a:r>
            <a:endParaRPr lang="de-DE" sz="2000" b="0" i="1" dirty="0">
              <a:solidFill>
                <a:schemeClr val="accent2"/>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2" name="Textplatzhalter 11"/>
          <p:cNvSpPr>
            <a:spLocks noGrp="1"/>
          </p:cNvSpPr>
          <p:nvPr>
            <p:ph type="body" sz="quarter" idx="13"/>
          </p:nvPr>
        </p:nvSpPr>
        <p:spPr/>
        <p:txBody>
          <a:bodyPr/>
          <a:lstStyle/>
          <a:p>
            <a:endParaRPr lang="de-DE" dirty="0"/>
          </a:p>
          <a:p>
            <a:endParaRPr lang="de-DE" dirty="0"/>
          </a:p>
        </p:txBody>
      </p:sp>
      <p:sp>
        <p:nvSpPr>
          <p:cNvPr id="6" name="Textfeld 5"/>
          <p:cNvSpPr txBox="1"/>
          <p:nvPr/>
        </p:nvSpPr>
        <p:spPr>
          <a:xfrm>
            <a:off x="794596" y="2136793"/>
            <a:ext cx="10768493" cy="3293209"/>
          </a:xfrm>
          <a:prstGeom prst="rect">
            <a:avLst/>
          </a:prstGeom>
          <a:noFill/>
        </p:spPr>
        <p:txBody>
          <a:bodyPr wrap="square" rtlCol="0">
            <a:spAutoFit/>
          </a:bodyPr>
          <a:lstStyle/>
          <a:p>
            <a:pPr marL="342900" lvl="0" indent="-342900">
              <a:buFont typeface="Arial" panose="020B0604020202020204" pitchFamily="34" charset="0"/>
              <a:buChar char="•"/>
              <a:defRPr/>
            </a:pPr>
            <a:r>
              <a:rPr lang="de-DE" sz="2400" dirty="0" smtClean="0">
                <a:solidFill>
                  <a:srgbClr val="0071B2"/>
                </a:solidFill>
                <a:latin typeface="Source Sans Pro" panose="020B0503030403020204" pitchFamily="34" charset="0"/>
              </a:rPr>
              <a:t>Falls die mittels „CREATE TABLE“ erstellten Tabellen fehlerhaft sind, können wir sie mit Hilfe von „ALTER TABLE“ entsprechend </a:t>
            </a:r>
            <a:r>
              <a:rPr lang="de-DE" sz="2400" b="1" dirty="0" smtClean="0">
                <a:solidFill>
                  <a:srgbClr val="0071B2"/>
                </a:solidFill>
                <a:latin typeface="Source Sans Pro" panose="020B0503030403020204" pitchFamily="34" charset="0"/>
              </a:rPr>
              <a:t>korrigieren</a:t>
            </a:r>
            <a:r>
              <a:rPr lang="de-DE" sz="2400" dirty="0" smtClean="0">
                <a:solidFill>
                  <a:srgbClr val="0071B2"/>
                </a:solidFill>
                <a:latin typeface="Source Sans Pro" panose="020B0503030403020204" pitchFamily="34" charset="0"/>
              </a:rPr>
              <a:t>.</a:t>
            </a:r>
          </a:p>
          <a:p>
            <a:pPr lvl="0">
              <a:defRPr/>
            </a:pPr>
            <a:endParaRPr lang="de-DE" sz="800" dirty="0" smtClean="0">
              <a:solidFill>
                <a:srgbClr val="0071B2"/>
              </a:solidFill>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24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Ferner könnte es notwendig werden, ein ursprünglich korrekt erstelltes Schema im Laufe der Zeit zu </a:t>
            </a:r>
            <a:r>
              <a:rPr kumimoji="0" lang="de-DE" sz="2400" b="1"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aktualisieren</a:t>
            </a:r>
            <a:r>
              <a:rPr kumimoji="0" lang="de-DE" sz="24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de-DE" sz="2400" dirty="0" smtClean="0">
                <a:solidFill>
                  <a:srgbClr val="0071B2"/>
                </a:solidFill>
                <a:latin typeface="Source Sans Pro" panose="020B0503030403020204" pitchFamily="34" charset="0"/>
              </a:rPr>
              <a:t>Darüber hinaus werden wir Situationen kennen lernen, in denen</a:t>
            </a:r>
            <a:r>
              <a:rPr lang="de-DE" sz="1600" dirty="0" smtClean="0">
                <a:solidFill>
                  <a:srgbClr val="0071B2"/>
                </a:solidFill>
                <a:latin typeface="Source Sans Pro" panose="020B0503030403020204" pitchFamily="34" charset="0"/>
              </a:rPr>
              <a:t> (zumindest im Falle einer aktivierten Fremdschlüsselüberprüfung) </a:t>
            </a:r>
            <a:r>
              <a:rPr lang="de-DE" sz="2400" dirty="0" smtClean="0">
                <a:solidFill>
                  <a:srgbClr val="0071B2"/>
                </a:solidFill>
                <a:latin typeface="Source Sans Pro" panose="020B0503030403020204" pitchFamily="34" charset="0"/>
              </a:rPr>
              <a:t>ein Einsatz von „ALTER TABLE“ </a:t>
            </a:r>
            <a:r>
              <a:rPr lang="de-DE" sz="2400" b="1" dirty="0" smtClean="0">
                <a:solidFill>
                  <a:srgbClr val="0071B2"/>
                </a:solidFill>
                <a:latin typeface="Source Sans Pro" panose="020B0503030403020204" pitchFamily="34" charset="0"/>
              </a:rPr>
              <a:t>unverzichtbar</a:t>
            </a:r>
            <a:r>
              <a:rPr lang="de-DE" sz="2400" dirty="0" smtClean="0">
                <a:solidFill>
                  <a:srgbClr val="0071B2"/>
                </a:solidFill>
                <a:latin typeface="Source Sans Pro" panose="020B0503030403020204" pitchFamily="34" charset="0"/>
              </a:rPr>
              <a:t> ist. </a:t>
            </a:r>
            <a:endParaRPr lang="de-DE" dirty="0">
              <a:solidFill>
                <a:srgbClr val="0071B2"/>
              </a:solidFill>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de-DE" sz="24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24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178773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11" name="Textplatzhalter 10"/>
          <p:cNvSpPr>
            <a:spLocks noGrp="1"/>
          </p:cNvSpPr>
          <p:nvPr>
            <p:ph type="body" sz="quarter" idx="13"/>
          </p:nvPr>
        </p:nvSpPr>
        <p:spPr>
          <a:xfrm>
            <a:off x="5252507" y="2101561"/>
            <a:ext cx="6709508" cy="707704"/>
          </a:xfrm>
        </p:spPr>
        <p:txBody>
          <a:bodyPr>
            <a:noAutofit/>
          </a:bodyPr>
          <a:lstStyle/>
          <a:p>
            <a:r>
              <a:rPr lang="de-DE" sz="6600" dirty="0" smtClean="0">
                <a:latin typeface="Source Sans Pro" panose="020B0503030403020204" pitchFamily="34" charset="0"/>
              </a:rPr>
              <a:t>ALTER TABLE</a:t>
            </a:r>
            <a:endParaRPr lang="de-DE" sz="6000" dirty="0">
              <a:latin typeface="Source Sans Pro" panose="020B0503030403020204" pitchFamily="34" charset="0"/>
            </a:endParaRPr>
          </a:p>
        </p:txBody>
      </p:sp>
    </p:spTree>
    <p:extLst>
      <p:ext uri="{BB962C8B-B14F-4D97-AF65-F5344CB8AC3E}">
        <p14:creationId xmlns:p14="http://schemas.microsoft.com/office/powerpoint/2010/main" val="3932229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9787419" cy="720725"/>
          </a:xfrm>
        </p:spPr>
        <p:txBody>
          <a:bodyPr>
            <a:normAutofit fontScale="90000"/>
          </a:bodyPr>
          <a:lstStyle/>
          <a:p>
            <a:r>
              <a:rPr lang="de-DE" sz="3200" dirty="0">
                <a:solidFill>
                  <a:srgbClr val="0071B2"/>
                </a:solidFill>
                <a:latin typeface="Source Sans Pro" panose="020B0503030403020204" pitchFamily="34" charset="0"/>
              </a:rPr>
              <a:t>ALTER TABLE </a:t>
            </a:r>
            <a:r>
              <a:rPr lang="de-DE" sz="3200" dirty="0" smtClean="0">
                <a:solidFill>
                  <a:srgbClr val="D2E8F4">
                    <a:lumMod val="75000"/>
                  </a:srgbClr>
                </a:solidFill>
                <a:latin typeface="Source Sans Pro" panose="020B0503030403020204" pitchFamily="34" charset="0"/>
              </a:rPr>
              <a:t>Tabellen-Name</a:t>
            </a:r>
            <a:r>
              <a:rPr lang="de-DE" sz="3200" dirty="0" smtClean="0">
                <a:solidFill>
                  <a:srgbClr val="0071B2"/>
                </a:solidFill>
                <a:latin typeface="Source Sans Pro" panose="020B0503030403020204" pitchFamily="34" charset="0"/>
              </a:rPr>
              <a:t> </a:t>
            </a:r>
            <a:r>
              <a:rPr lang="de-DE" sz="3200" dirty="0">
                <a:solidFill>
                  <a:srgbClr val="FE5000"/>
                </a:solidFill>
                <a:latin typeface="Source Sans Pro" panose="020B0503030403020204" pitchFamily="34" charset="0"/>
              </a:rPr>
              <a:t>ADD </a:t>
            </a:r>
            <a:r>
              <a:rPr lang="de-DE" sz="3200" dirty="0" smtClean="0">
                <a:solidFill>
                  <a:srgbClr val="FE5000">
                    <a:lumMod val="50000"/>
                  </a:srgbClr>
                </a:solidFill>
                <a:latin typeface="Source Sans Pro" panose="020B0503030403020204" pitchFamily="34" charset="0"/>
              </a:rPr>
              <a:t>Attribut-Name</a:t>
            </a:r>
            <a:r>
              <a:rPr lang="de-DE" sz="3200" dirty="0" smtClean="0">
                <a:solidFill>
                  <a:srgbClr val="FE5000"/>
                </a:solidFill>
                <a:latin typeface="Source Sans Pro" panose="020B0503030403020204" pitchFamily="34" charset="0"/>
              </a:rPr>
              <a:t> </a:t>
            </a:r>
            <a:r>
              <a:rPr lang="de-DE" sz="3200" dirty="0">
                <a:solidFill>
                  <a:srgbClr val="FE5000">
                    <a:lumMod val="75000"/>
                  </a:srgbClr>
                </a:solidFill>
                <a:latin typeface="Source Sans Pro" panose="020B0503030403020204" pitchFamily="34" charset="0"/>
              </a:rPr>
              <a:t>Definition</a:t>
            </a:r>
            <a:endParaRPr lang="de-DE" sz="2000" b="0" i="1" dirty="0">
              <a:solidFill>
                <a:schemeClr val="accent2"/>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543745" y="2366618"/>
            <a:ext cx="10810054" cy="1077218"/>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16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in der Tabelle „Kunde“ (z.B.) das </a:t>
            </a:r>
            <a:r>
              <a:rPr kumimoji="0" lang="de-DE" sz="1600" b="1"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neue Attribut „Anrede“ </a:t>
            </a:r>
            <a:r>
              <a:rPr kumimoji="0" lang="de-DE" sz="16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hinzuzufügen, verwenden</a:t>
            </a: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wir den folgenden Befehl:</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3200" b="1" baseline="0" dirty="0" smtClean="0">
                <a:solidFill>
                  <a:srgbClr val="0071B2"/>
                </a:solidFill>
                <a:latin typeface="Source Sans Pro" panose="020B0503030403020204" pitchFamily="34" charset="0"/>
              </a:rPr>
              <a:t> ALTER TABLE </a:t>
            </a:r>
            <a:r>
              <a:rPr lang="de-DE" sz="3200" dirty="0" smtClean="0">
                <a:solidFill>
                  <a:schemeClr val="accent3">
                    <a:lumMod val="75000"/>
                  </a:schemeClr>
                </a:solidFill>
                <a:latin typeface="Source Sans Pro" panose="020B0503030403020204" pitchFamily="34" charset="0"/>
              </a:rPr>
              <a:t>Kunde</a:t>
            </a:r>
            <a:r>
              <a:rPr lang="de-DE" sz="3200" dirty="0" smtClean="0">
                <a:solidFill>
                  <a:srgbClr val="0071B2"/>
                </a:solidFill>
                <a:latin typeface="Source Sans Pro" panose="020B0503030403020204" pitchFamily="34" charset="0"/>
              </a:rPr>
              <a:t> </a:t>
            </a:r>
            <a:r>
              <a:rPr lang="de-DE" sz="3200" b="1" dirty="0" smtClean="0">
                <a:solidFill>
                  <a:schemeClr val="accent2"/>
                </a:solidFill>
                <a:latin typeface="Source Sans Pro" panose="020B0503030403020204" pitchFamily="34" charset="0"/>
              </a:rPr>
              <a:t>ADD</a:t>
            </a:r>
            <a:r>
              <a:rPr lang="de-DE" sz="3200" b="1" dirty="0" smtClean="0">
                <a:solidFill>
                  <a:srgbClr val="0071B2"/>
                </a:solidFill>
                <a:latin typeface="Source Sans Pro" panose="020B0503030403020204" pitchFamily="34" charset="0"/>
              </a:rPr>
              <a:t> </a:t>
            </a:r>
            <a:r>
              <a:rPr lang="de-DE" sz="3200" dirty="0" smtClean="0">
                <a:solidFill>
                  <a:schemeClr val="accent2">
                    <a:lumMod val="50000"/>
                  </a:schemeClr>
                </a:solidFill>
                <a:latin typeface="Source Sans Pro" panose="020B0503030403020204" pitchFamily="34" charset="0"/>
              </a:rPr>
              <a:t>Anrede</a:t>
            </a:r>
            <a:r>
              <a:rPr lang="de-DE" sz="3200" b="1" dirty="0" smtClean="0">
                <a:solidFill>
                  <a:srgbClr val="0071B2"/>
                </a:solidFill>
                <a:latin typeface="Source Sans Pro" panose="020B0503030403020204" pitchFamily="34" charset="0"/>
              </a:rPr>
              <a:t> </a:t>
            </a:r>
            <a:r>
              <a:rPr lang="de-DE" sz="3200" b="1" dirty="0" smtClean="0">
                <a:solidFill>
                  <a:schemeClr val="accent2">
                    <a:lumMod val="75000"/>
                  </a:schemeClr>
                </a:solidFill>
                <a:latin typeface="Source Sans Pro" panose="020B0503030403020204" pitchFamily="34" charset="0"/>
              </a:rPr>
              <a:t>VARCHAR(255) NOT NULL </a:t>
            </a:r>
            <a:r>
              <a:rPr lang="de-DE" sz="3200" b="1" dirty="0" smtClean="0">
                <a:solidFill>
                  <a:srgbClr val="0071B2"/>
                </a:solidFill>
                <a:latin typeface="Source Sans Pro" panose="020B0503030403020204" pitchFamily="34" charset="0"/>
              </a:rPr>
              <a:t>;</a:t>
            </a:r>
            <a:endParaRPr kumimoji="0" lang="de-DE" sz="32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
        <p:nvSpPr>
          <p:cNvPr id="7" name="Rechteck 6"/>
          <p:cNvSpPr/>
          <p:nvPr/>
        </p:nvSpPr>
        <p:spPr>
          <a:xfrm>
            <a:off x="106311" y="4313775"/>
            <a:ext cx="11870575" cy="156279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smtClean="0">
                <a:solidFill>
                  <a:schemeClr val="tx1"/>
                </a:solidFill>
              </a:rPr>
              <a:t>Der durch die </a:t>
            </a:r>
            <a:r>
              <a:rPr lang="de-DE" sz="2000" b="1" dirty="0" smtClean="0">
                <a:solidFill>
                  <a:schemeClr val="tx1"/>
                </a:solidFill>
              </a:rPr>
              <a:t>geschweifte Klammer </a:t>
            </a:r>
            <a:r>
              <a:rPr lang="de-DE" sz="2000" dirty="0" smtClean="0">
                <a:solidFill>
                  <a:schemeClr val="tx1"/>
                </a:solidFill>
              </a:rPr>
              <a:t>markierte Bereich entspricht </a:t>
            </a:r>
            <a:r>
              <a:rPr lang="de-DE" sz="2000" b="1" dirty="0" smtClean="0">
                <a:solidFill>
                  <a:schemeClr val="accent2"/>
                </a:solidFill>
              </a:rPr>
              <a:t>exakt jener Syntax</a:t>
            </a:r>
            <a:r>
              <a:rPr lang="de-DE" sz="2000" dirty="0" smtClean="0">
                <a:solidFill>
                  <a:schemeClr val="tx1"/>
                </a:solidFill>
              </a:rPr>
              <a:t>,</a:t>
            </a:r>
          </a:p>
          <a:p>
            <a:pPr algn="ctr"/>
            <a:r>
              <a:rPr lang="de-DE" sz="2000" dirty="0" smtClean="0">
                <a:solidFill>
                  <a:schemeClr val="tx1"/>
                </a:solidFill>
              </a:rPr>
              <a:t>die verwendet worden wäre, hätte man dieses Attribut bereits von Beginn an</a:t>
            </a:r>
          </a:p>
          <a:p>
            <a:pPr algn="ctr"/>
            <a:r>
              <a:rPr lang="de-DE" sz="2000" dirty="0">
                <a:solidFill>
                  <a:schemeClr val="tx1"/>
                </a:solidFill>
              </a:rPr>
              <a:t>b</a:t>
            </a:r>
            <a:r>
              <a:rPr lang="de-DE" sz="2000" dirty="0" smtClean="0">
                <a:solidFill>
                  <a:schemeClr val="tx1"/>
                </a:solidFill>
              </a:rPr>
              <a:t>ei der Implementierung der Tabelle mittels „</a:t>
            </a:r>
            <a:r>
              <a:rPr lang="de-DE" sz="2000" b="1" dirty="0" smtClean="0">
                <a:solidFill>
                  <a:schemeClr val="tx1"/>
                </a:solidFill>
              </a:rPr>
              <a:t>CREATE TABLE </a:t>
            </a:r>
            <a:r>
              <a:rPr lang="de-DE" sz="2000" dirty="0" smtClean="0">
                <a:solidFill>
                  <a:schemeClr val="tx1"/>
                </a:solidFill>
              </a:rPr>
              <a:t>Kunde“ erzeugt.</a:t>
            </a:r>
          </a:p>
          <a:p>
            <a:pPr algn="ctr"/>
            <a:endParaRPr lang="de-DE" sz="1200" dirty="0">
              <a:solidFill>
                <a:schemeClr val="tx1"/>
              </a:solidFill>
            </a:endParaRPr>
          </a:p>
        </p:txBody>
      </p:sp>
      <p:sp>
        <p:nvSpPr>
          <p:cNvPr id="3" name="Geschweifte Klammer rechts 2"/>
          <p:cNvSpPr/>
          <p:nvPr/>
        </p:nvSpPr>
        <p:spPr>
          <a:xfrm rot="5400000">
            <a:off x="7978371" y="305190"/>
            <a:ext cx="203200" cy="590203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Tree>
    <p:extLst>
      <p:ext uri="{BB962C8B-B14F-4D97-AF65-F5344CB8AC3E}">
        <p14:creationId xmlns:p14="http://schemas.microsoft.com/office/powerpoint/2010/main" val="2663485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10793260" cy="720725"/>
          </a:xfrm>
        </p:spPr>
        <p:txBody>
          <a:bodyPr>
            <a:noAutofit/>
          </a:bodyPr>
          <a:lstStyle/>
          <a:p>
            <a:r>
              <a:rPr lang="de-DE" sz="3200" dirty="0">
                <a:latin typeface="Source Sans Pro" panose="020B0503030403020204" pitchFamily="34" charset="0"/>
              </a:rPr>
              <a:t>ALTER TABLE </a:t>
            </a:r>
            <a:r>
              <a:rPr lang="de-DE" sz="3200" dirty="0" smtClean="0">
                <a:latin typeface="Source Sans Pro" panose="020B0503030403020204" pitchFamily="34" charset="0"/>
              </a:rPr>
              <a:t>Tabellen-Name </a:t>
            </a:r>
            <a:r>
              <a:rPr lang="de-DE" sz="3200" dirty="0">
                <a:latin typeface="Source Sans Pro" panose="020B0503030403020204" pitchFamily="34" charset="0"/>
              </a:rPr>
              <a:t>ADD </a:t>
            </a:r>
            <a:r>
              <a:rPr lang="de-DE" sz="3200" dirty="0" smtClean="0">
                <a:solidFill>
                  <a:srgbClr val="FE5000"/>
                </a:solidFill>
                <a:latin typeface="Source Sans Pro" panose="020B0503030403020204" pitchFamily="34" charset="0"/>
              </a:rPr>
              <a:t>Fremdschlüssel</a:t>
            </a:r>
            <a:r>
              <a:rPr lang="de-DE" sz="3200" dirty="0" smtClean="0">
                <a:latin typeface="Source Sans Pro" panose="020B0503030403020204" pitchFamily="34" charset="0"/>
              </a:rPr>
              <a:t>-Attribut</a:t>
            </a:r>
            <a:endParaRPr lang="de-DE" sz="3200" b="0" i="1" dirty="0">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543744" y="1427279"/>
            <a:ext cx="11094073" cy="3416320"/>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16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Wir beweisen Phantasie ;-) und behaupten, dass wir jedem Produkt </a:t>
            </a:r>
            <a:r>
              <a:rPr kumimoji="0" lang="de-DE" sz="1600" b="1"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höchstens 1 </a:t>
            </a:r>
            <a:r>
              <a:rPr kumimoji="0" lang="de-DE" sz="16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Kunden zuordnen können, der dieses Produkt erfunden</a:t>
            </a: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hat. Da jeder Kunde auch </a:t>
            </a:r>
            <a:r>
              <a:rPr kumimoji="0" lang="de-DE" sz="1600" b="1"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mehrere</a:t>
            </a: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Produkte erfunden haben könnte, bestünde dann eine </a:t>
            </a:r>
            <a:r>
              <a:rPr kumimoji="0" lang="de-DE" sz="1600" b="1"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1:n-Beziehung</a:t>
            </a: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zwischen Kunde und Produkt . Entsprechend müsste zur Tabelle </a:t>
            </a:r>
            <a:r>
              <a:rPr kumimoji="0" lang="de-DE" sz="1600" b="1" i="0" u="none" strike="noStrike" kern="1200" cap="none" spc="0" normalizeH="0" noProof="0" dirty="0" smtClean="0">
                <a:ln>
                  <a:noFill/>
                </a:ln>
                <a:solidFill>
                  <a:schemeClr val="accent3">
                    <a:lumMod val="75000"/>
                  </a:schemeClr>
                </a:solidFill>
                <a:effectLst/>
                <a:uLnTx/>
                <a:uFillTx/>
                <a:latin typeface="Source Sans Pro" panose="020B0503030403020204" pitchFamily="34" charset="0"/>
                <a:ea typeface="+mn-ea"/>
                <a:cs typeface="+mn-cs"/>
              </a:rPr>
              <a:t>Produkt</a:t>
            </a: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zunächst das Attribut </a:t>
            </a:r>
            <a:r>
              <a:rPr kumimoji="0" lang="de-DE" sz="1600" b="1" i="0" u="none" strike="noStrike" kern="1200" cap="none" spc="0" normalizeH="0" noProof="0" dirty="0" smtClean="0">
                <a:ln>
                  <a:noFill/>
                </a:ln>
                <a:solidFill>
                  <a:schemeClr val="accent2">
                    <a:lumMod val="50000"/>
                  </a:schemeClr>
                </a:solidFill>
                <a:effectLst/>
                <a:uLnTx/>
                <a:uFillTx/>
                <a:latin typeface="Source Sans Pro" panose="020B0503030403020204" pitchFamily="34" charset="0"/>
                <a:ea typeface="+mn-ea"/>
                <a:cs typeface="+mn-cs"/>
              </a:rPr>
              <a:t>Kunde_ID</a:t>
            </a:r>
            <a:r>
              <a:rPr kumimoji="0" lang="de-DE" sz="1600" b="1"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a:t>
            </a:r>
            <a:r>
              <a:rPr kumimoji="0" lang="de-DE" sz="1600" b="1" i="0" u="none" strike="noStrike" kern="1200" cap="none" spc="0" normalizeH="0" noProof="0" dirty="0" smtClean="0">
                <a:ln>
                  <a:noFill/>
                </a:ln>
                <a:solidFill>
                  <a:schemeClr val="accent2"/>
                </a:solidFill>
                <a:effectLst/>
                <a:uLnTx/>
                <a:uFillTx/>
                <a:latin typeface="Source Sans Pro" panose="020B0503030403020204" pitchFamily="34" charset="0"/>
                <a:ea typeface="+mn-ea"/>
                <a:cs typeface="+mn-cs"/>
              </a:rPr>
              <a:t>hinzugefügt</a:t>
            </a: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werden:</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3200" b="1" baseline="0" dirty="0" smtClean="0">
                <a:solidFill>
                  <a:srgbClr val="0071B2"/>
                </a:solidFill>
                <a:latin typeface="Source Sans Pro" panose="020B0503030403020204" pitchFamily="34" charset="0"/>
              </a:rPr>
              <a:t> ALTER TABLE </a:t>
            </a:r>
            <a:r>
              <a:rPr lang="de-DE" sz="3200" dirty="0" smtClean="0">
                <a:solidFill>
                  <a:schemeClr val="accent3">
                    <a:lumMod val="75000"/>
                  </a:schemeClr>
                </a:solidFill>
                <a:latin typeface="Source Sans Pro" panose="020B0503030403020204" pitchFamily="34" charset="0"/>
              </a:rPr>
              <a:t>Produkt</a:t>
            </a:r>
            <a:r>
              <a:rPr lang="de-DE" sz="3200" dirty="0" smtClean="0">
                <a:solidFill>
                  <a:srgbClr val="0071B2"/>
                </a:solidFill>
                <a:latin typeface="Source Sans Pro" panose="020B0503030403020204" pitchFamily="34" charset="0"/>
              </a:rPr>
              <a:t> </a:t>
            </a:r>
            <a:r>
              <a:rPr lang="de-DE" sz="3200" b="1" dirty="0" smtClean="0">
                <a:solidFill>
                  <a:schemeClr val="accent2"/>
                </a:solidFill>
                <a:latin typeface="Source Sans Pro" panose="020B0503030403020204" pitchFamily="34" charset="0"/>
              </a:rPr>
              <a:t>ADD</a:t>
            </a:r>
            <a:r>
              <a:rPr lang="de-DE" sz="3200" b="1" dirty="0" smtClean="0">
                <a:solidFill>
                  <a:srgbClr val="0071B2"/>
                </a:solidFill>
                <a:latin typeface="Source Sans Pro" panose="020B0503030403020204" pitchFamily="34" charset="0"/>
              </a:rPr>
              <a:t> </a:t>
            </a:r>
            <a:r>
              <a:rPr lang="de-DE" sz="3200" dirty="0" smtClean="0">
                <a:solidFill>
                  <a:schemeClr val="accent2">
                    <a:lumMod val="50000"/>
                  </a:schemeClr>
                </a:solidFill>
                <a:latin typeface="Source Sans Pro" panose="020B0503030403020204" pitchFamily="34" charset="0"/>
              </a:rPr>
              <a:t>Kunde_ID</a:t>
            </a:r>
            <a:r>
              <a:rPr lang="de-DE" sz="3200" b="1" dirty="0" smtClean="0">
                <a:solidFill>
                  <a:srgbClr val="0071B2"/>
                </a:solidFill>
                <a:latin typeface="Source Sans Pro" panose="020B0503030403020204" pitchFamily="34" charset="0"/>
              </a:rPr>
              <a:t> </a:t>
            </a:r>
            <a:r>
              <a:rPr lang="de-DE" sz="3200" b="1" dirty="0" smtClean="0">
                <a:solidFill>
                  <a:schemeClr val="accent2">
                    <a:lumMod val="75000"/>
                  </a:schemeClr>
                </a:solidFill>
                <a:latin typeface="Source Sans Pro" panose="020B0503030403020204" pitchFamily="34" charset="0"/>
              </a:rPr>
              <a:t>INT(11) </a:t>
            </a:r>
            <a:r>
              <a:rPr lang="de-DE" sz="3200" b="1" dirty="0" smtClean="0">
                <a:solidFill>
                  <a:srgbClr val="0071B2"/>
                </a:solidFill>
                <a:latin typeface="Source Sans Pro" panose="020B0503030403020204" pitchFamily="34" charset="0"/>
              </a:rPr>
              <a:t>;</a:t>
            </a:r>
          </a:p>
          <a:p>
            <a:pPr marR="0" lvl="0" algn="l" defTabSz="914400" rtl="0" eaLnBrk="1" fontAlgn="auto" latinLnBrk="0" hangingPunct="1">
              <a:lnSpc>
                <a:spcPct val="100000"/>
              </a:lnSpc>
              <a:spcBef>
                <a:spcPts val="0"/>
              </a:spcBef>
              <a:spcAft>
                <a:spcPts val="0"/>
              </a:spcAft>
              <a:buClrTx/>
              <a:buSzTx/>
              <a:tabLst/>
              <a:defRPr/>
            </a:pPr>
            <a:endParaRPr kumimoji="0" lang="de-DE" sz="3200" b="1" i="0" u="none" strike="noStrike" kern="1200" cap="none" spc="0" normalizeH="0" baseline="0" noProof="0" dirty="0">
              <a:ln>
                <a:noFill/>
              </a:ln>
              <a:solidFill>
                <a:srgbClr val="0071B2"/>
              </a:solidFill>
              <a:effectLst/>
              <a:uLnTx/>
              <a:uFillTx/>
              <a:latin typeface="Source Sans Pro" panose="020B0503030403020204" pitchFamily="34" charset="0"/>
            </a:endParaRPr>
          </a:p>
          <a:p>
            <a:pPr lvl="0">
              <a:defRPr/>
            </a:pPr>
            <a:r>
              <a:rPr lang="de-DE" sz="1600" dirty="0" smtClean="0">
                <a:solidFill>
                  <a:srgbClr val="0071B2"/>
                </a:solidFill>
                <a:latin typeface="Source Sans Pro" panose="020B0503030403020204" pitchFamily="34" charset="0"/>
              </a:rPr>
              <a:t>Anschließend muss dann aber auch noch mitgeteilt werden, dass </a:t>
            </a:r>
            <a:r>
              <a:rPr lang="de-DE" sz="1600" dirty="0" smtClean="0">
                <a:latin typeface="Source Sans Pro" panose="020B0503030403020204" pitchFamily="34" charset="0"/>
              </a:rPr>
              <a:t>das Attribut </a:t>
            </a:r>
            <a:r>
              <a:rPr lang="de-DE" sz="1600" b="1" dirty="0" smtClean="0">
                <a:solidFill>
                  <a:schemeClr val="accent3">
                    <a:lumMod val="75000"/>
                  </a:schemeClr>
                </a:solidFill>
                <a:latin typeface="Source Sans Pro" panose="020B0503030403020204" pitchFamily="34" charset="0"/>
              </a:rPr>
              <a:t>Kunde_ID </a:t>
            </a:r>
            <a:r>
              <a:rPr lang="de-DE" sz="1600" dirty="0" smtClean="0">
                <a:solidFill>
                  <a:srgbClr val="0071B2"/>
                </a:solidFill>
                <a:latin typeface="Source Sans Pro" panose="020B0503030403020204" pitchFamily="34" charset="0"/>
              </a:rPr>
              <a:t>auf die Tabelle </a:t>
            </a:r>
            <a:r>
              <a:rPr lang="de-DE" sz="1600" b="1" dirty="0" smtClean="0">
                <a:solidFill>
                  <a:srgbClr val="0071B2"/>
                </a:solidFill>
                <a:latin typeface="Source Sans Pro" panose="020B0503030403020204" pitchFamily="34" charset="0"/>
              </a:rPr>
              <a:t>Kunde</a:t>
            </a:r>
            <a:r>
              <a:rPr lang="de-DE" sz="1600" dirty="0" smtClean="0">
                <a:solidFill>
                  <a:srgbClr val="0071B2"/>
                </a:solidFill>
                <a:latin typeface="Source Sans Pro" panose="020B0503030403020204" pitchFamily="34" charset="0"/>
              </a:rPr>
              <a:t> referenziert:</a:t>
            </a:r>
            <a:endParaRPr lang="de-DE" sz="800" dirty="0">
              <a:solidFill>
                <a:srgbClr val="0071B2"/>
              </a:solidFill>
              <a:latin typeface="Source Sans Pro" panose="020B0503030403020204" pitchFamily="34" charset="0"/>
            </a:endParaRPr>
          </a:p>
          <a:p>
            <a:pPr lvl="0">
              <a:defRPr/>
            </a:pPr>
            <a:r>
              <a:rPr lang="de-DE" sz="3200" b="1" dirty="0">
                <a:solidFill>
                  <a:srgbClr val="0071B2"/>
                </a:solidFill>
                <a:latin typeface="Source Sans Pro" panose="020B0503030403020204" pitchFamily="34" charset="0"/>
              </a:rPr>
              <a:t> </a:t>
            </a:r>
            <a:r>
              <a:rPr lang="de-DE" sz="2000" b="1" dirty="0">
                <a:solidFill>
                  <a:srgbClr val="0071B2"/>
                </a:solidFill>
                <a:latin typeface="Source Sans Pro" panose="020B0503030403020204" pitchFamily="34" charset="0"/>
              </a:rPr>
              <a:t>ALTER TABLE </a:t>
            </a:r>
            <a:r>
              <a:rPr lang="de-DE" sz="2000" dirty="0" smtClean="0">
                <a:solidFill>
                  <a:srgbClr val="D2E8F4">
                    <a:lumMod val="75000"/>
                  </a:srgbClr>
                </a:solidFill>
                <a:latin typeface="Source Sans Pro" panose="020B0503030403020204" pitchFamily="34" charset="0"/>
              </a:rPr>
              <a:t>Produkt</a:t>
            </a:r>
            <a:r>
              <a:rPr lang="de-DE" sz="2000" dirty="0" smtClean="0">
                <a:solidFill>
                  <a:srgbClr val="0071B2"/>
                </a:solidFill>
                <a:latin typeface="Source Sans Pro" panose="020B0503030403020204" pitchFamily="34" charset="0"/>
              </a:rPr>
              <a:t> </a:t>
            </a:r>
            <a:r>
              <a:rPr lang="de-DE" sz="2000" b="1" dirty="0">
                <a:solidFill>
                  <a:srgbClr val="FE5000"/>
                </a:solidFill>
                <a:latin typeface="Source Sans Pro" panose="020B0503030403020204" pitchFamily="34" charset="0"/>
              </a:rPr>
              <a:t>ADD</a:t>
            </a:r>
            <a:r>
              <a:rPr lang="de-DE" sz="2000" b="1" dirty="0">
                <a:solidFill>
                  <a:srgbClr val="0071B2"/>
                </a:solidFill>
                <a:latin typeface="Source Sans Pro" panose="020B0503030403020204" pitchFamily="34" charset="0"/>
              </a:rPr>
              <a:t> </a:t>
            </a:r>
            <a:r>
              <a:rPr lang="de-DE" sz="2000" b="1" dirty="0" smtClean="0">
                <a:solidFill>
                  <a:srgbClr val="FE5000">
                    <a:lumMod val="50000"/>
                  </a:srgbClr>
                </a:solidFill>
                <a:latin typeface="Source Sans Pro" panose="020B0503030403020204" pitchFamily="34" charset="0"/>
              </a:rPr>
              <a:t>FOREIGN KEY(</a:t>
            </a:r>
            <a:r>
              <a:rPr lang="de-DE" sz="2000" dirty="0" smtClean="0">
                <a:solidFill>
                  <a:schemeClr val="accent3">
                    <a:lumMod val="75000"/>
                  </a:schemeClr>
                </a:solidFill>
                <a:latin typeface="Source Sans Pro" panose="020B0503030403020204" pitchFamily="34" charset="0"/>
              </a:rPr>
              <a:t>Kunde_ID</a:t>
            </a:r>
            <a:r>
              <a:rPr lang="de-DE" sz="2000" b="1" dirty="0" smtClean="0">
                <a:solidFill>
                  <a:srgbClr val="FE5000">
                    <a:lumMod val="50000"/>
                  </a:srgbClr>
                </a:solidFill>
                <a:latin typeface="Source Sans Pro" panose="020B0503030403020204" pitchFamily="34" charset="0"/>
              </a:rPr>
              <a:t>) REFERENCES </a:t>
            </a:r>
            <a:r>
              <a:rPr lang="de-DE" sz="2000" b="1" dirty="0" smtClean="0">
                <a:latin typeface="Source Sans Pro" panose="020B0503030403020204" pitchFamily="34" charset="0"/>
              </a:rPr>
              <a:t>Kunde(</a:t>
            </a:r>
            <a:r>
              <a:rPr lang="de-DE" sz="2000" dirty="0" smtClean="0">
                <a:latin typeface="Source Sans Pro" panose="020B0503030403020204" pitchFamily="34" charset="0"/>
              </a:rPr>
              <a:t>Kunde_ID</a:t>
            </a:r>
            <a:r>
              <a:rPr lang="de-DE" sz="2000" b="1" dirty="0" smtClean="0">
                <a:latin typeface="Source Sans Pro" panose="020B0503030403020204" pitchFamily="34" charset="0"/>
              </a:rPr>
              <a:t>);</a:t>
            </a:r>
            <a:endParaRPr lang="de-DE" sz="2000" b="1" dirty="0">
              <a:latin typeface="Source Sans Pro" panose="020B050303040302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de-DE" sz="32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
        <p:nvSpPr>
          <p:cNvPr id="7" name="Rechteck 6"/>
          <p:cNvSpPr/>
          <p:nvPr/>
        </p:nvSpPr>
        <p:spPr>
          <a:xfrm>
            <a:off x="106311" y="4313775"/>
            <a:ext cx="11870575" cy="1562793"/>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smtClean="0">
                <a:solidFill>
                  <a:schemeClr val="tx1"/>
                </a:solidFill>
              </a:rPr>
              <a:t>Der durch die </a:t>
            </a:r>
            <a:r>
              <a:rPr lang="de-DE" sz="2000" b="1" dirty="0" smtClean="0">
                <a:solidFill>
                  <a:schemeClr val="tx1"/>
                </a:solidFill>
              </a:rPr>
              <a:t>geschweifte Klammer </a:t>
            </a:r>
            <a:r>
              <a:rPr lang="de-DE" sz="2000" dirty="0" smtClean="0">
                <a:solidFill>
                  <a:schemeClr val="tx1"/>
                </a:solidFill>
              </a:rPr>
              <a:t>markierte Bereich entspricht </a:t>
            </a:r>
            <a:r>
              <a:rPr lang="de-DE" sz="2000" b="1" dirty="0" smtClean="0">
                <a:solidFill>
                  <a:schemeClr val="accent2"/>
                </a:solidFill>
              </a:rPr>
              <a:t>erneut jener Syntax</a:t>
            </a:r>
            <a:r>
              <a:rPr lang="de-DE" sz="2000" dirty="0" smtClean="0">
                <a:solidFill>
                  <a:schemeClr val="tx1"/>
                </a:solidFill>
              </a:rPr>
              <a:t>,</a:t>
            </a:r>
          </a:p>
          <a:p>
            <a:pPr algn="ctr"/>
            <a:r>
              <a:rPr lang="de-DE" sz="2000" dirty="0" smtClean="0">
                <a:solidFill>
                  <a:schemeClr val="tx1"/>
                </a:solidFill>
              </a:rPr>
              <a:t>die verwendet worden wäre, hätte man diesen Fremdschlüssel-Constraint bereits von Beginn an</a:t>
            </a:r>
          </a:p>
          <a:p>
            <a:pPr algn="ctr"/>
            <a:r>
              <a:rPr lang="de-DE" sz="2000" dirty="0">
                <a:solidFill>
                  <a:schemeClr val="tx1"/>
                </a:solidFill>
              </a:rPr>
              <a:t>b</a:t>
            </a:r>
            <a:r>
              <a:rPr lang="de-DE" sz="2000" dirty="0" smtClean="0">
                <a:solidFill>
                  <a:schemeClr val="tx1"/>
                </a:solidFill>
              </a:rPr>
              <a:t>ei </a:t>
            </a:r>
            <a:r>
              <a:rPr lang="de-DE" sz="2000" dirty="0">
                <a:solidFill>
                  <a:schemeClr val="tx1"/>
                </a:solidFill>
              </a:rPr>
              <a:t>der Implementierung der Tabelle mittels </a:t>
            </a:r>
            <a:r>
              <a:rPr lang="de-DE" sz="2000" dirty="0" smtClean="0">
                <a:solidFill>
                  <a:schemeClr val="tx1"/>
                </a:solidFill>
              </a:rPr>
              <a:t>„</a:t>
            </a:r>
            <a:r>
              <a:rPr lang="de-DE" sz="2000" b="1" dirty="0" smtClean="0">
                <a:solidFill>
                  <a:schemeClr val="tx1"/>
                </a:solidFill>
              </a:rPr>
              <a:t>CREATE TABLE </a:t>
            </a:r>
            <a:r>
              <a:rPr lang="de-DE" sz="2000" dirty="0" smtClean="0">
                <a:solidFill>
                  <a:schemeClr val="tx1"/>
                </a:solidFill>
              </a:rPr>
              <a:t>Produkt“ erzeugt.</a:t>
            </a:r>
          </a:p>
          <a:p>
            <a:pPr algn="ctr"/>
            <a:endParaRPr lang="de-DE" sz="1200" dirty="0">
              <a:solidFill>
                <a:schemeClr val="tx1"/>
              </a:solidFill>
            </a:endParaRPr>
          </a:p>
        </p:txBody>
      </p:sp>
      <p:sp>
        <p:nvSpPr>
          <p:cNvPr id="8" name="Geschweifte Klammer rechts 7"/>
          <p:cNvSpPr/>
          <p:nvPr/>
        </p:nvSpPr>
        <p:spPr>
          <a:xfrm rot="5400000">
            <a:off x="6664959" y="949920"/>
            <a:ext cx="203200" cy="620129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dirty="0"/>
          </a:p>
        </p:txBody>
      </p:sp>
    </p:spTree>
    <p:extLst>
      <p:ext uri="{BB962C8B-B14F-4D97-AF65-F5344CB8AC3E}">
        <p14:creationId xmlns:p14="http://schemas.microsoft.com/office/powerpoint/2010/main" val="407419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el 10"/>
          <p:cNvSpPr>
            <a:spLocks noGrp="1"/>
          </p:cNvSpPr>
          <p:nvPr>
            <p:ph type="title"/>
          </p:nvPr>
        </p:nvSpPr>
        <p:spPr>
          <a:xfrm>
            <a:off x="420609" y="383340"/>
            <a:ext cx="10319435" cy="720725"/>
          </a:xfrm>
        </p:spPr>
        <p:txBody>
          <a:bodyPr>
            <a:noAutofit/>
          </a:bodyPr>
          <a:lstStyle/>
          <a:p>
            <a:r>
              <a:rPr lang="de-DE" sz="3600" dirty="0">
                <a:solidFill>
                  <a:srgbClr val="0071B2"/>
                </a:solidFill>
                <a:latin typeface="Source Sans Pro" panose="020B0503030403020204" pitchFamily="34" charset="0"/>
              </a:rPr>
              <a:t>ALTER TABLE </a:t>
            </a:r>
            <a:r>
              <a:rPr lang="de-DE" sz="3600" dirty="0" smtClean="0">
                <a:solidFill>
                  <a:srgbClr val="D2E8F4">
                    <a:lumMod val="75000"/>
                  </a:srgbClr>
                </a:solidFill>
                <a:latin typeface="Source Sans Pro" panose="020B0503030403020204" pitchFamily="34" charset="0"/>
              </a:rPr>
              <a:t>Tabellen-Name</a:t>
            </a:r>
            <a:r>
              <a:rPr lang="de-DE" sz="3600" dirty="0" smtClean="0">
                <a:solidFill>
                  <a:srgbClr val="0071B2"/>
                </a:solidFill>
                <a:latin typeface="Source Sans Pro" panose="020B0503030403020204" pitchFamily="34" charset="0"/>
              </a:rPr>
              <a:t> </a:t>
            </a:r>
            <a:r>
              <a:rPr lang="de-DE" sz="3600" dirty="0" smtClean="0">
                <a:solidFill>
                  <a:srgbClr val="FE5000"/>
                </a:solidFill>
                <a:latin typeface="Source Sans Pro" panose="020B0503030403020204" pitchFamily="34" charset="0"/>
              </a:rPr>
              <a:t>DROP </a:t>
            </a:r>
            <a:r>
              <a:rPr lang="de-DE" sz="3600" dirty="0" smtClean="0">
                <a:solidFill>
                  <a:srgbClr val="FE5000">
                    <a:lumMod val="50000"/>
                  </a:srgbClr>
                </a:solidFill>
                <a:latin typeface="Source Sans Pro" panose="020B0503030403020204" pitchFamily="34" charset="0"/>
              </a:rPr>
              <a:t>Attribut-Name</a:t>
            </a:r>
            <a:endParaRPr lang="de-DE" sz="3600" b="0" i="1" dirty="0">
              <a:solidFill>
                <a:schemeClr val="accent2"/>
              </a:solidFill>
              <a:latin typeface="Source Sans Pro" panose="020B0503030403020204" pitchFamily="34" charset="0"/>
            </a:endParaRPr>
          </a:p>
        </p:txBody>
      </p:sp>
      <p:sp>
        <p:nvSpPr>
          <p:cNvPr id="4" name="Fußzeilenplatzhalt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smtClean="0">
                <a:ln>
                  <a:noFill/>
                </a:ln>
                <a:solidFill>
                  <a:srgbClr val="0071B2">
                    <a:tint val="75000"/>
                  </a:srgbClr>
                </a:solidFill>
                <a:effectLst/>
                <a:uLnTx/>
                <a:uFillTx/>
                <a:latin typeface="Calibri" panose="020F0502020204030204"/>
                <a:ea typeface="+mn-ea"/>
                <a:cs typeface="+mn-cs"/>
              </a:rPr>
              <a:t>Datenbanken und SQL</a:t>
            </a:r>
            <a:endParaRPr kumimoji="0" lang="de-DE" sz="1200" b="1"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5" name="Foliennummernplatzhalt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20551C3-A462-45EE-8D4B-53AADAADD6D4}" type="slidenum">
              <a:rPr kumimoji="0" lang="de-DE" sz="1200" b="0" i="0" u="none" strike="noStrike" kern="1200" cap="none" spc="0" normalizeH="0" baseline="0" noProof="0" smtClean="0">
                <a:ln>
                  <a:noFill/>
                </a:ln>
                <a:solidFill>
                  <a:srgbClr val="0071B2">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DE" sz="1200" b="0" i="0" u="none" strike="noStrike" kern="1200" cap="none" spc="0" normalizeH="0" baseline="0" noProof="0" dirty="0">
              <a:ln>
                <a:noFill/>
              </a:ln>
              <a:solidFill>
                <a:srgbClr val="0071B2">
                  <a:tint val="75000"/>
                </a:srgbClr>
              </a:solidFill>
              <a:effectLst/>
              <a:uLnTx/>
              <a:uFillTx/>
              <a:latin typeface="Calibri" panose="020F0502020204030204"/>
              <a:ea typeface="+mn-ea"/>
              <a:cs typeface="+mn-cs"/>
            </a:endParaRPr>
          </a:p>
        </p:txBody>
      </p:sp>
      <p:sp>
        <p:nvSpPr>
          <p:cNvPr id="6" name="Textfeld 5"/>
          <p:cNvSpPr txBox="1"/>
          <p:nvPr/>
        </p:nvSpPr>
        <p:spPr>
          <a:xfrm>
            <a:off x="543745" y="2366618"/>
            <a:ext cx="10810054" cy="1077218"/>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de-DE" sz="16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Um (z.B.) in der Tabelle „Kunde“ das </a:t>
            </a:r>
            <a:r>
              <a:rPr kumimoji="0" lang="de-DE" sz="1600" b="1"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Attribut „Anrede“ </a:t>
            </a:r>
            <a:r>
              <a:rPr kumimoji="0" lang="de-DE" sz="16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rPr>
              <a:t>zu löschen, verwenden</a:t>
            </a:r>
            <a:r>
              <a:rPr kumimoji="0" lang="de-DE" sz="16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rPr>
              <a:t> wir den folgenden Befehl:</a:t>
            </a:r>
          </a:p>
          <a:p>
            <a:pPr marR="0" lvl="0" algn="l" defTabSz="914400" rtl="0" eaLnBrk="1" fontAlgn="auto" latinLnBrk="0" hangingPunct="1">
              <a:lnSpc>
                <a:spcPct val="100000"/>
              </a:lnSpc>
              <a:spcBef>
                <a:spcPts val="0"/>
              </a:spcBef>
              <a:spcAft>
                <a:spcPts val="0"/>
              </a:spcAft>
              <a:buClrTx/>
              <a:buSzTx/>
              <a:tabLst/>
              <a:defRPr/>
            </a:pPr>
            <a:endParaRPr kumimoji="0" lang="de-DE" sz="800" b="0" i="0" u="none" strike="noStrike" kern="1200" cap="none" spc="0" normalizeH="0" noProof="0" dirty="0" smtClean="0">
              <a:ln>
                <a:noFill/>
              </a:ln>
              <a:solidFill>
                <a:srgbClr val="0071B2"/>
              </a:solidFill>
              <a:effectLst/>
              <a:uLnTx/>
              <a:uFillTx/>
              <a:latin typeface="Source Sans Pro" panose="020B0503030403020204" pitchFamily="34"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de-DE" sz="3200" b="1" baseline="0" dirty="0" smtClean="0">
                <a:solidFill>
                  <a:srgbClr val="0071B2"/>
                </a:solidFill>
                <a:latin typeface="Source Sans Pro" panose="020B0503030403020204" pitchFamily="34" charset="0"/>
              </a:rPr>
              <a:t> ALTER TABLE </a:t>
            </a:r>
            <a:r>
              <a:rPr lang="de-DE" sz="3200" dirty="0" smtClean="0">
                <a:solidFill>
                  <a:schemeClr val="accent3">
                    <a:lumMod val="75000"/>
                  </a:schemeClr>
                </a:solidFill>
                <a:latin typeface="Source Sans Pro" panose="020B0503030403020204" pitchFamily="34" charset="0"/>
              </a:rPr>
              <a:t>Kunde</a:t>
            </a:r>
            <a:r>
              <a:rPr lang="de-DE" sz="3200" dirty="0" smtClean="0">
                <a:solidFill>
                  <a:srgbClr val="0071B2"/>
                </a:solidFill>
                <a:latin typeface="Source Sans Pro" panose="020B0503030403020204" pitchFamily="34" charset="0"/>
              </a:rPr>
              <a:t> </a:t>
            </a:r>
            <a:r>
              <a:rPr lang="de-DE" sz="3200" b="1" dirty="0" smtClean="0">
                <a:solidFill>
                  <a:schemeClr val="accent2"/>
                </a:solidFill>
                <a:latin typeface="Source Sans Pro" panose="020B0503030403020204" pitchFamily="34" charset="0"/>
              </a:rPr>
              <a:t>DROP </a:t>
            </a:r>
            <a:r>
              <a:rPr lang="de-DE" sz="3200" b="1" dirty="0" smtClean="0">
                <a:solidFill>
                  <a:schemeClr val="accent2">
                    <a:lumMod val="50000"/>
                  </a:schemeClr>
                </a:solidFill>
                <a:latin typeface="Source Sans Pro" panose="020B0503030403020204" pitchFamily="34" charset="0"/>
              </a:rPr>
              <a:t>Anrede</a:t>
            </a:r>
            <a:r>
              <a:rPr lang="de-DE" sz="3200" b="1" dirty="0" smtClean="0">
                <a:solidFill>
                  <a:srgbClr val="0071B2"/>
                </a:solidFill>
                <a:latin typeface="Source Sans Pro" panose="020B0503030403020204" pitchFamily="34" charset="0"/>
              </a:rPr>
              <a:t>;</a:t>
            </a:r>
            <a:endParaRPr kumimoji="0" lang="de-DE" sz="3200" b="1" i="0" u="none" strike="noStrike" kern="1200" cap="none" spc="0" normalizeH="0" baseline="0" noProof="0" dirty="0" smtClean="0">
              <a:ln>
                <a:noFill/>
              </a:ln>
              <a:solidFill>
                <a:srgbClr val="0071B2"/>
              </a:solidFill>
              <a:effectLst/>
              <a:uLnTx/>
              <a:uFillTx/>
              <a:latin typeface="Source Sans Pro" panose="020B050303040302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de-DE" sz="800" b="0" i="0" u="none" strike="noStrike" kern="1200" cap="none" spc="0" normalizeH="0" baseline="0" noProof="0" dirty="0" smtClean="0">
              <a:ln>
                <a:noFill/>
              </a:ln>
              <a:solidFill>
                <a:srgbClr val="0071B2"/>
              </a:solidFill>
              <a:effectLst/>
              <a:uLnTx/>
              <a:uFillTx/>
              <a:latin typeface="Source Sans Pro" panose="020B0503030403020204" pitchFamily="34" charset="0"/>
              <a:ea typeface="+mn-ea"/>
              <a:cs typeface="+mn-cs"/>
            </a:endParaRPr>
          </a:p>
        </p:txBody>
      </p:sp>
    </p:spTree>
    <p:extLst>
      <p:ext uri="{BB962C8B-B14F-4D97-AF65-F5344CB8AC3E}">
        <p14:creationId xmlns:p14="http://schemas.microsoft.com/office/powerpoint/2010/main" val="2037332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a:themeElements>
    <a:clrScheme name="WBS_Folienvorlage">
      <a:dk1>
        <a:srgbClr val="0071B2"/>
      </a:dk1>
      <a:lt1>
        <a:srgbClr val="D2E8F4"/>
      </a:lt1>
      <a:dk2>
        <a:srgbClr val="B2B2B2"/>
      </a:dk2>
      <a:lt2>
        <a:srgbClr val="EEEEEE"/>
      </a:lt2>
      <a:accent1>
        <a:srgbClr val="0071B2"/>
      </a:accent1>
      <a:accent2>
        <a:srgbClr val="FE5000"/>
      </a:accent2>
      <a:accent3>
        <a:srgbClr val="D2E8F4"/>
      </a:accent3>
      <a:accent4>
        <a:srgbClr val="EEEEEE"/>
      </a:accent4>
      <a:accent5>
        <a:srgbClr val="D9D9D9"/>
      </a:accent5>
      <a:accent6>
        <a:srgbClr val="B2B2B2"/>
      </a:accent6>
      <a:hlink>
        <a:srgbClr val="FE5000"/>
      </a:hlink>
      <a:folHlink>
        <a:srgbClr val="C0000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E2894E4CF43FC4786D65296C0CD6BF1" ma:contentTypeVersion="11" ma:contentTypeDescription="Ein neues Dokument erstellen." ma:contentTypeScope="" ma:versionID="338ad2af27be3fcede07a3123b022872">
  <xsd:schema xmlns:xsd="http://www.w3.org/2001/XMLSchema" xmlns:xs="http://www.w3.org/2001/XMLSchema" xmlns:p="http://schemas.microsoft.com/office/2006/metadata/properties" xmlns:ns2="f22e8a00-551a-48c6-b378-c6ed4955e6ee" xmlns:ns3="8757b47b-59dc-4c9e-8178-d43937388e35" targetNamespace="http://schemas.microsoft.com/office/2006/metadata/properties" ma:root="true" ma:fieldsID="f1060fe260a8ca80f12653f03fc8ce65" ns2:_="" ns3:_="">
    <xsd:import namespace="f22e8a00-551a-48c6-b378-c6ed4955e6ee"/>
    <xsd:import namespace="8757b47b-59dc-4c9e-8178-d43937388e3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e8a00-551a-48c6-b378-c6ed4955e6ee"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element name="TaxCatchAll" ma:index="14" nillable="true" ma:displayName="Taxonomy Catch All Column" ma:hidden="true" ma:list="{559174ce-b004-4f1e-a04d-a197baedd0ca}" ma:internalName="TaxCatchAll" ma:showField="CatchAllData" ma:web="f22e8a00-551a-48c6-b378-c6ed4955e6e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57b47b-59dc-4c9e-8178-d43937388e3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ecb1af77-71c4-40a4-865f-7f05b01a85a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757b47b-59dc-4c9e-8178-d43937388e35">
      <Terms xmlns="http://schemas.microsoft.com/office/infopath/2007/PartnerControls"/>
    </lcf76f155ced4ddcb4097134ff3c332f>
    <TaxCatchAll xmlns="f22e8a00-551a-48c6-b378-c6ed4955e6ee" xsi:nil="true"/>
  </documentManagement>
</p:properties>
</file>

<file path=customXml/itemProps1.xml><?xml version="1.0" encoding="utf-8"?>
<ds:datastoreItem xmlns:ds="http://schemas.openxmlformats.org/officeDocument/2006/customXml" ds:itemID="{4177D1C7-2A71-40BE-84AA-60C7FA6AA53E}"/>
</file>

<file path=customXml/itemProps2.xml><?xml version="1.0" encoding="utf-8"?>
<ds:datastoreItem xmlns:ds="http://schemas.openxmlformats.org/officeDocument/2006/customXml" ds:itemID="{0D2DE58E-435D-422B-B318-96FE4061AF50}"/>
</file>

<file path=customXml/itemProps3.xml><?xml version="1.0" encoding="utf-8"?>
<ds:datastoreItem xmlns:ds="http://schemas.openxmlformats.org/officeDocument/2006/customXml" ds:itemID="{E7957E43-83F7-4B27-81C3-877B975815C0}"/>
</file>

<file path=docProps/app.xml><?xml version="1.0" encoding="utf-8"?>
<Properties xmlns="http://schemas.openxmlformats.org/officeDocument/2006/extended-properties" xmlns:vt="http://schemas.openxmlformats.org/officeDocument/2006/docPropsVTypes">
  <TotalTime>0</TotalTime>
  <Words>927</Words>
  <Application>Microsoft Office PowerPoint</Application>
  <PresentationFormat>Breitbild</PresentationFormat>
  <Paragraphs>139</Paragraphs>
  <Slides>15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15</vt:i4>
      </vt:variant>
    </vt:vector>
  </HeadingPairs>
  <TitlesOfParts>
    <vt:vector size="20" baseType="lpstr">
      <vt:lpstr>Arial</vt:lpstr>
      <vt:lpstr>Calibri</vt:lpstr>
      <vt:lpstr>Source Sans Pro</vt:lpstr>
      <vt:lpstr>Wingdings</vt:lpstr>
      <vt:lpstr>1_Office</vt:lpstr>
      <vt:lpstr>Datenbanken und SQL</vt:lpstr>
      <vt:lpstr>Agenda</vt:lpstr>
      <vt:lpstr>PowerPoint-Präsentation</vt:lpstr>
      <vt:lpstr>ALTER TABLE -&gt; Definition</vt:lpstr>
      <vt:lpstr>ALTER TABLE -&gt; Motivation</vt:lpstr>
      <vt:lpstr>PowerPoint-Präsentation</vt:lpstr>
      <vt:lpstr>ALTER TABLE Tabellen-Name ADD Attribut-Name Definition</vt:lpstr>
      <vt:lpstr>ALTER TABLE Tabellen-Name ADD Fremdschlüssel-Attribut</vt:lpstr>
      <vt:lpstr>ALTER TABLE Tabellen-Name DROP Attribut-Name</vt:lpstr>
      <vt:lpstr>ALTER TABLE Tabellen-Name DROP einziges Fremdschlüssel-Attribut</vt:lpstr>
      <vt:lpstr>ALTER TABLE Tabellen-Name DROP einen (von mehreren) Fremdschlüsseln</vt:lpstr>
      <vt:lpstr>ALTER TABLE Tabellen-Name CHANGE bisheriger Attribut-Name neuer Attribut-Name Definition</vt:lpstr>
      <vt:lpstr>ALTER TABLE alter Tabellen-Name RENAME neuer Tabellen-Name</vt:lpstr>
      <vt:lpstr>Gemeinsame Übung („Live-Coding“) -&gt; A_02_02_01</vt:lpstr>
      <vt:lpstr>PowerPoint-Präsentation</vt:lpstr>
    </vt:vector>
  </TitlesOfParts>
  <Company>WBS TRAINING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Datenbanken und SQL</dc:title>
  <dc:creator>Max Muster01</dc:creator>
  <cp:lastModifiedBy>Max Muster01</cp:lastModifiedBy>
  <cp:revision>380</cp:revision>
  <dcterms:created xsi:type="dcterms:W3CDTF">2022-02-01T13:48:14Z</dcterms:created>
  <dcterms:modified xsi:type="dcterms:W3CDTF">2022-05-30T16:01:14Z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0x0101002E2894E4CF43FC4786D65296C0CD6BF1</vt:lpwstr>
  </property>
</Properties>
</file>