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7DF7-3C2A-47CC-928C-629B81F9AE11}" v="4" dt="2024-09-18T12:50:54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ya mitsumoto" userId="cb6794563c0bbb79" providerId="LiveId" clId="{2F4F7DF7-3C2A-47CC-928C-629B81F9AE11}"/>
    <pc:docChg chg="custSel modSld">
      <pc:chgData name="naoya mitsumoto" userId="cb6794563c0bbb79" providerId="LiveId" clId="{2F4F7DF7-3C2A-47CC-928C-629B81F9AE11}" dt="2024-09-18T12:51:53.672" v="116" actId="1035"/>
      <pc:docMkLst>
        <pc:docMk/>
      </pc:docMkLst>
      <pc:sldChg chg="addSp modSp mod">
        <pc:chgData name="naoya mitsumoto" userId="cb6794563c0bbb79" providerId="LiveId" clId="{2F4F7DF7-3C2A-47CC-928C-629B81F9AE11}" dt="2024-09-18T12:51:53.672" v="116" actId="1035"/>
        <pc:sldMkLst>
          <pc:docMk/>
          <pc:sldMk cId="3674668130" sldId="256"/>
        </pc:sldMkLst>
        <pc:spChg chg="mod">
          <ac:chgData name="naoya mitsumoto" userId="cb6794563c0bbb79" providerId="LiveId" clId="{2F4F7DF7-3C2A-47CC-928C-629B81F9AE11}" dt="2024-09-18T12:44:27.979" v="61" actId="20577"/>
          <ac:spMkLst>
            <pc:docMk/>
            <pc:sldMk cId="3674668130" sldId="256"/>
            <ac:spMk id="3" creationId="{656C66C8-0AC7-CDB0-9EB7-07A9CC6A5EB6}"/>
          </ac:spMkLst>
        </pc:spChg>
        <pc:picChg chg="add mod">
          <ac:chgData name="naoya mitsumoto" userId="cb6794563c0bbb79" providerId="LiveId" clId="{2F4F7DF7-3C2A-47CC-928C-629B81F9AE11}" dt="2024-09-18T12:51:33.604" v="83" actId="1035"/>
          <ac:picMkLst>
            <pc:docMk/>
            <pc:sldMk cId="3674668130" sldId="256"/>
            <ac:picMk id="5" creationId="{55352712-20B3-6BC1-C87E-3CAE1651D1F4}"/>
          </ac:picMkLst>
        </pc:picChg>
        <pc:picChg chg="mod ord">
          <ac:chgData name="naoya mitsumoto" userId="cb6794563c0bbb79" providerId="LiveId" clId="{2F4F7DF7-3C2A-47CC-928C-629B81F9AE11}" dt="2024-09-18T12:51:53.672" v="116" actId="1035"/>
          <ac:picMkLst>
            <pc:docMk/>
            <pc:sldMk cId="3674668130" sldId="256"/>
            <ac:picMk id="7" creationId="{C53F9E7A-6AC5-439D-A196-AEE0CCB266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5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3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7" name="Group 1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6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FF4BEE-1F1D-88F1-49B0-0F433EEA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6" y="1653309"/>
            <a:ext cx="1764146" cy="937491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 algn="ctr"/>
            <a:r>
              <a:rPr kumimoji="1" lang="ja-JP" altLang="en-US" sz="4800" b="1" i="1" dirty="0"/>
              <a:t>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6C66C8-0AC7-CDB0-9EB7-07A9CC6A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49" y="2955925"/>
            <a:ext cx="4864432" cy="233445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/>
            <a:r>
              <a:rPr kumimoji="1" lang="en-US" altLang="ja-JP" dirty="0"/>
              <a:t>★</a:t>
            </a:r>
            <a:r>
              <a:rPr kumimoji="1" lang="en-US" altLang="ja-JP" sz="1900" dirty="0"/>
              <a:t>2</a:t>
            </a:r>
            <a:r>
              <a:rPr kumimoji="1" lang="ja-JP" altLang="en-US" sz="1900" dirty="0"/>
              <a:t>都市の現在時刻とその時差を表示する</a:t>
            </a:r>
            <a:r>
              <a:rPr kumimoji="1" lang="ja-JP" altLang="en-US" dirty="0"/>
              <a:t>★</a:t>
            </a:r>
            <a:endParaRPr kumimoji="1" lang="en-US" altLang="ja-JP" dirty="0"/>
          </a:p>
          <a:p>
            <a:endParaRPr lang="en-US" altLang="ja-JP" dirty="0"/>
          </a:p>
          <a:p>
            <a:pPr indent="-228600" algn="ctr"/>
            <a:r>
              <a:rPr kumimoji="1" lang="ja-JP" altLang="en-US" dirty="0"/>
              <a:t>～開発・作成のキッカケ～</a:t>
            </a:r>
            <a:endParaRPr kumimoji="1" lang="en-US" altLang="ja-JP" dirty="0"/>
          </a:p>
          <a:p>
            <a:pPr indent="-228600"/>
            <a:r>
              <a:rPr kumimoji="1" lang="ja-JP" altLang="en-US" dirty="0"/>
              <a:t>現在の現場</a:t>
            </a:r>
            <a:r>
              <a:rPr kumimoji="1" lang="en-US" altLang="ja-JP" dirty="0"/>
              <a:t>(</a:t>
            </a:r>
            <a:r>
              <a:rPr kumimoji="1" lang="ja-JP" altLang="en-US" dirty="0"/>
              <a:t>外務省案件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で作業に</a:t>
            </a:r>
            <a:r>
              <a:rPr kumimoji="1" lang="en-US" altLang="ja-JP" dirty="0"/>
              <a:t>”</a:t>
            </a:r>
            <a:r>
              <a:rPr kumimoji="1" lang="ja-JP" altLang="en-US" b="1" dirty="0"/>
              <a:t>時差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が多々</a:t>
            </a:r>
            <a:r>
              <a:rPr kumimoji="1" lang="ja-JP" altLang="en-US"/>
              <a:t>関わって来る中</a:t>
            </a:r>
            <a:r>
              <a:rPr kumimoji="1" lang="ja-JP" altLang="en-US" dirty="0"/>
              <a:t>、すぐに検索出来るツールが欲しいと思ったから。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352712-20B3-6BC1-C87E-3CAE1651D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27" y="49166"/>
            <a:ext cx="5875521" cy="6340490"/>
          </a:xfrm>
          <a:prstGeom prst="rect">
            <a:avLst/>
          </a:prstGeom>
        </p:spPr>
      </p:pic>
      <p:pic>
        <p:nvPicPr>
          <p:cNvPr id="7" name="図 6" descr="レゴ, 時計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53F9E7A-6AC5-439D-A196-AEE0CCB2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25">
            <a:off x="6641574" y="802784"/>
            <a:ext cx="3871551" cy="27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81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</vt:lpstr>
      <vt:lpstr>Yu Mincho</vt:lpstr>
      <vt:lpstr>Arial</vt:lpstr>
      <vt:lpstr>Consolas</vt:lpstr>
      <vt:lpstr>StreetscapeVTI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mitsumoto</dc:creator>
  <cp:lastModifiedBy>naoya mitsumoto</cp:lastModifiedBy>
  <cp:revision>1</cp:revision>
  <dcterms:created xsi:type="dcterms:W3CDTF">2024-09-18T12:15:09Z</dcterms:created>
  <dcterms:modified xsi:type="dcterms:W3CDTF">2024-09-18T12:52:01Z</dcterms:modified>
</cp:coreProperties>
</file>