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F7DF7-3C2A-47CC-928C-629B81F9AE11}" v="3" dt="2024-09-18T12:43:27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oya mitsumoto" userId="cb6794563c0bbb79" providerId="LiveId" clId="{2F4F7DF7-3C2A-47CC-928C-629B81F9AE11}"/>
    <pc:docChg chg="custSel modSld">
      <pc:chgData name="naoya mitsumoto" userId="cb6794563c0bbb79" providerId="LiveId" clId="{2F4F7DF7-3C2A-47CC-928C-629B81F9AE11}" dt="2024-09-18T12:44:27.979" v="61" actId="20577"/>
      <pc:docMkLst>
        <pc:docMk/>
      </pc:docMkLst>
      <pc:sldChg chg="modSp mod">
        <pc:chgData name="naoya mitsumoto" userId="cb6794563c0bbb79" providerId="LiveId" clId="{2F4F7DF7-3C2A-47CC-928C-629B81F9AE11}" dt="2024-09-18T12:44:27.979" v="61" actId="20577"/>
        <pc:sldMkLst>
          <pc:docMk/>
          <pc:sldMk cId="3674668130" sldId="256"/>
        </pc:sldMkLst>
        <pc:spChg chg="mod">
          <ac:chgData name="naoya mitsumoto" userId="cb6794563c0bbb79" providerId="LiveId" clId="{2F4F7DF7-3C2A-47CC-928C-629B81F9AE11}" dt="2024-09-18T12:44:27.979" v="61" actId="20577"/>
          <ac:spMkLst>
            <pc:docMk/>
            <pc:sldMk cId="3674668130" sldId="256"/>
            <ac:spMk id="3" creationId="{656C66C8-0AC7-CDB0-9EB7-07A9CC6A5E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1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8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8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54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5" r:id="rId6"/>
    <p:sldLayoutId id="2147483690" r:id="rId7"/>
    <p:sldLayoutId id="2147483691" r:id="rId8"/>
    <p:sldLayoutId id="2147483692" r:id="rId9"/>
    <p:sldLayoutId id="2147483694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i="0" kern="1200" spc="13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7" name="Group 1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2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26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図 6" descr="レゴ, 時計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C53F9E7A-6AC5-439D-A196-AEE0CCB26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46">
            <a:off x="5550142" y="935725"/>
            <a:ext cx="6417380" cy="454029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BFF4BEE-1F1D-88F1-49B0-0F433EEA4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6" y="1653309"/>
            <a:ext cx="1764146" cy="937491"/>
          </a:xfrm>
        </p:spPr>
        <p:txBody>
          <a:bodyPr vert="horz" lIns="91440" tIns="45720" rIns="91440" bIns="45720" rtlCol="0" anchor="ctr" anchorCtr="1">
            <a:normAutofit/>
          </a:bodyPr>
          <a:lstStyle/>
          <a:p>
            <a:pPr algn="ctr"/>
            <a:r>
              <a:rPr kumimoji="1" lang="ja-JP" altLang="en-US" sz="4800" b="1" i="1" dirty="0"/>
              <a:t>概要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6C66C8-0AC7-CDB0-9EB7-07A9CC6A5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49" y="2955925"/>
            <a:ext cx="4864432" cy="233445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/>
            <a:r>
              <a:rPr kumimoji="1" lang="en-US" altLang="ja-JP" dirty="0"/>
              <a:t>★</a:t>
            </a:r>
            <a:r>
              <a:rPr kumimoji="1" lang="en-US" altLang="ja-JP" sz="1900" dirty="0"/>
              <a:t>2</a:t>
            </a:r>
            <a:r>
              <a:rPr kumimoji="1" lang="ja-JP" altLang="en-US" sz="1900" dirty="0"/>
              <a:t>都市の現在時刻とその時差を表示する</a:t>
            </a:r>
            <a:r>
              <a:rPr kumimoji="1" lang="ja-JP" altLang="en-US" dirty="0"/>
              <a:t>★</a:t>
            </a:r>
            <a:endParaRPr kumimoji="1" lang="en-US" altLang="ja-JP" dirty="0"/>
          </a:p>
          <a:p>
            <a:endParaRPr lang="en-US" altLang="ja-JP" dirty="0"/>
          </a:p>
          <a:p>
            <a:pPr indent="-228600" algn="ctr"/>
            <a:r>
              <a:rPr kumimoji="1" lang="ja-JP" altLang="en-US" dirty="0"/>
              <a:t>～開発・作成のキッカケ～</a:t>
            </a:r>
            <a:endParaRPr kumimoji="1" lang="en-US" altLang="ja-JP" dirty="0"/>
          </a:p>
          <a:p>
            <a:pPr indent="-228600"/>
            <a:r>
              <a:rPr kumimoji="1" lang="ja-JP" altLang="en-US" dirty="0"/>
              <a:t>現在の現場</a:t>
            </a:r>
            <a:r>
              <a:rPr kumimoji="1" lang="en-US" altLang="ja-JP" dirty="0"/>
              <a:t>(</a:t>
            </a:r>
            <a:r>
              <a:rPr kumimoji="1" lang="ja-JP" altLang="en-US" dirty="0"/>
              <a:t>外務省案件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で作業に</a:t>
            </a:r>
            <a:r>
              <a:rPr kumimoji="1" lang="en-US" altLang="ja-JP" dirty="0"/>
              <a:t>”</a:t>
            </a:r>
            <a:r>
              <a:rPr kumimoji="1" lang="ja-JP" altLang="en-US" b="1" dirty="0"/>
              <a:t>時差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が多々</a:t>
            </a:r>
            <a:r>
              <a:rPr kumimoji="1" lang="ja-JP" altLang="en-US"/>
              <a:t>関わって来る中</a:t>
            </a:r>
            <a:r>
              <a:rPr kumimoji="1" lang="ja-JP" altLang="en-US" dirty="0"/>
              <a:t>、すぐに検索出来るツールが欲しいと思ったから。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68130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Yu Gothic"/>
        <a:ea typeface=""/>
        <a:cs typeface=""/>
      </a:majorFont>
      <a:minorFont>
        <a:latin typeface="Yu Minch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</vt:lpstr>
      <vt:lpstr>Yu Mincho</vt:lpstr>
      <vt:lpstr>Arial</vt:lpstr>
      <vt:lpstr>Consolas</vt:lpstr>
      <vt:lpstr>StreetscapeVTI</vt:lpstr>
      <vt:lpstr>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naoya mitsumoto</dc:creator>
  <cp:lastModifiedBy>naoya mitsumoto</cp:lastModifiedBy>
  <cp:revision>1</cp:revision>
  <dcterms:created xsi:type="dcterms:W3CDTF">2024-09-18T12:15:09Z</dcterms:created>
  <dcterms:modified xsi:type="dcterms:W3CDTF">2024-09-18T12:44:30Z</dcterms:modified>
</cp:coreProperties>
</file>