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A7956-2CC4-BE20-E522-B2DC1389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1DC6CD-7A7C-97F6-F083-46D135A81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206DB-3D3A-A55D-18D1-626B1B4B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FEC5E-5B4C-C61F-0A4A-1185A681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24378-065A-1E72-91F6-6E32BFDA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2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C3C19-3F59-27CF-4C04-6BF5F6AF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80DF81-5059-D582-0F37-BFA47D3C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FE4EA-373E-E374-AB6C-4C644707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BD3D5-64A3-17D8-CE9B-155983BE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46D1DA-FB40-1D07-23D0-4FE192ED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9697E9-06F7-959E-0238-821D30F95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FD2616-6427-667B-2A8E-16FB3ADB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6B396-17D1-F6E7-BEDD-4EC9C404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C926D-65C1-410A-0F6A-A642F543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9BADB-579F-E1B8-3331-F25C5375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73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093E2-E0E5-6CFC-B9AC-344396C4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E964D-9584-3AB1-356C-BA299AE6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A1E14-8634-B91E-6E85-14D861E4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7E5-5E3A-E984-DBF4-A7B7BA1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ED531-63F0-0872-BFDE-7490B5C5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873D3-58A4-DB57-6C4E-AE72FE59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46CAC1-4064-596C-076F-D75A8FF6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B2B85-E23E-2B98-8F52-33787D31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47861-0A22-F8A2-C00A-3A938951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A24C5-F435-75CC-7551-17D0C338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04B10-CF6F-EA7D-6703-69779BC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E2CB8C-E9FC-103D-9BA1-D69382A7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E1BBDB-9CCD-004D-0BEB-C7A18F65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620C4E-2CFC-B92B-FBF6-4CB0CF84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3BF910-E34A-D295-62E4-119D025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97D26C-CFCA-33CC-06CC-4EF31A6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2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64AF8-772C-9DDC-CB15-6D995583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F6840-A1F4-4057-FE10-55ED31DD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F9BE5E-1172-7A1D-D8D0-0B95485E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C6ADE2-ACB6-82E8-6DF9-467C6F4A3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CD87D5-9E7A-AB14-3502-170F61763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151D6-F279-E61A-8274-A4AF9244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29828F-7963-349E-CD92-A154460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90A371-64EF-50FA-41EB-A3A8448D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9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911A1-3547-A8D3-3091-F9E7D63B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907B02-B18E-90F0-4237-6B1B09C7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B20AB3-617E-773E-7FC9-3B178307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1D8E6-D1CA-C4F6-DC9D-16780FB4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6F2BE7-5254-1553-CF93-AB039DF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D6EAE2-B01A-CDC3-699A-EEA678E4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F918A-EAAD-B7BC-34B0-DECF6774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2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30F47-6535-BED5-7F3D-81C9A73B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C4740-168B-C5FF-4D97-E07ABB28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BD241F-BAAA-FB24-3BA4-22B839E1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6F551-F91C-9FE0-C468-497CD83C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D7008B-DE44-5E6C-125D-964539AB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26EBC7-393A-651D-2777-E81CE1BC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7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2D6B4-6362-6845-20A1-792BD741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193360-97C7-1B81-0D76-C0F62E1C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16792E-D825-DBA9-2E4F-91E9D6D1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9E9FE9-FA1D-C94F-5D18-C3706DF4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DD8BE-9555-77A9-C0AA-922F9D36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09CAD-2088-BF22-40F5-46753F24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8BAEE3-B044-1833-0C11-E56BC1AA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30D0A7-4F95-6C84-9F5A-8BBA86DA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E52E7-9C02-848E-1522-CD559C6BF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3A2E-D8AF-4223-863A-FAEB9D836DEC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D7FCA-2896-F919-724A-B73022BAB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67358-5F0A-156E-FAC3-D6904818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A2E-B9F7-4030-90C1-B17C668CB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03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534277-9932-E9E7-7216-B5797C00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3" y="925875"/>
            <a:ext cx="7059010" cy="13051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535775-0A0F-F6CE-AF44-F51E499BD3E9}"/>
              </a:ext>
            </a:extLst>
          </p:cNvPr>
          <p:cNvSpPr txBox="1"/>
          <p:nvPr/>
        </p:nvSpPr>
        <p:spPr>
          <a:xfrm>
            <a:off x="3458945" y="2774791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ハイライト部分は太字でお願いします。</a:t>
            </a:r>
            <a:br>
              <a:rPr lang="en-US" altLang="ja-JP" dirty="0"/>
            </a:br>
            <a:r>
              <a:rPr lang="en-US" altLang="ja-JP" dirty="0"/>
              <a:t>PTCS</a:t>
            </a:r>
            <a:r>
              <a:rPr lang="ja-JP" altLang="en-US" dirty="0"/>
              <a:t>を選んだ理由は</a:t>
            </a:r>
            <a:r>
              <a:rPr lang="ja-JP" altLang="en-US" b="1" u="heavy" dirty="0">
                <a:uFill>
                  <a:solidFill>
                    <a:srgbClr val="FFC000"/>
                  </a:solidFill>
                </a:uFill>
              </a:rPr>
              <a:t>しっかりした研修スキーム</a:t>
            </a:r>
            <a:r>
              <a:rPr lang="ja-JP" altLang="en-US" dirty="0"/>
              <a:t>があったことです。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F6682A-9278-F200-CBB0-9D746D8F2785}"/>
              </a:ext>
            </a:extLst>
          </p:cNvPr>
          <p:cNvCxnSpPr>
            <a:cxnSpLocks/>
          </p:cNvCxnSpPr>
          <p:nvPr/>
        </p:nvCxnSpPr>
        <p:spPr>
          <a:xfrm>
            <a:off x="3693074" y="1654350"/>
            <a:ext cx="0" cy="990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timms maho</dc:creator>
  <cp:lastModifiedBy>timms maho</cp:lastModifiedBy>
  <cp:revision>4</cp:revision>
  <dcterms:created xsi:type="dcterms:W3CDTF">2022-06-16T03:40:19Z</dcterms:created>
  <dcterms:modified xsi:type="dcterms:W3CDTF">2022-06-17T07:49:00Z</dcterms:modified>
</cp:coreProperties>
</file>