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 varScale="1">
        <p:scale>
          <a:sx n="88" d="100"/>
          <a:sy n="88" d="100"/>
        </p:scale>
        <p:origin x="96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AA7956-2CC4-BE20-E522-B2DC1389D7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E1DC6CD-7A7C-97F6-F083-46D135A81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F206DB-3D3A-A55D-18D1-626B1B4B1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3A2E-D8AF-4223-863A-FAEB9D836DEC}" type="datetimeFigureOut">
              <a:rPr kumimoji="1" lang="ja-JP" altLang="en-US" smtClean="0"/>
              <a:t>2022/6/17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8FEC5E-5B4C-C61F-0A4A-1185A6813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B24378-065A-1E72-91F6-6E32BFDA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7A2E-B9F7-4030-90C1-B17C668CB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7250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1C3C19-3F59-27CF-4C04-6BF5F6AF3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180DF81-5059-D582-0F37-BFA47D3C2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2FE4EA-373E-E374-AB6C-4C644707C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3A2E-D8AF-4223-863A-FAEB9D836DEC}" type="datetimeFigureOut">
              <a:rPr kumimoji="1" lang="ja-JP" altLang="en-US" smtClean="0"/>
              <a:t>2022/6/17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1BD3D5-64A3-17D8-CE9B-155983BE5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46D1DA-FB40-1D07-23D0-4FE192EDB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7A2E-B9F7-4030-90C1-B17C668CB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56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E9697E9-06F7-959E-0238-821D30F956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3FD2616-6427-667B-2A8E-16FB3ADB5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B6B396-17D1-F6E7-BEDD-4EC9C404A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3A2E-D8AF-4223-863A-FAEB9D836DEC}" type="datetimeFigureOut">
              <a:rPr kumimoji="1" lang="ja-JP" altLang="en-US" smtClean="0"/>
              <a:t>2022/6/17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DC926D-65C1-410A-0F6A-A642F5438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39BADB-579F-E1B8-3331-F25C53759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7A2E-B9F7-4030-90C1-B17C668CB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1732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3093E2-E0E5-6CFC-B9AC-344396C42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2E964D-9584-3AB1-356C-BA299AE61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3A1E14-8634-B91E-6E85-14D861E4C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3A2E-D8AF-4223-863A-FAEB9D836DEC}" type="datetimeFigureOut">
              <a:rPr kumimoji="1" lang="ja-JP" altLang="en-US" smtClean="0"/>
              <a:t>2022/6/17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5277E5-5E3A-E984-DBF4-A7B7BA17B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CED531-63F0-0872-BFDE-7490B5C5B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7A2E-B9F7-4030-90C1-B17C668CB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11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B873D3-58A4-DB57-6C4E-AE72FE59A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46CAC1-4064-596C-076F-D75A8FF68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5B2B85-E23E-2B98-8F52-33787D31A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3A2E-D8AF-4223-863A-FAEB9D836DEC}" type="datetimeFigureOut">
              <a:rPr kumimoji="1" lang="ja-JP" altLang="en-US" smtClean="0"/>
              <a:t>2022/6/17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847861-0A22-F8A2-C00A-3A9389512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AA24C5-F435-75CC-7551-17D0C3384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7A2E-B9F7-4030-90C1-B17C668CB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884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D04B10-CF6F-EA7D-6703-69779BCCA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E2CB8C-E9FC-103D-9BA1-D69382A7E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6E1BBDB-9CCD-004D-0BEB-C7A18F65F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1620C4E-2CFC-B92B-FBF6-4CB0CF845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3A2E-D8AF-4223-863A-FAEB9D836DEC}" type="datetimeFigureOut">
              <a:rPr kumimoji="1" lang="ja-JP" altLang="en-US" smtClean="0"/>
              <a:t>2022/6/17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C3BF910-E34A-D295-62E4-119D02568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097D26C-CFCA-33CC-06CC-4EF31A6BF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7A2E-B9F7-4030-90C1-B17C668CB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102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B64AF8-772C-9DDC-CB15-6D9955830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B6F6840-A1F4-4057-FE10-55ED31DD4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EF9BE5E-1172-7A1D-D8D0-0B95485E9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FC6ADE2-ACB6-82E8-6DF9-467C6F4A36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4CD87D5-9E7A-AB14-3502-170F61763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A8151D6-F279-E61A-8274-A4AF9244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3A2E-D8AF-4223-863A-FAEB9D836DEC}" type="datetimeFigureOut">
              <a:rPr kumimoji="1" lang="ja-JP" altLang="en-US" smtClean="0"/>
              <a:t>2022/6/17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E29828F-7963-349E-CD92-A15446083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690A371-64EF-50FA-41EB-A3A8448D5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7A2E-B9F7-4030-90C1-B17C668CB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6966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D911A1-3547-A8D3-3091-F9E7D63B3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C907B02-B18E-90F0-4237-6B1B09C7A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3A2E-D8AF-4223-863A-FAEB9D836DEC}" type="datetimeFigureOut">
              <a:rPr kumimoji="1" lang="ja-JP" altLang="en-US" smtClean="0"/>
              <a:t>2022/6/17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3B20AB3-617E-773E-7FC9-3B1783077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EE1D8E6-D1CA-C4F6-DC9D-16780FB4C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7A2E-B9F7-4030-90C1-B17C668CB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861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A6F2BE7-5254-1553-CF93-AB039DF0D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3A2E-D8AF-4223-863A-FAEB9D836DEC}" type="datetimeFigureOut">
              <a:rPr kumimoji="1" lang="ja-JP" altLang="en-US" smtClean="0"/>
              <a:t>2022/6/17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3D6EAE2-B01A-CDC3-699A-EEA678E4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EF918A-EAAD-B7BC-34B0-DECF6774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7A2E-B9F7-4030-90C1-B17C668CB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8121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430F47-6535-BED5-7F3D-81C9A73BC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FC4740-168B-C5FF-4D97-E07ABB283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5BD241F-BAAA-FB24-3BA4-22B839E15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B6F551-F91C-9FE0-C468-497CD83C6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3A2E-D8AF-4223-863A-FAEB9D836DEC}" type="datetimeFigureOut">
              <a:rPr kumimoji="1" lang="ja-JP" altLang="en-US" smtClean="0"/>
              <a:t>2022/6/17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3D7008B-DE44-5E6C-125D-964539AB7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726EBC7-393A-651D-2777-E81CE1BCC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7A2E-B9F7-4030-90C1-B17C668CB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749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82D6B4-6362-6845-20A1-792BD7419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6193360-97C7-1B81-0D76-C0F62E1C18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816792E-D825-DBA9-2E4F-91E9D6D17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9E9FE9-FA1D-C94F-5D18-C3706DF43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3A2E-D8AF-4223-863A-FAEB9D836DEC}" type="datetimeFigureOut">
              <a:rPr kumimoji="1" lang="ja-JP" altLang="en-US" smtClean="0"/>
              <a:t>2022/6/17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ADD8BE-9555-77A9-C0AA-922F9D369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FB09CAD-2088-BF22-40F5-46753F24E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7A2E-B9F7-4030-90C1-B17C668CB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22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A8BAEE3-B044-1833-0C11-E56BC1AAF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530D0A7-4F95-6C84-9F5A-8BBA86DA1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CE52E7-9C02-848E-1522-CD559C6BF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23A2E-D8AF-4223-863A-FAEB9D836DEC}" type="datetimeFigureOut">
              <a:rPr kumimoji="1" lang="ja-JP" altLang="en-US" smtClean="0"/>
              <a:t>2022/6/17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4D7FCA-2896-F919-724A-B73022BAB4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667358-5F0A-156E-FAC3-D69048186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37A2E-B9F7-4030-90C1-B17C668CB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8035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C8ECBBD-A144-52F6-9370-90E11D583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44" y="329667"/>
            <a:ext cx="8268854" cy="439163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8535775-0A0F-F6CE-AF44-F51E499BD3E9}"/>
              </a:ext>
            </a:extLst>
          </p:cNvPr>
          <p:cNvSpPr txBox="1"/>
          <p:nvPr/>
        </p:nvSpPr>
        <p:spPr>
          <a:xfrm>
            <a:off x="8368402" y="4064088"/>
            <a:ext cx="3264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概要</a:t>
            </a:r>
            <a:r>
              <a:rPr kumimoji="1" lang="en-US" altLang="ja-JP" dirty="0"/>
              <a:t>】</a:t>
            </a:r>
            <a:br>
              <a:rPr kumimoji="1" lang="en-US" altLang="ja-JP" dirty="0"/>
            </a:br>
            <a:r>
              <a:rPr kumimoji="1" lang="en-US" altLang="ja-JP" dirty="0" err="1"/>
              <a:t>iot_challenge</a:t>
            </a:r>
            <a:r>
              <a:rPr kumimoji="1" lang="en-US" altLang="ja-JP" dirty="0"/>
              <a:t>/</a:t>
            </a:r>
            <a:r>
              <a:rPr kumimoji="1" lang="en-US" altLang="ja-JP" dirty="0" err="1"/>
              <a:t>faq</a:t>
            </a:r>
            <a:r>
              <a:rPr kumimoji="1" lang="en-US" altLang="ja-JP" dirty="0"/>
              <a:t>/index.html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ADF6682A-9278-F200-CBB0-9D746D8F2785}"/>
              </a:ext>
            </a:extLst>
          </p:cNvPr>
          <p:cNvCxnSpPr>
            <a:cxnSpLocks/>
          </p:cNvCxnSpPr>
          <p:nvPr/>
        </p:nvCxnSpPr>
        <p:spPr>
          <a:xfrm>
            <a:off x="6011731" y="4376368"/>
            <a:ext cx="195764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190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13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timms maho</dc:creator>
  <cp:lastModifiedBy>timms maho</cp:lastModifiedBy>
  <cp:revision>2</cp:revision>
  <dcterms:created xsi:type="dcterms:W3CDTF">2022-06-16T03:40:19Z</dcterms:created>
  <dcterms:modified xsi:type="dcterms:W3CDTF">2022-06-17T02:45:35Z</dcterms:modified>
</cp:coreProperties>
</file>