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75" d="100"/>
          <a:sy n="75" d="100"/>
        </p:scale>
        <p:origin x="-28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AA7956-2CC4-BE20-E522-B2DC1389D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1DC6CD-7A7C-97F6-F083-46D135A81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F206DB-3D3A-A55D-18D1-626B1B4B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FEC5E-5B4C-C61F-0A4A-1185A681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B24378-065A-1E72-91F6-6E32BFDA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25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C3C19-3F59-27CF-4C04-6BF5F6AF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80DF81-5059-D582-0F37-BFA47D3C2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2FE4EA-373E-E374-AB6C-4C644707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1BD3D5-64A3-17D8-CE9B-155983BE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46D1DA-FB40-1D07-23D0-4FE192ED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9697E9-06F7-959E-0238-821D30F95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FD2616-6427-667B-2A8E-16FB3ADB5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B6B396-17D1-F6E7-BEDD-4EC9C404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DC926D-65C1-410A-0F6A-A642F543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9BADB-579F-E1B8-3331-F25C5375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73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3093E2-E0E5-6CFC-B9AC-344396C4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2E964D-9584-3AB1-356C-BA299AE6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3A1E14-8634-B91E-6E85-14D861E4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5277E5-5E3A-E984-DBF4-A7B7BA17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CED531-63F0-0872-BFDE-7490B5C5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1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873D3-58A4-DB57-6C4E-AE72FE59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46CAC1-4064-596C-076F-D75A8FF68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5B2B85-E23E-2B98-8F52-33787D31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847861-0A22-F8A2-C00A-3A938951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AA24C5-F435-75CC-7551-17D0C338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8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D04B10-CF6F-EA7D-6703-69779BCC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E2CB8C-E9FC-103D-9BA1-D69382A7E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E1BBDB-9CCD-004D-0BEB-C7A18F65F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620C4E-2CFC-B92B-FBF6-4CB0CF84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3BF910-E34A-D295-62E4-119D0256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97D26C-CFCA-33CC-06CC-4EF31A6B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02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64AF8-772C-9DDC-CB15-6D995583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6F6840-A1F4-4057-FE10-55ED31DD4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F9BE5E-1172-7A1D-D8D0-0B95485E9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C6ADE2-ACB6-82E8-6DF9-467C6F4A3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CD87D5-9E7A-AB14-3502-170F61763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8151D6-F279-E61A-8274-A4AF9244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29828F-7963-349E-CD92-A1544608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90A371-64EF-50FA-41EB-A3A8448D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96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911A1-3547-A8D3-3091-F9E7D63B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907B02-B18E-90F0-4237-6B1B09C7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B20AB3-617E-773E-7FC9-3B178307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E1D8E6-D1CA-C4F6-DC9D-16780FB4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A6F2BE7-5254-1553-CF93-AB039DF0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D6EAE2-B01A-CDC3-699A-EEA678E4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EF918A-EAAD-B7BC-34B0-DECF6774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12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30F47-6535-BED5-7F3D-81C9A73B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FC4740-168B-C5FF-4D97-E07ABB283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BD241F-BAAA-FB24-3BA4-22B839E15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B6F551-F91C-9FE0-C468-497CD83C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D7008B-DE44-5E6C-125D-964539AB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26EBC7-393A-651D-2777-E81CE1BC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74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82D6B4-6362-6845-20A1-792BD741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193360-97C7-1B81-0D76-C0F62E1C1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16792E-D825-DBA9-2E4F-91E9D6D1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9E9FE9-FA1D-C94F-5D18-C3706DF4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DD8BE-9555-77A9-C0AA-922F9D36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B09CAD-2088-BF22-40F5-46753F24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2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8BAEE3-B044-1833-0C11-E56BC1AA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30D0A7-4F95-6C84-9F5A-8BBA86DA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CE52E7-9C02-848E-1522-CD559C6BF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23A2E-D8AF-4223-863A-FAEB9D836DE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4D7FCA-2896-F919-724A-B73022BAB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667358-5F0A-156E-FAC3-D69048186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03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AAE5AF-66EA-5053-CA8E-B7BC9BAD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05" y="1430695"/>
            <a:ext cx="6630325" cy="268642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535775-0A0F-F6CE-AF44-F51E499BD3E9}"/>
              </a:ext>
            </a:extLst>
          </p:cNvPr>
          <p:cNvSpPr txBox="1"/>
          <p:nvPr/>
        </p:nvSpPr>
        <p:spPr>
          <a:xfrm>
            <a:off x="8520802" y="3470789"/>
            <a:ext cx="367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概要</a:t>
            </a:r>
            <a:r>
              <a:rPr kumimoji="1" lang="en-US" altLang="ja-JP" dirty="0"/>
              <a:t>】</a:t>
            </a:r>
            <a:br>
              <a:rPr kumimoji="1" lang="en-US" altLang="ja-JP" dirty="0"/>
            </a:br>
            <a:r>
              <a:rPr kumimoji="1" lang="en-US" altLang="ja-JP" dirty="0" err="1"/>
              <a:t>iot_challenge</a:t>
            </a:r>
            <a:r>
              <a:rPr kumimoji="1" lang="en-US" altLang="ja-JP" dirty="0"/>
              <a:t>/service/index.html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DF6682A-9278-F200-CBB0-9D746D8F2785}"/>
              </a:ext>
            </a:extLst>
          </p:cNvPr>
          <p:cNvCxnSpPr>
            <a:cxnSpLocks/>
          </p:cNvCxnSpPr>
          <p:nvPr/>
        </p:nvCxnSpPr>
        <p:spPr>
          <a:xfrm>
            <a:off x="6164131" y="3783069"/>
            <a:ext cx="19576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1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116F864-EEEE-10F6-07AC-F698D4E7F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0" y="1060170"/>
            <a:ext cx="6620799" cy="333421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771F0C-EE94-0A83-13A7-DAD9409EC249}"/>
              </a:ext>
            </a:extLst>
          </p:cNvPr>
          <p:cNvSpPr txBox="1"/>
          <p:nvPr/>
        </p:nvSpPr>
        <p:spPr>
          <a:xfrm>
            <a:off x="1178280" y="4500152"/>
            <a:ext cx="468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ボタン文言修正</a:t>
            </a:r>
            <a:endParaRPr kumimoji="1" lang="en-US" altLang="ja-JP" dirty="0"/>
          </a:p>
          <a:p>
            <a:r>
              <a:rPr lang="en-US" altLang="ja-JP" dirty="0"/>
              <a:t>IoT</a:t>
            </a:r>
            <a:r>
              <a:rPr lang="ja-JP" altLang="en-US" dirty="0"/>
              <a:t>についてもっと知る→事例をもっと見る</a:t>
            </a:r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5E53-1CCA-B34F-0F6D-3ED8F7537F35}"/>
              </a:ext>
            </a:extLst>
          </p:cNvPr>
          <p:cNvCxnSpPr>
            <a:cxnSpLocks/>
          </p:cNvCxnSpPr>
          <p:nvPr/>
        </p:nvCxnSpPr>
        <p:spPr>
          <a:xfrm>
            <a:off x="2683301" y="4146919"/>
            <a:ext cx="0" cy="247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D1860D-A3CE-AF55-2FED-8F1BC327C948}"/>
              </a:ext>
            </a:extLst>
          </p:cNvPr>
          <p:cNvSpPr txBox="1"/>
          <p:nvPr/>
        </p:nvSpPr>
        <p:spPr>
          <a:xfrm>
            <a:off x="7673100" y="3709954"/>
            <a:ext cx="347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概要</a:t>
            </a:r>
            <a:r>
              <a:rPr kumimoji="1" lang="en-US" altLang="ja-JP" dirty="0"/>
              <a:t>】</a:t>
            </a:r>
            <a:br>
              <a:rPr kumimoji="1" lang="en-US" altLang="ja-JP" dirty="0"/>
            </a:br>
            <a:r>
              <a:rPr kumimoji="1" lang="en-US" altLang="ja-JP" dirty="0" err="1"/>
              <a:t>iot_challenge</a:t>
            </a:r>
            <a:r>
              <a:rPr kumimoji="1" lang="en-US" altLang="ja-JP" dirty="0"/>
              <a:t>/voice/index.html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BC08282-3857-546B-0AA7-91CC94B98AD3}"/>
              </a:ext>
            </a:extLst>
          </p:cNvPr>
          <p:cNvCxnSpPr>
            <a:cxnSpLocks/>
          </p:cNvCxnSpPr>
          <p:nvPr/>
        </p:nvCxnSpPr>
        <p:spPr>
          <a:xfrm>
            <a:off x="5316429" y="4022234"/>
            <a:ext cx="19576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7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1E2A5-C7F5-E9A8-3186-AAF98903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5" y="564844"/>
            <a:ext cx="7659169" cy="438211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0530DB-E25A-71AB-4D30-0F40644ACC57}"/>
              </a:ext>
            </a:extLst>
          </p:cNvPr>
          <p:cNvSpPr txBox="1"/>
          <p:nvPr/>
        </p:nvSpPr>
        <p:spPr>
          <a:xfrm>
            <a:off x="8028700" y="4167154"/>
            <a:ext cx="367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概要</a:t>
            </a:r>
            <a:r>
              <a:rPr kumimoji="1" lang="en-US" altLang="ja-JP" dirty="0"/>
              <a:t>】</a:t>
            </a:r>
            <a:br>
              <a:rPr kumimoji="1" lang="en-US" altLang="ja-JP" dirty="0"/>
            </a:br>
            <a:r>
              <a:rPr kumimoji="1" lang="en-US" altLang="ja-JP" dirty="0" err="1"/>
              <a:t>iot_challenge</a:t>
            </a:r>
            <a:r>
              <a:rPr kumimoji="1" lang="en-US" altLang="ja-JP" dirty="0"/>
              <a:t>/service/index.html</a:t>
            </a:r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0D98639-A23E-0F94-FB67-E78F39C837D0}"/>
              </a:ext>
            </a:extLst>
          </p:cNvPr>
          <p:cNvCxnSpPr>
            <a:cxnSpLocks/>
          </p:cNvCxnSpPr>
          <p:nvPr/>
        </p:nvCxnSpPr>
        <p:spPr>
          <a:xfrm>
            <a:off x="5672029" y="4479434"/>
            <a:ext cx="19576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36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9DBEF5-EFD3-CAB8-9EFF-697B220FF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1" y="966534"/>
            <a:ext cx="7039957" cy="362953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F50B2D-BC6D-7631-4C77-BE4742499FC1}"/>
              </a:ext>
            </a:extLst>
          </p:cNvPr>
          <p:cNvSpPr txBox="1"/>
          <p:nvPr/>
        </p:nvSpPr>
        <p:spPr>
          <a:xfrm>
            <a:off x="7965200" y="3949735"/>
            <a:ext cx="3264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概要</a:t>
            </a:r>
            <a:r>
              <a:rPr kumimoji="1" lang="en-US" altLang="ja-JP" dirty="0"/>
              <a:t>】</a:t>
            </a:r>
            <a:br>
              <a:rPr kumimoji="1" lang="en-US" altLang="ja-JP" dirty="0"/>
            </a:br>
            <a:r>
              <a:rPr kumimoji="1" lang="en-US" altLang="ja-JP" dirty="0" err="1"/>
              <a:t>iot_challenge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faq</a:t>
            </a:r>
            <a:r>
              <a:rPr kumimoji="1" lang="en-US" altLang="ja-JP" dirty="0"/>
              <a:t>/index.html</a:t>
            </a:r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37D0A8C-659B-53DE-4E95-67C7EF8E223C}"/>
              </a:ext>
            </a:extLst>
          </p:cNvPr>
          <p:cNvCxnSpPr>
            <a:cxnSpLocks/>
          </p:cNvCxnSpPr>
          <p:nvPr/>
        </p:nvCxnSpPr>
        <p:spPr>
          <a:xfrm>
            <a:off x="5608529" y="4262015"/>
            <a:ext cx="19576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04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C8CE0A7-4E9E-2B1B-2313-04093D5D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23" y="2527220"/>
            <a:ext cx="4143953" cy="114316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A54402-EE4E-8EAC-9AA0-3780CB0652E4}"/>
              </a:ext>
            </a:extLst>
          </p:cNvPr>
          <p:cNvSpPr txBox="1"/>
          <p:nvPr/>
        </p:nvSpPr>
        <p:spPr>
          <a:xfrm>
            <a:off x="7609600" y="2782669"/>
            <a:ext cx="3799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概要</a:t>
            </a:r>
            <a:r>
              <a:rPr kumimoji="1" lang="en-US" altLang="ja-JP" dirty="0"/>
              <a:t>】</a:t>
            </a:r>
            <a:br>
              <a:rPr kumimoji="1" lang="en-US" altLang="ja-JP" dirty="0"/>
            </a:br>
            <a:r>
              <a:rPr kumimoji="1" lang="en-US" altLang="ja-JP" dirty="0" err="1"/>
              <a:t>iot_challenge</a:t>
            </a:r>
            <a:r>
              <a:rPr kumimoji="1" lang="en-US" altLang="ja-JP" dirty="0"/>
              <a:t>/contact/index.html</a:t>
            </a:r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9844515-7890-C913-4A04-C5E79671D753}"/>
              </a:ext>
            </a:extLst>
          </p:cNvPr>
          <p:cNvCxnSpPr>
            <a:cxnSpLocks/>
          </p:cNvCxnSpPr>
          <p:nvPr/>
        </p:nvCxnSpPr>
        <p:spPr>
          <a:xfrm>
            <a:off x="5252929" y="3094949"/>
            <a:ext cx="19576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18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77</Words>
  <Application>Microsoft Office PowerPoint</Application>
  <PresentationFormat>ワイド画面</PresentationFormat>
  <Paragraphs>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timms maho</dc:creator>
  <cp:lastModifiedBy>timms maho</cp:lastModifiedBy>
  <cp:revision>1</cp:revision>
  <dcterms:created xsi:type="dcterms:W3CDTF">2022-06-16T03:40:19Z</dcterms:created>
  <dcterms:modified xsi:type="dcterms:W3CDTF">2022-06-16T03:51:50Z</dcterms:modified>
</cp:coreProperties>
</file>