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</p:sldMasterIdLst>
  <p:notesMasterIdLst>
    <p:notesMasterId r:id="rId4"/>
  </p:notesMasterIdLst>
  <p:sldIdLst>
    <p:sldId id="265" r:id="rId3"/>
  </p:sldIdLst>
  <p:sldSz cx="9144000" cy="5143500" type="screen16x9"/>
  <p:notesSz cx="6858000" cy="9144000"/>
  <p:embeddedFontLst>
    <p:embeddedFont>
      <p:font typeface="Helvetica Neue" panose="020B0600070205080204" charset="0"/>
      <p:regular r:id="rId5"/>
      <p:bold r:id="rId6"/>
      <p:italic r:id="rId7"/>
      <p:boldItalic r:id="rId8"/>
    </p:embeddedFont>
    <p:embeddedFont>
      <p:font typeface="Helvetica Neue Light" panose="020B0600070205080204" charset="0"/>
      <p:regular r:id="rId9"/>
      <p:bold r:id="rId10"/>
      <p:italic r:id="rId11"/>
      <p:boldItalic r:id="rId12"/>
    </p:embeddedFont>
    <p:embeddedFont>
      <p:font typeface="Maven Pro Medium" panose="020B0600070205080204" charset="0"/>
      <p:regular r:id="rId13"/>
      <p:bold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EEA473-470A-4611-B8A1-E84EFB49ADAA}">
  <a:tblStyle styleId="{6CEEA473-470A-4611-B8A1-E84EFB49AD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75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49D967D0-C9E1-6744-8FD3-3AEA18DD5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6338714c5_0_148:notes">
            <a:extLst>
              <a:ext uri="{FF2B5EF4-FFF2-40B4-BE49-F238E27FC236}">
                <a16:creationId xmlns:a16="http://schemas.microsoft.com/office/drawing/2014/main" id="{A3C45383-F1A1-AAF9-04A5-0D9E965D6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26338714c5_0_148:notes">
            <a:extLst>
              <a:ext uri="{FF2B5EF4-FFF2-40B4-BE49-F238E27FC236}">
                <a16:creationId xmlns:a16="http://schemas.microsoft.com/office/drawing/2014/main" id="{BF091388-C847-D0AA-642B-592CFCB507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20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 photo">
  <p:cSld name="with phot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>
            <a:spLocks noGrp="1"/>
          </p:cNvSpPr>
          <p:nvPr>
            <p:ph type="pic" idx="2"/>
          </p:nvPr>
        </p:nvSpPr>
        <p:spPr>
          <a:xfrm>
            <a:off x="1066205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pic" idx="3"/>
          </p:nvPr>
        </p:nvSpPr>
        <p:spPr>
          <a:xfrm>
            <a:off x="2286233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>
            <a:spLocks noGrp="1"/>
          </p:cNvSpPr>
          <p:nvPr>
            <p:ph type="pic" idx="4"/>
          </p:nvPr>
        </p:nvSpPr>
        <p:spPr>
          <a:xfrm>
            <a:off x="3506261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>
            <a:spLocks noGrp="1"/>
          </p:cNvSpPr>
          <p:nvPr>
            <p:ph type="pic" idx="5"/>
          </p:nvPr>
        </p:nvSpPr>
        <p:spPr>
          <a:xfrm>
            <a:off x="4726289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>
            <a:spLocks noGrp="1"/>
          </p:cNvSpPr>
          <p:nvPr>
            <p:ph type="pic" idx="6"/>
          </p:nvPr>
        </p:nvSpPr>
        <p:spPr>
          <a:xfrm>
            <a:off x="5946317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>
            <a:spLocks noGrp="1"/>
          </p:cNvSpPr>
          <p:nvPr>
            <p:ph type="pic" idx="7"/>
          </p:nvPr>
        </p:nvSpPr>
        <p:spPr>
          <a:xfrm>
            <a:off x="7166345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>
            <a:spLocks noGrp="1"/>
          </p:cNvSpPr>
          <p:nvPr>
            <p:ph type="pic" idx="8"/>
          </p:nvPr>
        </p:nvSpPr>
        <p:spPr>
          <a:xfrm>
            <a:off x="1066205" y="215177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>
            <a:spLocks noGrp="1"/>
          </p:cNvSpPr>
          <p:nvPr>
            <p:ph type="pic" idx="9"/>
          </p:nvPr>
        </p:nvSpPr>
        <p:spPr>
          <a:xfrm>
            <a:off x="2286233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>
            <a:spLocks noGrp="1"/>
          </p:cNvSpPr>
          <p:nvPr>
            <p:ph type="pic" idx="13"/>
          </p:nvPr>
        </p:nvSpPr>
        <p:spPr>
          <a:xfrm>
            <a:off x="3506261" y="215177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>
            <a:spLocks noGrp="1"/>
          </p:cNvSpPr>
          <p:nvPr>
            <p:ph type="pic" idx="14"/>
          </p:nvPr>
        </p:nvSpPr>
        <p:spPr>
          <a:xfrm>
            <a:off x="4726289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>
            <a:spLocks noGrp="1"/>
          </p:cNvSpPr>
          <p:nvPr>
            <p:ph type="pic" idx="15"/>
          </p:nvPr>
        </p:nvSpPr>
        <p:spPr>
          <a:xfrm>
            <a:off x="5946317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16"/>
          </p:nvPr>
        </p:nvSpPr>
        <p:spPr>
          <a:xfrm>
            <a:off x="7166345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 photo">
  <p:cSld name="with phot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72" name="Google Shape;72;p16"/>
          <p:cNvSpPr>
            <a:spLocks noGrp="1"/>
          </p:cNvSpPr>
          <p:nvPr>
            <p:ph type="pic" idx="2"/>
          </p:nvPr>
        </p:nvSpPr>
        <p:spPr>
          <a:xfrm>
            <a:off x="1066205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>
            <a:spLocks noGrp="1"/>
          </p:cNvSpPr>
          <p:nvPr>
            <p:ph type="pic" idx="3"/>
          </p:nvPr>
        </p:nvSpPr>
        <p:spPr>
          <a:xfrm>
            <a:off x="2286233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4"/>
          </p:nvPr>
        </p:nvSpPr>
        <p:spPr>
          <a:xfrm>
            <a:off x="3506261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5"/>
          </p:nvPr>
        </p:nvSpPr>
        <p:spPr>
          <a:xfrm>
            <a:off x="4726289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6"/>
          </p:nvPr>
        </p:nvSpPr>
        <p:spPr>
          <a:xfrm>
            <a:off x="5946317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>
            <a:spLocks noGrp="1"/>
          </p:cNvSpPr>
          <p:nvPr>
            <p:ph type="pic" idx="7"/>
          </p:nvPr>
        </p:nvSpPr>
        <p:spPr>
          <a:xfrm>
            <a:off x="7166345" y="94665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>
            <a:spLocks noGrp="1"/>
          </p:cNvSpPr>
          <p:nvPr>
            <p:ph type="pic" idx="8"/>
          </p:nvPr>
        </p:nvSpPr>
        <p:spPr>
          <a:xfrm>
            <a:off x="1066205" y="215177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>
            <a:spLocks noGrp="1"/>
          </p:cNvSpPr>
          <p:nvPr>
            <p:ph type="pic" idx="9"/>
          </p:nvPr>
        </p:nvSpPr>
        <p:spPr>
          <a:xfrm>
            <a:off x="2286233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>
            <a:spLocks noGrp="1"/>
          </p:cNvSpPr>
          <p:nvPr>
            <p:ph type="pic" idx="13"/>
          </p:nvPr>
        </p:nvSpPr>
        <p:spPr>
          <a:xfrm>
            <a:off x="3506261" y="2151770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>
            <a:spLocks noGrp="1"/>
          </p:cNvSpPr>
          <p:nvPr>
            <p:ph type="pic" idx="14"/>
          </p:nvPr>
        </p:nvSpPr>
        <p:spPr>
          <a:xfrm>
            <a:off x="4726289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>
            <a:spLocks noGrp="1"/>
          </p:cNvSpPr>
          <p:nvPr>
            <p:ph type="pic" idx="15"/>
          </p:nvPr>
        </p:nvSpPr>
        <p:spPr>
          <a:xfrm>
            <a:off x="5946317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>
            <a:spLocks noGrp="1"/>
          </p:cNvSpPr>
          <p:nvPr>
            <p:ph type="pic" idx="16"/>
          </p:nvPr>
        </p:nvSpPr>
        <p:spPr>
          <a:xfrm>
            <a:off x="7166345" y="2151769"/>
            <a:ext cx="1073400" cy="1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with photo">
  <p:cSld name="1_with photo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86" name="Google Shape;86;p17"/>
          <p:cNvSpPr>
            <a:spLocks noGrp="1"/>
          </p:cNvSpPr>
          <p:nvPr>
            <p:ph type="pic" idx="2"/>
          </p:nvPr>
        </p:nvSpPr>
        <p:spPr>
          <a:xfrm>
            <a:off x="1283109" y="1139532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>
            <a:spLocks noGrp="1"/>
          </p:cNvSpPr>
          <p:nvPr>
            <p:ph type="pic" idx="3"/>
          </p:nvPr>
        </p:nvSpPr>
        <p:spPr>
          <a:xfrm>
            <a:off x="2387532" y="1139532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>
            <a:spLocks noGrp="1"/>
          </p:cNvSpPr>
          <p:nvPr>
            <p:ph type="pic" idx="4"/>
          </p:nvPr>
        </p:nvSpPr>
        <p:spPr>
          <a:xfrm>
            <a:off x="3491956" y="1139532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>
            <a:spLocks noGrp="1"/>
          </p:cNvSpPr>
          <p:nvPr>
            <p:ph type="pic" idx="5"/>
          </p:nvPr>
        </p:nvSpPr>
        <p:spPr>
          <a:xfrm>
            <a:off x="4596380" y="1139532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>
            <a:spLocks noGrp="1"/>
          </p:cNvSpPr>
          <p:nvPr>
            <p:ph type="pic" idx="6"/>
          </p:nvPr>
        </p:nvSpPr>
        <p:spPr>
          <a:xfrm>
            <a:off x="5700804" y="1139532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>
            <a:spLocks noGrp="1"/>
          </p:cNvSpPr>
          <p:nvPr>
            <p:ph type="pic" idx="7"/>
          </p:nvPr>
        </p:nvSpPr>
        <p:spPr>
          <a:xfrm>
            <a:off x="6805228" y="1139532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>
            <a:spLocks noGrp="1"/>
          </p:cNvSpPr>
          <p:nvPr>
            <p:ph type="pic" idx="8"/>
          </p:nvPr>
        </p:nvSpPr>
        <p:spPr>
          <a:xfrm>
            <a:off x="1283109" y="1906674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>
            <a:spLocks noGrp="1"/>
          </p:cNvSpPr>
          <p:nvPr>
            <p:ph type="pic" idx="9"/>
          </p:nvPr>
        </p:nvSpPr>
        <p:spPr>
          <a:xfrm>
            <a:off x="2387532" y="1906674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>
            <a:spLocks noGrp="1"/>
          </p:cNvSpPr>
          <p:nvPr>
            <p:ph type="pic" idx="13"/>
          </p:nvPr>
        </p:nvSpPr>
        <p:spPr>
          <a:xfrm>
            <a:off x="3491956" y="1906674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>
            <a:spLocks noGrp="1"/>
          </p:cNvSpPr>
          <p:nvPr>
            <p:ph type="pic" idx="14"/>
          </p:nvPr>
        </p:nvSpPr>
        <p:spPr>
          <a:xfrm>
            <a:off x="4596380" y="1906674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>
            <a:spLocks noGrp="1"/>
          </p:cNvSpPr>
          <p:nvPr>
            <p:ph type="pic" idx="15"/>
          </p:nvPr>
        </p:nvSpPr>
        <p:spPr>
          <a:xfrm>
            <a:off x="5700804" y="1906674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>
            <a:spLocks noGrp="1"/>
          </p:cNvSpPr>
          <p:nvPr>
            <p:ph type="pic" idx="16"/>
          </p:nvPr>
        </p:nvSpPr>
        <p:spPr>
          <a:xfrm>
            <a:off x="6805228" y="1906674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>
            <a:spLocks noGrp="1"/>
          </p:cNvSpPr>
          <p:nvPr>
            <p:ph type="pic" idx="17"/>
          </p:nvPr>
        </p:nvSpPr>
        <p:spPr>
          <a:xfrm>
            <a:off x="1283109" y="2673816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>
            <a:spLocks noGrp="1"/>
          </p:cNvSpPr>
          <p:nvPr>
            <p:ph type="pic" idx="18"/>
          </p:nvPr>
        </p:nvSpPr>
        <p:spPr>
          <a:xfrm>
            <a:off x="2387532" y="2673816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>
            <a:spLocks noGrp="1"/>
          </p:cNvSpPr>
          <p:nvPr>
            <p:ph type="pic" idx="19"/>
          </p:nvPr>
        </p:nvSpPr>
        <p:spPr>
          <a:xfrm>
            <a:off x="3491956" y="2673816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>
            <a:spLocks noGrp="1"/>
          </p:cNvSpPr>
          <p:nvPr>
            <p:ph type="pic" idx="20"/>
          </p:nvPr>
        </p:nvSpPr>
        <p:spPr>
          <a:xfrm>
            <a:off x="4596380" y="2673816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>
            <a:spLocks noGrp="1"/>
          </p:cNvSpPr>
          <p:nvPr>
            <p:ph type="pic" idx="21"/>
          </p:nvPr>
        </p:nvSpPr>
        <p:spPr>
          <a:xfrm>
            <a:off x="5700804" y="2673816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>
            <a:spLocks noGrp="1"/>
          </p:cNvSpPr>
          <p:nvPr>
            <p:ph type="pic" idx="22"/>
          </p:nvPr>
        </p:nvSpPr>
        <p:spPr>
          <a:xfrm>
            <a:off x="6805228" y="2673816"/>
            <a:ext cx="976200" cy="665100"/>
          </a:xfrm>
          <a:prstGeom prst="roundRect">
            <a:avLst>
              <a:gd name="adj" fmla="val 80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None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200"/>
              <a:buFont typeface="Open Sans"/>
              <a:buChar char="•"/>
              <a:defRPr sz="1000" b="0" i="0" u="none" strike="noStrike" cap="none">
                <a:solidFill>
                  <a:srgbClr val="64697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46A326A8-473C-1381-C0BA-A2473BA07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>
            <a:extLst>
              <a:ext uri="{FF2B5EF4-FFF2-40B4-BE49-F238E27FC236}">
                <a16:creationId xmlns:a16="http://schemas.microsoft.com/office/drawing/2014/main" id="{A3CB0822-0F0E-3CD8-0A56-AEDFCABA1588}"/>
              </a:ext>
            </a:extLst>
          </p:cNvPr>
          <p:cNvSpPr txBox="1"/>
          <p:nvPr/>
        </p:nvSpPr>
        <p:spPr>
          <a:xfrm>
            <a:off x="897962" y="324781"/>
            <a:ext cx="3417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33D"/>
              </a:buClr>
              <a:buSzPts val="3000"/>
              <a:buFont typeface="Maven Pro Medium"/>
              <a:buNone/>
            </a:pPr>
            <a:r>
              <a:rPr lang="ja-JP" altLang="en-US" sz="3000" dirty="0">
                <a:solidFill>
                  <a:srgbClr val="31333D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本日のアジェンダ</a:t>
            </a:r>
            <a:endParaRPr sz="500" dirty="0"/>
          </a:p>
        </p:txBody>
      </p:sp>
      <p:sp>
        <p:nvSpPr>
          <p:cNvPr id="109" name="Google Shape;109;p18">
            <a:extLst>
              <a:ext uri="{FF2B5EF4-FFF2-40B4-BE49-F238E27FC236}">
                <a16:creationId xmlns:a16="http://schemas.microsoft.com/office/drawing/2014/main" id="{A8F56ADD-F83B-1759-1DBF-4B8A4958330E}"/>
              </a:ext>
            </a:extLst>
          </p:cNvPr>
          <p:cNvSpPr txBox="1"/>
          <p:nvPr/>
        </p:nvSpPr>
        <p:spPr>
          <a:xfrm>
            <a:off x="919263" y="1419225"/>
            <a:ext cx="72105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000"/>
            </a:pPr>
            <a:r>
              <a:rPr lang="ja-JP" altLang="en-US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要件定義書 </a:t>
            </a:r>
            <a:r>
              <a:rPr lang="en-US" altLang="ja-JP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ja-JP" altLang="en-US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業務要件パートご確認：</a:t>
            </a:r>
            <a:r>
              <a:rPr lang="en-US" altLang="ja-JP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  <a:r>
              <a:rPr lang="ja-JP" altLang="en-US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分</a:t>
            </a:r>
            <a:endParaRPr lang="en-US" altLang="ja-JP"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000"/>
            </a:pPr>
            <a:endParaRPr lang="en-US"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000"/>
            </a:pPr>
            <a:r>
              <a:rPr lang="ja-JP" altLang="en-US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その他質疑応答：</a:t>
            </a:r>
            <a:r>
              <a:rPr lang="en-US" altLang="ja-JP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ja-JP" altLang="en-US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分</a:t>
            </a:r>
            <a:endParaRPr lang="en-US" altLang="ja-JP"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000"/>
            </a:pPr>
            <a:endParaRPr lang="en-US"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000"/>
            </a:pPr>
            <a:r>
              <a:rPr lang="ja-JP" altLang="en-US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今後のスケジュールご確認：</a:t>
            </a:r>
            <a:r>
              <a:rPr lang="en-US" altLang="ja-JP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ja-JP" altLang="en-US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分</a:t>
            </a:r>
            <a:endParaRPr lang="en-US" altLang="ja-JP"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000"/>
            </a:pPr>
            <a:endParaRPr lang="en-US"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R="0" lvl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646979"/>
              </a:buClr>
              <a:buSzPts val="1000"/>
            </a:pPr>
            <a:r>
              <a:rPr lang="ja-JP" altLang="en-US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計：</a:t>
            </a:r>
            <a:r>
              <a:rPr lang="en-US" altLang="ja-JP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45</a:t>
            </a:r>
            <a:r>
              <a:rPr lang="ja-JP" altLang="en-US" sz="1700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分</a:t>
            </a:r>
            <a:endParaRPr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8">
              <a:lnSpc>
                <a:spcPct val="120000"/>
              </a:lnSpc>
              <a:spcBef>
                <a:spcPts val="800"/>
              </a:spcBef>
              <a:buClr>
                <a:srgbClr val="646979"/>
              </a:buClr>
              <a:buSzPts val="1000"/>
            </a:pPr>
            <a:endParaRPr lang="en-US" altLang="ja-JP" sz="1700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8">
            <a:extLst>
              <a:ext uri="{FF2B5EF4-FFF2-40B4-BE49-F238E27FC236}">
                <a16:creationId xmlns:a16="http://schemas.microsoft.com/office/drawing/2014/main" id="{EF56A0EB-BD28-8BEA-C69F-E0EF79114040}"/>
              </a:ext>
            </a:extLst>
          </p:cNvPr>
          <p:cNvSpPr/>
          <p:nvPr/>
        </p:nvSpPr>
        <p:spPr>
          <a:xfrm>
            <a:off x="928638" y="1009764"/>
            <a:ext cx="591371" cy="210276"/>
          </a:xfrm>
          <a:custGeom>
            <a:avLst/>
            <a:gdLst/>
            <a:ahLst/>
            <a:cxnLst/>
            <a:rect l="l" t="t" r="r" b="b"/>
            <a:pathLst>
              <a:path w="21380" h="21310" extrusionOk="0">
                <a:moveTo>
                  <a:pt x="10829" y="4"/>
                </a:moveTo>
                <a:cubicBezTo>
                  <a:pt x="8668" y="-147"/>
                  <a:pt x="6864" y="4633"/>
                  <a:pt x="6858" y="10653"/>
                </a:cubicBezTo>
                <a:cubicBezTo>
                  <a:pt x="6852" y="16420"/>
                  <a:pt x="8513" y="21087"/>
                  <a:pt x="10581" y="21303"/>
                </a:cubicBezTo>
                <a:cubicBezTo>
                  <a:pt x="12027" y="21453"/>
                  <a:pt x="13378" y="19280"/>
                  <a:pt x="14063" y="15706"/>
                </a:cubicBezTo>
                <a:cubicBezTo>
                  <a:pt x="14350" y="14244"/>
                  <a:pt x="14842" y="13182"/>
                  <a:pt x="15419" y="12765"/>
                </a:cubicBezTo>
                <a:cubicBezTo>
                  <a:pt x="16212" y="12191"/>
                  <a:pt x="17052" y="12890"/>
                  <a:pt x="17603" y="14590"/>
                </a:cubicBezTo>
                <a:cubicBezTo>
                  <a:pt x="18900" y="18813"/>
                  <a:pt x="21371" y="16270"/>
                  <a:pt x="21381" y="10698"/>
                </a:cubicBezTo>
                <a:cubicBezTo>
                  <a:pt x="21390" y="5071"/>
                  <a:pt x="18891" y="2453"/>
                  <a:pt x="17587" y="6731"/>
                </a:cubicBezTo>
                <a:cubicBezTo>
                  <a:pt x="17150" y="8044"/>
                  <a:pt x="16527" y="8760"/>
                  <a:pt x="15887" y="8692"/>
                </a:cubicBezTo>
                <a:cubicBezTo>
                  <a:pt x="15103" y="8610"/>
                  <a:pt x="14394" y="7388"/>
                  <a:pt x="14014" y="5464"/>
                </a:cubicBezTo>
                <a:cubicBezTo>
                  <a:pt x="13376" y="2181"/>
                  <a:pt x="12162" y="97"/>
                  <a:pt x="10829" y="4"/>
                </a:cubicBezTo>
                <a:close/>
                <a:moveTo>
                  <a:pt x="2155" y="4559"/>
                </a:moveTo>
                <a:cubicBezTo>
                  <a:pt x="1603" y="4559"/>
                  <a:pt x="1053" y="5159"/>
                  <a:pt x="632" y="6339"/>
                </a:cubicBezTo>
                <a:cubicBezTo>
                  <a:pt x="-210" y="8699"/>
                  <a:pt x="-210" y="12517"/>
                  <a:pt x="632" y="14877"/>
                </a:cubicBezTo>
                <a:cubicBezTo>
                  <a:pt x="1474" y="17237"/>
                  <a:pt x="2836" y="17237"/>
                  <a:pt x="3677" y="14877"/>
                </a:cubicBezTo>
                <a:cubicBezTo>
                  <a:pt x="4519" y="12517"/>
                  <a:pt x="4519" y="8699"/>
                  <a:pt x="3677" y="6339"/>
                </a:cubicBezTo>
                <a:cubicBezTo>
                  <a:pt x="3257" y="5159"/>
                  <a:pt x="2706" y="4559"/>
                  <a:pt x="2155" y="455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015895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1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257365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Radiance - base color">
      <a:dk1>
        <a:srgbClr val="2F313F"/>
      </a:dk1>
      <a:lt1>
        <a:srgbClr val="FFFFFF"/>
      </a:lt1>
      <a:dk2>
        <a:srgbClr val="454752"/>
      </a:dk2>
      <a:lt2>
        <a:srgbClr val="646779"/>
      </a:lt2>
      <a:accent1>
        <a:srgbClr val="635ED6"/>
      </a:accent1>
      <a:accent2>
        <a:srgbClr val="5E9EEE"/>
      </a:accent2>
      <a:accent3>
        <a:srgbClr val="635ED5"/>
      </a:accent3>
      <a:accent4>
        <a:srgbClr val="5E9EEF"/>
      </a:accent4>
      <a:accent5>
        <a:srgbClr val="D3DBE4"/>
      </a:accent5>
      <a:accent6>
        <a:srgbClr val="EDF4FD"/>
      </a:accent6>
      <a:hlink>
        <a:srgbClr val="635ED5"/>
      </a:hlink>
      <a:folHlink>
        <a:srgbClr val="5E9DE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7423</TotalTime>
  <Words>30</Words>
  <Application>Microsoft Office PowerPoint</Application>
  <PresentationFormat>画面に合わせる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Arial</vt:lpstr>
      <vt:lpstr>Helvetica Neue Light</vt:lpstr>
      <vt:lpstr>Helvetica Neue</vt:lpstr>
      <vt:lpstr>Maven Pro Medium</vt:lpstr>
      <vt:lpstr>Open Sans</vt:lpstr>
      <vt:lpstr>Simple Light</vt:lpstr>
      <vt:lpstr>White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Ishizumi, Naoya</cp:lastModifiedBy>
  <cp:revision>12</cp:revision>
  <dcterms:modified xsi:type="dcterms:W3CDTF">2025-06-23T23:59:56Z</dcterms:modified>
</cp:coreProperties>
</file>