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9" r:id="rId3"/>
    <p:sldId id="26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848" autoAdjust="0"/>
  </p:normalViewPr>
  <p:slideViewPr>
    <p:cSldViewPr snapToGrid="0">
      <p:cViewPr varScale="1">
        <p:scale>
          <a:sx n="98" d="100"/>
          <a:sy n="98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A6BF9-15A3-449C-A41A-F00F283642E9}" type="datetimeFigureOut">
              <a:rPr kumimoji="1" lang="ja-JP" altLang="en-US" smtClean="0"/>
              <a:t>2025/8/15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9B565-DFDE-4FF2-A9F8-255737BA0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948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8EA3DC2F-6067-AE86-5311-72EBBC264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9e641c04c_0_13:notes">
            <a:extLst>
              <a:ext uri="{FF2B5EF4-FFF2-40B4-BE49-F238E27FC236}">
                <a16:creationId xmlns:a16="http://schemas.microsoft.com/office/drawing/2014/main" id="{EA87E071-7154-3C50-2FC5-205C86CA87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9e641c04c_0_13:notes">
            <a:extLst>
              <a:ext uri="{FF2B5EF4-FFF2-40B4-BE49-F238E27FC236}">
                <a16:creationId xmlns:a16="http://schemas.microsoft.com/office/drawing/2014/main" id="{3985E2DB-8D36-CF92-02A7-58C5958375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276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DACF6B85-C75C-7D02-476E-8D602319D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9e641c04c_0_13:notes">
            <a:extLst>
              <a:ext uri="{FF2B5EF4-FFF2-40B4-BE49-F238E27FC236}">
                <a16:creationId xmlns:a16="http://schemas.microsoft.com/office/drawing/2014/main" id="{EFB0887E-759D-99E9-4C72-D394D3B2F5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9e641c04c_0_13:notes">
            <a:extLst>
              <a:ext uri="{FF2B5EF4-FFF2-40B4-BE49-F238E27FC236}">
                <a16:creationId xmlns:a16="http://schemas.microsoft.com/office/drawing/2014/main" id="{20B35B9F-0C8D-F700-9FB8-5E8AB802AA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3157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249283-5445-7BC3-C313-91DFEE5A6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59BB81-23A1-984C-6C0F-64EDCD7B0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997C3F-AE03-9000-79B9-1192304D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CB753E-FA6E-2B5F-C065-54556CDA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F4E3DA-98A2-B12B-7C7D-ED51F83C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91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CE034C-3763-C26C-0873-B593D21C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A11C5C-C1BE-2BAF-C28F-5B42A7B58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45FDCF-5856-BABE-834C-4D8DC8F2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2ABDC7-F1F6-B531-DAE6-5D469E1E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BF1EB2-8864-7DEF-2B8F-663C0339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2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060E7C-136A-32AB-09A6-D5FA1E61F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14D4A9-2884-255A-A09A-979095C40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0BA67A-8E1C-6B53-E0D1-C8AEC611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BB02A2-37BF-7DD6-3C76-8845D9EE8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EA6597-F6FA-7325-D235-EE5D2129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623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249163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8E29A3-A4D0-6B87-3728-E9E16BEA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C9B46C-D33C-DF39-8A3B-7983196A2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95136-5EA8-530B-3F78-5E5AE871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522881-D3FD-EC90-C932-DEBA8F487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D56CF2-9960-304C-6364-EBEB157E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5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4991BB-B031-8D32-951C-C987390E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E45D5D-A94B-35D6-914F-D419F655D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FAF8B4-7413-C75F-E2E8-67FB2D3D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2783C5-DB2F-89EC-747B-A61E27C7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8DDFB5-5857-9086-50FB-AA53B6DC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37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85BEC7-2988-8FDB-73DB-1195B9F7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96FEDE-9D42-CB2C-7B5E-E5D304561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C84FEA-FF70-D7AD-86BD-7690E0AF2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A37F7F-5217-0723-5BE5-1875AF91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8C40E2-9E4E-6AAA-1E0C-EFB6E029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E28774-2FE4-FF4E-E0D2-D5BEA43D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33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4BAD3-C8DA-A44B-A92E-5D2E40C4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2E4BD1-D989-804A-4E1E-D0176E1D4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8F9151-94C0-5408-352C-128AD5090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2E01B0C-B37D-962B-2CAC-EDE5583A0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9242BCF-2B89-B875-0889-CE2F0EB92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5E6DA65-F6F6-651F-A697-AE8A00956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2025/8/15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C5F659-0755-62E7-288A-21AEE2D3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00F2CBD-7FC8-9B68-5EE4-44075DE05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22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C0E6AB-5062-246B-7237-A949CB82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7A391E1-2A9E-4466-0638-ECE8EF25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2025/8/15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EDD5550-2FC8-523F-16A3-2D3D5B68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52173BF-95D1-3F97-8F1B-2D3FEE0C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09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FB8FFDF-4713-5275-FD8A-138052315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2025/8/15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432108D-B3D5-2B24-8A21-976DE92F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096CA5-73AA-104A-2625-B6A75E74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69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12E0E-E116-5F36-C43F-053564D4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DA8971-3067-DB2F-645F-19F5CC9C2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A416AB-0B6D-72CC-CC6E-1627CF52A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1304BE-CF55-F419-CF87-F79C5B31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F18559-37EE-3876-EFD2-E45A426C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D4C9B5-314C-6BDD-EB4F-524F0E88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0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38432A-4D44-CD34-76FA-7CC39DCA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8D257B1-18E6-7F0C-AF10-1367477BF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03681F-530B-4D40-2F75-24CB642FE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EACE22-24E9-8038-B514-92F891E2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2025/8/15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ED915D-76AB-79A0-E7CC-C4E79867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D53D84-07E0-2AF0-824F-34E161E0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21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B846806-3B8F-7D31-B59A-9AA37DFB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493B93-C2A6-51CE-606A-040E133F6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C34C87-87F2-F984-2298-1EB536C16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901588-BD2C-4781-A6F0-C1FE1912C7A8}" type="datetimeFigureOut">
              <a:rPr kumimoji="1" lang="ja-JP" altLang="en-US" smtClean="0"/>
              <a:t>2025/8/15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F5D2C8-1096-4077-5D36-0BCFA4F4F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C3AD7C-19BE-087E-69FD-479AB07DE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73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2073421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ja-JP" altLang="en-US" sz="4000" dirty="0"/>
              <a:t>別紙</a:t>
            </a:r>
            <a:r>
              <a:rPr lang="en-US" altLang="ja-JP" sz="4000"/>
              <a:t>3</a:t>
            </a:r>
            <a:endParaRPr sz="4000" dirty="0"/>
          </a:p>
          <a:p>
            <a:pPr>
              <a:spcBef>
                <a:spcPts val="0"/>
              </a:spcBef>
            </a:pPr>
            <a:r>
              <a:rPr lang="en-US" altLang="ja-JP" sz="4000" dirty="0"/>
              <a:t>EC</a:t>
            </a:r>
            <a:r>
              <a:rPr lang="ja-JP" altLang="en-US" sz="4000" dirty="0"/>
              <a:t>サイトマップ</a:t>
            </a:r>
            <a:endParaRPr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8984F78F-9870-F887-47ED-D7AD30254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297005A2-EF21-7564-A98B-8C33BCE39A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165" y="168496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US" altLang="ja-JP" sz="3200" dirty="0"/>
              <a:t>EC</a:t>
            </a:r>
            <a:r>
              <a:rPr lang="ja-JP" altLang="en-US" sz="3200" dirty="0"/>
              <a:t>サイトマップ </a:t>
            </a:r>
            <a:r>
              <a:rPr lang="en-US" altLang="ja-JP" sz="3200" dirty="0"/>
              <a:t>– </a:t>
            </a:r>
            <a:r>
              <a:rPr lang="ja-JP" altLang="en-US" sz="3200" dirty="0"/>
              <a:t>顧客用</a:t>
            </a:r>
            <a:endParaRPr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E3210-34C8-6518-676B-F986C38B5F3E}"/>
              </a:ext>
            </a:extLst>
          </p:cNvPr>
          <p:cNvSpPr txBox="1"/>
          <p:nvPr/>
        </p:nvSpPr>
        <p:spPr>
          <a:xfrm>
            <a:off x="2435948" y="1268496"/>
            <a:ext cx="129544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kumimoji="1" lang="ja-JP" altLang="en-US" sz="1400" dirty="0"/>
              <a:t>トップページ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D9A1030-20FF-74D5-877D-C7746B33BE82}"/>
              </a:ext>
            </a:extLst>
          </p:cNvPr>
          <p:cNvSpPr txBox="1"/>
          <p:nvPr/>
        </p:nvSpPr>
        <p:spPr>
          <a:xfrm>
            <a:off x="4267310" y="1144644"/>
            <a:ext cx="128465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会員登録</a:t>
            </a:r>
            <a:endParaRPr lang="en-US" altLang="ja-JP" sz="1400" dirty="0"/>
          </a:p>
          <a:p>
            <a:r>
              <a:rPr kumimoji="1" lang="ja-JP" altLang="en-US" sz="1400" dirty="0"/>
              <a:t>ログイン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08FFA1-F8B3-4030-06AB-0E59F3D3F14B}"/>
              </a:ext>
            </a:extLst>
          </p:cNvPr>
          <p:cNvSpPr txBox="1"/>
          <p:nvPr/>
        </p:nvSpPr>
        <p:spPr>
          <a:xfrm>
            <a:off x="5907679" y="1255449"/>
            <a:ext cx="114304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マイページ</a:t>
            </a:r>
            <a:endParaRPr lang="en-US" altLang="ja-JP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FF8F590-F1A1-0796-3362-F7D91AD91C88}"/>
              </a:ext>
            </a:extLst>
          </p:cNvPr>
          <p:cNvSpPr txBox="1"/>
          <p:nvPr/>
        </p:nvSpPr>
        <p:spPr>
          <a:xfrm>
            <a:off x="4267310" y="4785499"/>
            <a:ext cx="128465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問い合わせ</a:t>
            </a:r>
            <a:endParaRPr lang="en-US" altLang="ja-JP" sz="1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38BCE75-94AA-A85D-3697-5E260BCA37BB}"/>
              </a:ext>
            </a:extLst>
          </p:cNvPr>
          <p:cNvSpPr txBox="1"/>
          <p:nvPr/>
        </p:nvSpPr>
        <p:spPr>
          <a:xfrm>
            <a:off x="4267309" y="5176052"/>
            <a:ext cx="1284657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ja-JP" sz="1400" dirty="0"/>
              <a:t>FAQ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12BCBF7-46FE-046F-F8A9-78BD3865245E}"/>
              </a:ext>
            </a:extLst>
          </p:cNvPr>
          <p:cNvSpPr txBox="1"/>
          <p:nvPr/>
        </p:nvSpPr>
        <p:spPr>
          <a:xfrm>
            <a:off x="4267310" y="5712988"/>
            <a:ext cx="204385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プライバシーポリシー</a:t>
            </a:r>
            <a:endParaRPr lang="en-US" altLang="ja-JP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FEC6CD6-1C4D-878D-8D49-4BE1F13735A6}"/>
              </a:ext>
            </a:extLst>
          </p:cNvPr>
          <p:cNvSpPr txBox="1"/>
          <p:nvPr/>
        </p:nvSpPr>
        <p:spPr>
          <a:xfrm>
            <a:off x="4267310" y="4291292"/>
            <a:ext cx="128465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ブログ</a:t>
            </a:r>
            <a:endParaRPr lang="en-US" altLang="ja-JP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1638B65-9E86-B5F8-DFE5-055105915EC0}"/>
              </a:ext>
            </a:extLst>
          </p:cNvPr>
          <p:cNvSpPr txBox="1"/>
          <p:nvPr/>
        </p:nvSpPr>
        <p:spPr>
          <a:xfrm>
            <a:off x="7786637" y="108332"/>
            <a:ext cx="172346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会員情報編集</a:t>
            </a:r>
            <a:endParaRPr lang="en-US" altLang="ja-JP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A16F618-FA1A-FAE7-A8DD-A07091AED052}"/>
              </a:ext>
            </a:extLst>
          </p:cNvPr>
          <p:cNvSpPr txBox="1"/>
          <p:nvPr/>
        </p:nvSpPr>
        <p:spPr>
          <a:xfrm>
            <a:off x="7786637" y="510483"/>
            <a:ext cx="172346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注文履歴閲覧</a:t>
            </a:r>
            <a:endParaRPr lang="en-US" altLang="ja-JP" sz="1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8150397-377F-83BF-2A6E-EE9AFD19F340}"/>
              </a:ext>
            </a:extLst>
          </p:cNvPr>
          <p:cNvSpPr txBox="1"/>
          <p:nvPr/>
        </p:nvSpPr>
        <p:spPr>
          <a:xfrm>
            <a:off x="9796647" y="510482"/>
            <a:ext cx="172346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領収書発行</a:t>
            </a:r>
            <a:endParaRPr lang="en-US" altLang="ja-JP" sz="1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C385D5F-BF77-CFCA-125F-85198D02DCF5}"/>
              </a:ext>
            </a:extLst>
          </p:cNvPr>
          <p:cNvSpPr txBox="1"/>
          <p:nvPr/>
        </p:nvSpPr>
        <p:spPr>
          <a:xfrm>
            <a:off x="7786635" y="1754238"/>
            <a:ext cx="172346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退会</a:t>
            </a:r>
            <a:endParaRPr lang="en-US" altLang="ja-JP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5AE5520-D249-47F6-2B18-9660B1E1CEF0}"/>
              </a:ext>
            </a:extLst>
          </p:cNvPr>
          <p:cNvSpPr txBox="1"/>
          <p:nvPr/>
        </p:nvSpPr>
        <p:spPr>
          <a:xfrm>
            <a:off x="4267310" y="3930531"/>
            <a:ext cx="128465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キャンペーン</a:t>
            </a:r>
            <a:endParaRPr lang="en-US" altLang="ja-JP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B0D40D2-C6DD-3D6B-50DC-C364BE97F1C9}"/>
              </a:ext>
            </a:extLst>
          </p:cNvPr>
          <p:cNvSpPr txBox="1"/>
          <p:nvPr/>
        </p:nvSpPr>
        <p:spPr>
          <a:xfrm>
            <a:off x="4267310" y="1766556"/>
            <a:ext cx="128465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お知らせ</a:t>
            </a:r>
            <a:endParaRPr lang="en-US" altLang="ja-JP" sz="1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8C29314-C0C2-24C0-154B-2AA51031237F}"/>
              </a:ext>
            </a:extLst>
          </p:cNvPr>
          <p:cNvSpPr txBox="1"/>
          <p:nvPr/>
        </p:nvSpPr>
        <p:spPr>
          <a:xfrm>
            <a:off x="5897202" y="3320554"/>
            <a:ext cx="111679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カート表示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E3764AC-9004-A4D3-409D-1346A49BB901}"/>
              </a:ext>
            </a:extLst>
          </p:cNvPr>
          <p:cNvSpPr txBox="1"/>
          <p:nvPr/>
        </p:nvSpPr>
        <p:spPr>
          <a:xfrm>
            <a:off x="7310076" y="3320553"/>
            <a:ext cx="111679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kumimoji="1" lang="ja-JP" altLang="en-US" sz="1400" dirty="0"/>
              <a:t>購入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2D54E7B-B47A-F766-CD2E-0B443CDEE8FA}"/>
              </a:ext>
            </a:extLst>
          </p:cNvPr>
          <p:cNvSpPr txBox="1"/>
          <p:nvPr/>
        </p:nvSpPr>
        <p:spPr>
          <a:xfrm>
            <a:off x="4267310" y="6456752"/>
            <a:ext cx="128465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会社概要</a:t>
            </a:r>
            <a:endParaRPr lang="en-US" altLang="ja-JP" sz="1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0DBF9DF-0A52-09B2-2C1F-1D740E668925}"/>
              </a:ext>
            </a:extLst>
          </p:cNvPr>
          <p:cNvSpPr txBox="1"/>
          <p:nvPr/>
        </p:nvSpPr>
        <p:spPr>
          <a:xfrm>
            <a:off x="4267309" y="2832571"/>
            <a:ext cx="128465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商品一覧</a:t>
            </a:r>
            <a:endParaRPr lang="en-US" altLang="ja-JP" sz="14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D0FCC79-EFA1-D08D-BAAC-5CDD0F1CB9F7}"/>
              </a:ext>
            </a:extLst>
          </p:cNvPr>
          <p:cNvSpPr txBox="1"/>
          <p:nvPr/>
        </p:nvSpPr>
        <p:spPr>
          <a:xfrm>
            <a:off x="5813271" y="2833418"/>
            <a:ext cx="128465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商品詳細</a:t>
            </a:r>
            <a:endParaRPr lang="en-US" altLang="ja-JP" sz="14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9227498-F345-109B-1CE3-BB32468AF6F8}"/>
              </a:ext>
            </a:extLst>
          </p:cNvPr>
          <p:cNvSpPr txBox="1"/>
          <p:nvPr/>
        </p:nvSpPr>
        <p:spPr>
          <a:xfrm>
            <a:off x="7325028" y="2832571"/>
            <a:ext cx="207189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口コミ・レビュー投稿</a:t>
            </a:r>
            <a:endParaRPr lang="en-US" altLang="ja-JP" sz="14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175D907-0D5C-FB6C-6065-F7ECE67918C7}"/>
              </a:ext>
            </a:extLst>
          </p:cNvPr>
          <p:cNvSpPr txBox="1"/>
          <p:nvPr/>
        </p:nvSpPr>
        <p:spPr>
          <a:xfrm>
            <a:off x="4267310" y="2140917"/>
            <a:ext cx="128465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メルマガ登録</a:t>
            </a:r>
            <a:endParaRPr lang="en-US" altLang="ja-JP" sz="14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87CE7C8E-67D1-EB21-775C-1C832A388A9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731396" y="1402929"/>
            <a:ext cx="535914" cy="3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342FB573-C513-F43E-22B1-72D0ABB9C33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551968" y="1406254"/>
            <a:ext cx="355711" cy="30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F09D7AD2-7BF5-BF02-7F93-50FC8A3FEDC3}"/>
              </a:ext>
            </a:extLst>
          </p:cNvPr>
          <p:cNvCxnSpPr>
            <a:cxnSpLocks/>
            <a:stCxn id="4" idx="2"/>
            <a:endCxn id="26" idx="1"/>
          </p:cNvCxnSpPr>
          <p:nvPr/>
        </p:nvCxnSpPr>
        <p:spPr>
          <a:xfrm rot="16200000" flipH="1">
            <a:off x="2970397" y="1689547"/>
            <a:ext cx="1410187" cy="118363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C579BC3B-3057-F64F-0637-0722ECA84DE3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7050727" y="262221"/>
            <a:ext cx="735910" cy="11471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E59B3883-4ED9-82C6-5D79-4BAEB3C7E1CB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7050727" y="664372"/>
            <a:ext cx="735910" cy="74496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26228D33-2369-9A3E-47A4-0FC1810E32AD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7050727" y="1091247"/>
            <a:ext cx="735909" cy="31809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85E2C8F8-6C71-C700-60A7-87E81D49B553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7050727" y="1409338"/>
            <a:ext cx="727657" cy="1009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コネクタ: カギ線 52">
            <a:extLst>
              <a:ext uri="{FF2B5EF4-FFF2-40B4-BE49-F238E27FC236}">
                <a16:creationId xmlns:a16="http://schemas.microsoft.com/office/drawing/2014/main" id="{EF659240-5FAF-0298-7A95-E3D8ED09675A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7050727" y="1409338"/>
            <a:ext cx="735908" cy="49878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B7CBC908-CC2C-91BF-3934-A9C4E162D8FB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9510101" y="664371"/>
            <a:ext cx="28654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1446B92B-16B6-3CF0-650C-9108BC1B6A38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5551967" y="2986460"/>
            <a:ext cx="261304" cy="8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2B108CAF-6218-1BC6-CA21-6008AB22DDBF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7097929" y="2986460"/>
            <a:ext cx="227099" cy="8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6ACDD213-E950-11EF-AB41-A95037AE375C}"/>
              </a:ext>
            </a:extLst>
          </p:cNvPr>
          <p:cNvCxnSpPr>
            <a:cxnSpLocks/>
            <a:stCxn id="4" idx="2"/>
            <a:endCxn id="22" idx="1"/>
          </p:cNvCxnSpPr>
          <p:nvPr/>
        </p:nvCxnSpPr>
        <p:spPr>
          <a:xfrm rot="16200000" flipH="1">
            <a:off x="3541352" y="1118593"/>
            <a:ext cx="1898170" cy="281353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872D2A04-7C04-868E-2810-13371F4B42A5}"/>
              </a:ext>
            </a:extLst>
          </p:cNvPr>
          <p:cNvCxnSpPr>
            <a:cxnSpLocks/>
            <a:stCxn id="22" idx="0"/>
            <a:endCxn id="27" idx="2"/>
          </p:cNvCxnSpPr>
          <p:nvPr/>
        </p:nvCxnSpPr>
        <p:spPr>
          <a:xfrm flipV="1">
            <a:off x="6455600" y="3141195"/>
            <a:ext cx="0" cy="179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F158B3E-F277-E97F-3826-E0FED9A3134D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7013997" y="3474442"/>
            <a:ext cx="29607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コネクタ: カギ線 78">
            <a:extLst>
              <a:ext uri="{FF2B5EF4-FFF2-40B4-BE49-F238E27FC236}">
                <a16:creationId xmlns:a16="http://schemas.microsoft.com/office/drawing/2014/main" id="{A61BE5BF-E389-EE20-1912-6D94F92E929C}"/>
              </a:ext>
            </a:extLst>
          </p:cNvPr>
          <p:cNvCxnSpPr>
            <a:cxnSpLocks/>
            <a:stCxn id="4" idx="2"/>
            <a:endCxn id="19" idx="1"/>
          </p:cNvCxnSpPr>
          <p:nvPr/>
        </p:nvCxnSpPr>
        <p:spPr>
          <a:xfrm rot="16200000" flipH="1">
            <a:off x="2421418" y="2238527"/>
            <a:ext cx="2508147" cy="118363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668EAA29-6958-554C-313A-D0D6270520E1}"/>
              </a:ext>
            </a:extLst>
          </p:cNvPr>
          <p:cNvCxnSpPr>
            <a:cxnSpLocks/>
            <a:stCxn id="4" idx="2"/>
            <a:endCxn id="29" idx="1"/>
          </p:cNvCxnSpPr>
          <p:nvPr/>
        </p:nvCxnSpPr>
        <p:spPr>
          <a:xfrm rot="16200000" flipH="1">
            <a:off x="3316225" y="1343720"/>
            <a:ext cx="718533" cy="118363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コネクタ: カギ線 84">
            <a:extLst>
              <a:ext uri="{FF2B5EF4-FFF2-40B4-BE49-F238E27FC236}">
                <a16:creationId xmlns:a16="http://schemas.microsoft.com/office/drawing/2014/main" id="{EAFE9E9C-C6A9-9006-D28D-A466183293AF}"/>
              </a:ext>
            </a:extLst>
          </p:cNvPr>
          <p:cNvCxnSpPr>
            <a:cxnSpLocks/>
            <a:stCxn id="4" idx="2"/>
            <a:endCxn id="20" idx="1"/>
          </p:cNvCxnSpPr>
          <p:nvPr/>
        </p:nvCxnSpPr>
        <p:spPr>
          <a:xfrm rot="16200000" flipH="1">
            <a:off x="3503405" y="1156540"/>
            <a:ext cx="344172" cy="118363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コネクタ: カギ線 87">
            <a:extLst>
              <a:ext uri="{FF2B5EF4-FFF2-40B4-BE49-F238E27FC236}">
                <a16:creationId xmlns:a16="http://schemas.microsoft.com/office/drawing/2014/main" id="{B381ACA1-2C7B-9577-04AC-92101C60E6F1}"/>
              </a:ext>
            </a:extLst>
          </p:cNvPr>
          <p:cNvCxnSpPr>
            <a:cxnSpLocks/>
            <a:stCxn id="4" idx="2"/>
            <a:endCxn id="12" idx="1"/>
          </p:cNvCxnSpPr>
          <p:nvPr/>
        </p:nvCxnSpPr>
        <p:spPr>
          <a:xfrm rot="16200000" flipH="1">
            <a:off x="2241037" y="2418908"/>
            <a:ext cx="2868908" cy="118363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8DCDCF3F-DE89-C2CA-0AE3-1383B3C76A3D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 rot="16200000" flipH="1">
            <a:off x="1530189" y="3129756"/>
            <a:ext cx="4290604" cy="118363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コネクタ: カギ線 93">
            <a:extLst>
              <a:ext uri="{FF2B5EF4-FFF2-40B4-BE49-F238E27FC236}">
                <a16:creationId xmlns:a16="http://schemas.microsoft.com/office/drawing/2014/main" id="{FF307979-B53F-043B-934A-5F29E6B00D5B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 rot="16200000" flipH="1">
            <a:off x="1993934" y="2666011"/>
            <a:ext cx="3363115" cy="118363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コネクタ: カギ線 96">
            <a:extLst>
              <a:ext uri="{FF2B5EF4-FFF2-40B4-BE49-F238E27FC236}">
                <a16:creationId xmlns:a16="http://schemas.microsoft.com/office/drawing/2014/main" id="{865260D2-111E-0891-2CB0-1F74A3BB2E00}"/>
              </a:ext>
            </a:extLst>
          </p:cNvPr>
          <p:cNvCxnSpPr>
            <a:cxnSpLocks/>
            <a:stCxn id="4" idx="2"/>
            <a:endCxn id="10" idx="1"/>
          </p:cNvCxnSpPr>
          <p:nvPr/>
        </p:nvCxnSpPr>
        <p:spPr>
          <a:xfrm rot="16200000" flipH="1">
            <a:off x="1798656" y="2861288"/>
            <a:ext cx="3753668" cy="118363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コネクタ: カギ線 99">
            <a:extLst>
              <a:ext uri="{FF2B5EF4-FFF2-40B4-BE49-F238E27FC236}">
                <a16:creationId xmlns:a16="http://schemas.microsoft.com/office/drawing/2014/main" id="{C5AB765F-2321-5F45-49E6-64ED71A49B36}"/>
              </a:ext>
            </a:extLst>
          </p:cNvPr>
          <p:cNvCxnSpPr>
            <a:cxnSpLocks/>
            <a:stCxn id="4" idx="2"/>
            <a:endCxn id="25" idx="1"/>
          </p:cNvCxnSpPr>
          <p:nvPr/>
        </p:nvCxnSpPr>
        <p:spPr>
          <a:xfrm rot="16200000" flipH="1">
            <a:off x="1158307" y="3501638"/>
            <a:ext cx="5034368" cy="118363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490D3B0-E041-DE72-154D-2F65F80C35AC}"/>
              </a:ext>
            </a:extLst>
          </p:cNvPr>
          <p:cNvSpPr txBox="1"/>
          <p:nvPr/>
        </p:nvSpPr>
        <p:spPr>
          <a:xfrm>
            <a:off x="7786636" y="937358"/>
            <a:ext cx="172346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定期購入履歴閲覧</a:t>
            </a:r>
            <a:endParaRPr lang="en-US" altLang="ja-JP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1647B6F-CDA7-C7A3-7F65-A03097D7E445}"/>
              </a:ext>
            </a:extLst>
          </p:cNvPr>
          <p:cNvSpPr txBox="1"/>
          <p:nvPr/>
        </p:nvSpPr>
        <p:spPr>
          <a:xfrm>
            <a:off x="7778384" y="1356358"/>
            <a:ext cx="172346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クーポン確認</a:t>
            </a:r>
            <a:endParaRPr lang="en-US" altLang="ja-JP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D53B516-3D16-26E3-859B-15F86F3998FC}"/>
              </a:ext>
            </a:extLst>
          </p:cNvPr>
          <p:cNvSpPr txBox="1"/>
          <p:nvPr/>
        </p:nvSpPr>
        <p:spPr>
          <a:xfrm>
            <a:off x="5904435" y="824188"/>
            <a:ext cx="114304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新規登録</a:t>
            </a:r>
            <a:endParaRPr lang="en-US" altLang="ja-JP" sz="1400" dirty="0"/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2C06E5EB-AB2A-6957-862C-9DC3D8E44183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5551968" y="978077"/>
            <a:ext cx="352467" cy="42817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A344F04-5DCA-8611-BD2F-A1AA3D5626CF}"/>
              </a:ext>
            </a:extLst>
          </p:cNvPr>
          <p:cNvSpPr txBox="1"/>
          <p:nvPr/>
        </p:nvSpPr>
        <p:spPr>
          <a:xfrm>
            <a:off x="4267310" y="6091736"/>
            <a:ext cx="128465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利用規約</a:t>
            </a:r>
            <a:endParaRPr lang="en-US" altLang="ja-JP" sz="1400" dirty="0"/>
          </a:p>
        </p:txBody>
      </p: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CDF9E07C-785F-57B3-1CBF-22B4C1AA45C8}"/>
              </a:ext>
            </a:extLst>
          </p:cNvPr>
          <p:cNvCxnSpPr>
            <a:cxnSpLocks/>
            <a:stCxn id="4" idx="2"/>
            <a:endCxn id="30" idx="1"/>
          </p:cNvCxnSpPr>
          <p:nvPr/>
        </p:nvCxnSpPr>
        <p:spPr>
          <a:xfrm rot="16200000" flipH="1">
            <a:off x="1340815" y="3319130"/>
            <a:ext cx="4669352" cy="118363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394CB24-07ED-874D-14A4-6274EF9683E7}"/>
              </a:ext>
            </a:extLst>
          </p:cNvPr>
          <p:cNvSpPr txBox="1"/>
          <p:nvPr/>
        </p:nvSpPr>
        <p:spPr>
          <a:xfrm>
            <a:off x="4273795" y="3577933"/>
            <a:ext cx="128465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ポップアップ</a:t>
            </a:r>
            <a:endParaRPr lang="en-US" altLang="ja-JP" sz="1400" dirty="0"/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3D7A41AC-47FB-22E9-6184-51ADAAB20E95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2600959" y="2058985"/>
            <a:ext cx="2155549" cy="119012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86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E6584B95-4B72-333D-C9A4-34F84C94C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AD2E60B9-F7F4-F313-1CC1-736F2CF2DA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165" y="168496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US" altLang="ja-JP" sz="3200" dirty="0"/>
              <a:t>EC</a:t>
            </a:r>
            <a:r>
              <a:rPr lang="ja-JP" altLang="en-US" sz="3200" dirty="0"/>
              <a:t>サイトマップ </a:t>
            </a:r>
            <a:r>
              <a:rPr lang="en-US" altLang="ja-JP" sz="3200" dirty="0"/>
              <a:t>– </a:t>
            </a:r>
            <a:r>
              <a:rPr lang="ja-JP" altLang="en-US" sz="3200" dirty="0"/>
              <a:t>管理者用</a:t>
            </a:r>
            <a:endParaRPr sz="320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314B41BB-48B5-B883-E726-4A7625D4DEF9}"/>
              </a:ext>
            </a:extLst>
          </p:cNvPr>
          <p:cNvSpPr txBox="1"/>
          <p:nvPr/>
        </p:nvSpPr>
        <p:spPr>
          <a:xfrm>
            <a:off x="499577" y="3053832"/>
            <a:ext cx="129544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管理者用</a:t>
            </a:r>
            <a:endParaRPr lang="en-US" altLang="ja-JP" sz="1400" dirty="0"/>
          </a:p>
          <a:p>
            <a:r>
              <a:rPr lang="ja-JP" altLang="en-US" sz="1400" dirty="0"/>
              <a:t>ログイン画面</a:t>
            </a:r>
            <a:endParaRPr kumimoji="1" lang="ja-JP" altLang="en-US" sz="1400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E5BA00D-3170-C39C-E7F6-ACB37B8ED418}"/>
              </a:ext>
            </a:extLst>
          </p:cNvPr>
          <p:cNvSpPr txBox="1"/>
          <p:nvPr/>
        </p:nvSpPr>
        <p:spPr>
          <a:xfrm>
            <a:off x="4422004" y="1124793"/>
            <a:ext cx="166912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商品管理</a:t>
            </a:r>
            <a:endParaRPr lang="en-US" altLang="ja-JP" sz="1400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D18F064-0DDF-1321-612C-870D43387E9D}"/>
              </a:ext>
            </a:extLst>
          </p:cNvPr>
          <p:cNvSpPr txBox="1"/>
          <p:nvPr/>
        </p:nvSpPr>
        <p:spPr>
          <a:xfrm>
            <a:off x="4422005" y="1605915"/>
            <a:ext cx="166912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割引クーポン配布</a:t>
            </a:r>
            <a:endParaRPr lang="en-US" altLang="ja-JP" sz="14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0FA58EF1-8D46-7D2B-F8B3-6660D35C1DCF}"/>
              </a:ext>
            </a:extLst>
          </p:cNvPr>
          <p:cNvSpPr txBox="1"/>
          <p:nvPr/>
        </p:nvSpPr>
        <p:spPr>
          <a:xfrm>
            <a:off x="4422004" y="3417430"/>
            <a:ext cx="166912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会員管理</a:t>
            </a:r>
            <a:endParaRPr lang="en-US" altLang="ja-JP" sz="1400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AC001525-E449-997A-6116-83FD59161ACA}"/>
              </a:ext>
            </a:extLst>
          </p:cNvPr>
          <p:cNvSpPr txBox="1"/>
          <p:nvPr/>
        </p:nvSpPr>
        <p:spPr>
          <a:xfrm>
            <a:off x="4422003" y="3947023"/>
            <a:ext cx="204296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受注管理</a:t>
            </a:r>
            <a:r>
              <a:rPr lang="en-US" altLang="ja-JP" sz="1400" dirty="0"/>
              <a:t>/</a:t>
            </a:r>
            <a:r>
              <a:rPr lang="ja-JP" altLang="en-US" sz="1400" dirty="0"/>
              <a:t>受取管理</a:t>
            </a:r>
            <a:endParaRPr lang="en-US" altLang="ja-JP" sz="14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CE4FB0B7-81E4-AC70-40ED-20B22A028A8F}"/>
              </a:ext>
            </a:extLst>
          </p:cNvPr>
          <p:cNvSpPr txBox="1"/>
          <p:nvPr/>
        </p:nvSpPr>
        <p:spPr>
          <a:xfrm>
            <a:off x="4422005" y="2106389"/>
            <a:ext cx="166912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サイト管理</a:t>
            </a:r>
            <a:endParaRPr lang="en-US" altLang="ja-JP" sz="1400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C358B155-1E43-774E-9549-0AF75B8B400B}"/>
              </a:ext>
            </a:extLst>
          </p:cNvPr>
          <p:cNvSpPr txBox="1"/>
          <p:nvPr/>
        </p:nvSpPr>
        <p:spPr>
          <a:xfrm>
            <a:off x="4422003" y="4476616"/>
            <a:ext cx="166912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問い合わせ管理</a:t>
            </a:r>
            <a:endParaRPr lang="en-US" altLang="ja-JP" sz="1400" dirty="0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1E24086F-1A2D-8E51-7440-9B3B13FC1AF2}"/>
              </a:ext>
            </a:extLst>
          </p:cNvPr>
          <p:cNvSpPr txBox="1"/>
          <p:nvPr/>
        </p:nvSpPr>
        <p:spPr>
          <a:xfrm>
            <a:off x="4422005" y="2579644"/>
            <a:ext cx="166912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アクセス解析</a:t>
            </a:r>
            <a:endParaRPr lang="en-US" altLang="ja-JP" sz="1400" dirty="0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311F9F08-7196-AE09-4BA7-84B8221A9896}"/>
              </a:ext>
            </a:extLst>
          </p:cNvPr>
          <p:cNvSpPr/>
          <p:nvPr/>
        </p:nvSpPr>
        <p:spPr>
          <a:xfrm>
            <a:off x="4289897" y="903018"/>
            <a:ext cx="5924145" cy="21944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BCF15796-7F7E-A305-41FF-6417254AA01C}"/>
              </a:ext>
            </a:extLst>
          </p:cNvPr>
          <p:cNvSpPr/>
          <p:nvPr/>
        </p:nvSpPr>
        <p:spPr>
          <a:xfrm>
            <a:off x="4289896" y="3203065"/>
            <a:ext cx="5924145" cy="21944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217373A-486A-4F4E-2282-B598F9BC0CB5}"/>
              </a:ext>
            </a:extLst>
          </p:cNvPr>
          <p:cNvSpPr txBox="1"/>
          <p:nvPr/>
        </p:nvSpPr>
        <p:spPr>
          <a:xfrm>
            <a:off x="4422005" y="5657002"/>
            <a:ext cx="282996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管理者アカウント・権限管理</a:t>
            </a:r>
            <a:endParaRPr lang="en-US" altLang="ja-JP" sz="1400" dirty="0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26A507A9-1976-DFD8-60D4-A9E0EFA023E8}"/>
              </a:ext>
            </a:extLst>
          </p:cNvPr>
          <p:cNvSpPr/>
          <p:nvPr/>
        </p:nvSpPr>
        <p:spPr>
          <a:xfrm>
            <a:off x="4289896" y="5544900"/>
            <a:ext cx="5924145" cy="5276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EA0A8DE4-FAC0-2822-FB6E-1C521E5B14A6}"/>
              </a:ext>
            </a:extLst>
          </p:cNvPr>
          <p:cNvSpPr txBox="1"/>
          <p:nvPr/>
        </p:nvSpPr>
        <p:spPr>
          <a:xfrm>
            <a:off x="8161505" y="3344065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カスタマーサービス部</a:t>
            </a: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330DF0E6-6808-2B43-41F8-6128B92EEC61}"/>
              </a:ext>
            </a:extLst>
          </p:cNvPr>
          <p:cNvSpPr txBox="1"/>
          <p:nvPr/>
        </p:nvSpPr>
        <p:spPr>
          <a:xfrm>
            <a:off x="8251272" y="1073096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マーケティング部門</a:t>
            </a:r>
            <a:endParaRPr kumimoji="1" lang="ja-JP" altLang="en-US" sz="1400" dirty="0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5F96473D-2712-6E9B-0F09-640DF14DE3B0}"/>
              </a:ext>
            </a:extLst>
          </p:cNvPr>
          <p:cNvSpPr txBox="1"/>
          <p:nvPr/>
        </p:nvSpPr>
        <p:spPr>
          <a:xfrm>
            <a:off x="8430808" y="565700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ハイパーユーザー</a:t>
            </a: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7340AF74-A1EF-2AB8-A2B6-111251864AB1}"/>
              </a:ext>
            </a:extLst>
          </p:cNvPr>
          <p:cNvSpPr txBox="1"/>
          <p:nvPr/>
        </p:nvSpPr>
        <p:spPr>
          <a:xfrm>
            <a:off x="2091368" y="3048098"/>
            <a:ext cx="129544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管理者用</a:t>
            </a:r>
            <a:endParaRPr lang="en-US" altLang="ja-JP" sz="1400" dirty="0"/>
          </a:p>
          <a:p>
            <a:r>
              <a:rPr lang="ja-JP" altLang="en-US" sz="1400" dirty="0"/>
              <a:t>メイン画面</a:t>
            </a:r>
            <a:endParaRPr kumimoji="1" lang="ja-JP" altLang="en-US" sz="1400" dirty="0"/>
          </a:p>
        </p:txBody>
      </p: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0855FD1E-69B1-B4F3-516C-6554A88F061C}"/>
              </a:ext>
            </a:extLst>
          </p:cNvPr>
          <p:cNvCxnSpPr>
            <a:cxnSpLocks/>
            <a:stCxn id="103" idx="3"/>
            <a:endCxn id="126" idx="1"/>
          </p:cNvCxnSpPr>
          <p:nvPr/>
        </p:nvCxnSpPr>
        <p:spPr>
          <a:xfrm flipV="1">
            <a:off x="1795025" y="3309708"/>
            <a:ext cx="296343" cy="57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コネクタ: カギ線 129">
            <a:extLst>
              <a:ext uri="{FF2B5EF4-FFF2-40B4-BE49-F238E27FC236}">
                <a16:creationId xmlns:a16="http://schemas.microsoft.com/office/drawing/2014/main" id="{A6679F3B-D973-FEAD-CAF8-24AA95DBCF27}"/>
              </a:ext>
            </a:extLst>
          </p:cNvPr>
          <p:cNvCxnSpPr>
            <a:cxnSpLocks/>
            <a:stCxn id="126" idx="3"/>
            <a:endCxn id="104" idx="1"/>
          </p:cNvCxnSpPr>
          <p:nvPr/>
        </p:nvCxnSpPr>
        <p:spPr>
          <a:xfrm flipV="1">
            <a:off x="3386816" y="1278682"/>
            <a:ext cx="1035188" cy="20310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コネクタ: カギ線 132">
            <a:extLst>
              <a:ext uri="{FF2B5EF4-FFF2-40B4-BE49-F238E27FC236}">
                <a16:creationId xmlns:a16="http://schemas.microsoft.com/office/drawing/2014/main" id="{F6E49855-140D-1CF9-360D-013FB9C973BC}"/>
              </a:ext>
            </a:extLst>
          </p:cNvPr>
          <p:cNvCxnSpPr>
            <a:cxnSpLocks/>
            <a:stCxn id="126" idx="3"/>
            <a:endCxn id="105" idx="1"/>
          </p:cNvCxnSpPr>
          <p:nvPr/>
        </p:nvCxnSpPr>
        <p:spPr>
          <a:xfrm flipV="1">
            <a:off x="3386816" y="1759804"/>
            <a:ext cx="1035189" cy="154990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コネクタ: カギ線 135">
            <a:extLst>
              <a:ext uri="{FF2B5EF4-FFF2-40B4-BE49-F238E27FC236}">
                <a16:creationId xmlns:a16="http://schemas.microsoft.com/office/drawing/2014/main" id="{9A9FD525-22BC-DD2C-EFD7-BEA39E3E91C7}"/>
              </a:ext>
            </a:extLst>
          </p:cNvPr>
          <p:cNvCxnSpPr>
            <a:cxnSpLocks/>
            <a:stCxn id="126" idx="3"/>
            <a:endCxn id="109" idx="1"/>
          </p:cNvCxnSpPr>
          <p:nvPr/>
        </p:nvCxnSpPr>
        <p:spPr>
          <a:xfrm flipV="1">
            <a:off x="3386816" y="2260278"/>
            <a:ext cx="1035189" cy="104943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コネクタ: カギ線 138">
            <a:extLst>
              <a:ext uri="{FF2B5EF4-FFF2-40B4-BE49-F238E27FC236}">
                <a16:creationId xmlns:a16="http://schemas.microsoft.com/office/drawing/2014/main" id="{0B092423-A2CE-BF31-41D0-7A00B9FED7F4}"/>
              </a:ext>
            </a:extLst>
          </p:cNvPr>
          <p:cNvCxnSpPr>
            <a:cxnSpLocks/>
            <a:stCxn id="126" idx="3"/>
            <a:endCxn id="111" idx="1"/>
          </p:cNvCxnSpPr>
          <p:nvPr/>
        </p:nvCxnSpPr>
        <p:spPr>
          <a:xfrm flipV="1">
            <a:off x="3386816" y="2733533"/>
            <a:ext cx="1035189" cy="57617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コネクタ: カギ線 141">
            <a:extLst>
              <a:ext uri="{FF2B5EF4-FFF2-40B4-BE49-F238E27FC236}">
                <a16:creationId xmlns:a16="http://schemas.microsoft.com/office/drawing/2014/main" id="{B0138C61-4A34-E79B-F6A7-0331F1EEF794}"/>
              </a:ext>
            </a:extLst>
          </p:cNvPr>
          <p:cNvCxnSpPr>
            <a:cxnSpLocks/>
            <a:stCxn id="126" idx="3"/>
            <a:endCxn id="106" idx="1"/>
          </p:cNvCxnSpPr>
          <p:nvPr/>
        </p:nvCxnSpPr>
        <p:spPr>
          <a:xfrm>
            <a:off x="3386816" y="3309708"/>
            <a:ext cx="1035188" cy="26161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コネクタ: カギ線 144">
            <a:extLst>
              <a:ext uri="{FF2B5EF4-FFF2-40B4-BE49-F238E27FC236}">
                <a16:creationId xmlns:a16="http://schemas.microsoft.com/office/drawing/2014/main" id="{4C8BAA94-721F-E39D-9E20-DD527C8E1AFD}"/>
              </a:ext>
            </a:extLst>
          </p:cNvPr>
          <p:cNvCxnSpPr>
            <a:cxnSpLocks/>
            <a:endCxn id="107" idx="1"/>
          </p:cNvCxnSpPr>
          <p:nvPr/>
        </p:nvCxnSpPr>
        <p:spPr>
          <a:xfrm>
            <a:off x="3386816" y="3315441"/>
            <a:ext cx="1035187" cy="78547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コネクタ: カギ線 146">
            <a:extLst>
              <a:ext uri="{FF2B5EF4-FFF2-40B4-BE49-F238E27FC236}">
                <a16:creationId xmlns:a16="http://schemas.microsoft.com/office/drawing/2014/main" id="{F5B4C97A-3B9B-696C-7804-39BF7C4377D5}"/>
              </a:ext>
            </a:extLst>
          </p:cNvPr>
          <p:cNvCxnSpPr>
            <a:cxnSpLocks/>
            <a:stCxn id="126" idx="3"/>
            <a:endCxn id="110" idx="1"/>
          </p:cNvCxnSpPr>
          <p:nvPr/>
        </p:nvCxnSpPr>
        <p:spPr>
          <a:xfrm>
            <a:off x="3386816" y="3309708"/>
            <a:ext cx="1035187" cy="132079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コネクタ: カギ線 149">
            <a:extLst>
              <a:ext uri="{FF2B5EF4-FFF2-40B4-BE49-F238E27FC236}">
                <a16:creationId xmlns:a16="http://schemas.microsoft.com/office/drawing/2014/main" id="{018AD094-5766-B2D0-E924-EA92143B78B6}"/>
              </a:ext>
            </a:extLst>
          </p:cNvPr>
          <p:cNvCxnSpPr>
            <a:cxnSpLocks/>
            <a:stCxn id="126" idx="3"/>
            <a:endCxn id="115" idx="1"/>
          </p:cNvCxnSpPr>
          <p:nvPr/>
        </p:nvCxnSpPr>
        <p:spPr>
          <a:xfrm>
            <a:off x="3386816" y="3309708"/>
            <a:ext cx="1035189" cy="25011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B04FAF2-1BB6-B0F6-7916-629ACF414D3F}"/>
              </a:ext>
            </a:extLst>
          </p:cNvPr>
          <p:cNvSpPr txBox="1"/>
          <p:nvPr/>
        </p:nvSpPr>
        <p:spPr>
          <a:xfrm>
            <a:off x="129016" y="891633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・社内イントラネットからのみアクセス可能</a:t>
            </a:r>
            <a:endParaRPr kumimoji="1" lang="ja-JP" altLang="en-US" sz="1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D4B3E5-929B-BAD2-7659-E46A8A94D957}"/>
              </a:ext>
            </a:extLst>
          </p:cNvPr>
          <p:cNvSpPr txBox="1"/>
          <p:nvPr/>
        </p:nvSpPr>
        <p:spPr>
          <a:xfrm>
            <a:off x="4422002" y="4927165"/>
            <a:ext cx="166912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在庫管理</a:t>
            </a:r>
            <a:endParaRPr lang="en-US" altLang="ja-JP" sz="1400" dirty="0"/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785A26BC-F3BB-7060-831E-A46C4134B62A}"/>
              </a:ext>
            </a:extLst>
          </p:cNvPr>
          <p:cNvCxnSpPr>
            <a:cxnSpLocks/>
            <a:stCxn id="126" idx="3"/>
            <a:endCxn id="4" idx="1"/>
          </p:cNvCxnSpPr>
          <p:nvPr/>
        </p:nvCxnSpPr>
        <p:spPr>
          <a:xfrm>
            <a:off x="3386816" y="3309708"/>
            <a:ext cx="1035186" cy="177134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066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11746</TotalTime>
  <Words>101</Words>
  <Application>Microsoft Office PowerPoint</Application>
  <PresentationFormat>ワイド画面</PresentationFormat>
  <Paragraphs>47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別紙3 ECサイトマップ</vt:lpstr>
      <vt:lpstr>ECサイトマップ – 顧客用</vt:lpstr>
      <vt:lpstr>ECサイトマップ – 管理者用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Ishizumi, Naoya</dc:creator>
  <cp:lastModifiedBy>naoya ishizumi/fab.pasona.tech</cp:lastModifiedBy>
  <cp:revision>20</cp:revision>
  <dcterms:created xsi:type="dcterms:W3CDTF">2025-06-18T11:50:08Z</dcterms:created>
  <dcterms:modified xsi:type="dcterms:W3CDTF">2025-08-18T11:05:40Z</dcterms:modified>
</cp:coreProperties>
</file>