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8" r:id="rId2"/>
    <p:sldId id="269" r:id="rId3"/>
    <p:sldId id="26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8848" autoAdjust="0"/>
  </p:normalViewPr>
  <p:slideViewPr>
    <p:cSldViewPr snapToGrid="0">
      <p:cViewPr varScale="1">
        <p:scale>
          <a:sx n="98" d="100"/>
          <a:sy n="98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8A6BF9-15A3-449C-A41A-F00F283642E9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19B565-DFDE-4FF2-A9F8-255737BA040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94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8EA3DC2F-6067-AE86-5311-72EBBC264D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>
            <a:extLst>
              <a:ext uri="{FF2B5EF4-FFF2-40B4-BE49-F238E27FC236}">
                <a16:creationId xmlns:a16="http://schemas.microsoft.com/office/drawing/2014/main" id="{EA87E071-7154-3C50-2FC5-205C86CA87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>
            <a:extLst>
              <a:ext uri="{FF2B5EF4-FFF2-40B4-BE49-F238E27FC236}">
                <a16:creationId xmlns:a16="http://schemas.microsoft.com/office/drawing/2014/main" id="{3985E2DB-8D36-CF92-02A7-58C5958375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22764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DACF6B85-C75C-7D02-476E-8D602319D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79e641c04c_0_13:notes">
            <a:extLst>
              <a:ext uri="{FF2B5EF4-FFF2-40B4-BE49-F238E27FC236}">
                <a16:creationId xmlns:a16="http://schemas.microsoft.com/office/drawing/2014/main" id="{EFB0887E-759D-99E9-4C72-D394D3B2F5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79e641c04c_0_13:notes">
            <a:extLst>
              <a:ext uri="{FF2B5EF4-FFF2-40B4-BE49-F238E27FC236}">
                <a16:creationId xmlns:a16="http://schemas.microsoft.com/office/drawing/2014/main" id="{20B35B9F-0C8D-F700-9FB8-5E8AB802AA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3157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249283-5445-7BC3-C313-91DFEE5A68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A59BB81-23A1-984C-6C0F-64EDCD7B0F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1997C3F-AE03-9000-79B9-1192304D9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CB753E-FA6E-2B5F-C065-54556CDA1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F4E3DA-98A2-B12B-7C7D-ED51F83C3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9125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E034C-3763-C26C-0873-B593D21CD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AA11C5C-C1BE-2BAF-C28F-5B42A7B58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45FDCF-5856-BABE-834C-4D8DC8F24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2ABDC7-F1F6-B531-DAE6-5D469E1E2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BBF1EB2-8864-7DEF-2B8F-663C0339F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422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060E7C-136A-32AB-09A6-D5FA1E61F7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14D4A9-2884-255A-A09A-979095C406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0BA67A-8E1C-6B53-E0D1-C8AEC611F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BB02A2-37BF-7DD6-3C76-8845D9EE8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EA6597-F6FA-7325-D235-EE5D2129A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6236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US" altLang="ja" smtClean="0"/>
              <a:pPr/>
              <a:t>‹#›</a:t>
            </a:fld>
            <a:endParaRPr lang="ja" altLang="en-US"/>
          </a:p>
        </p:txBody>
      </p:sp>
    </p:spTree>
    <p:extLst>
      <p:ext uri="{BB962C8B-B14F-4D97-AF65-F5344CB8AC3E}">
        <p14:creationId xmlns:p14="http://schemas.microsoft.com/office/powerpoint/2010/main" val="2491636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8E29A3-A4D0-6B87-3728-E9E16BEA9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C9B46C-D33C-DF39-8A3B-7983196A2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95136-5EA8-530B-3F78-5E5AE871E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1522881-D3FD-EC90-C932-DEBA8F487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D56CF2-9960-304C-6364-EBEB157E6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755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D4991BB-B031-8D32-951C-C987390E3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E45D5D-A94B-35D6-914F-D419F655D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FAF8B4-7413-C75F-E2E8-67FB2D3D2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12783C5-DB2F-89EC-747B-A61E27C73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8DDFB5-5857-9086-50FB-AA53B6DC1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3376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85BEC7-2988-8FDB-73DB-1195B9F75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96FEDE-9D42-CB2C-7B5E-E5D304561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0C84FEA-FF70-D7AD-86BD-7690E0AF23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DA37F7F-5217-0723-5BE5-1875AF91C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8C40E2-9E4E-6AAA-1E0C-EFB6E0294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E28774-2FE4-FF4E-E0D2-D5BEA43D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033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4BAD3-C8DA-A44B-A92E-5D2E40C42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52E4BD1-D989-804A-4E1E-D0176E1D4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98F9151-94C0-5408-352C-128AD5090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2E01B0C-B37D-962B-2CAC-EDE5583A06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242BCF-2B89-B875-0889-CE2F0EB92B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5E6DA65-F6F6-651F-A697-AE8A00956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C5F659-0755-62E7-288A-21AEE2D3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00F2CBD-7FC8-9B68-5EE4-44075DE05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2244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C0E6AB-5062-246B-7237-A949CB825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7A391E1-2A9E-4466-0638-ECE8EF254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EDD5550-2FC8-523F-16A3-2D3D5B686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52173BF-95D1-3F97-8F1B-2D3FEE0C7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509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FB8FFDF-4713-5275-FD8A-138052315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432108D-B3D5-2B24-8A21-976DE92F9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096CA5-73AA-104A-2625-B6A75E745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698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E412E0E-E116-5F36-C43F-053564D47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A8971-3067-DB2F-645F-19F5CC9C2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A416AB-0B6D-72CC-CC6E-1627CF52A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01304BE-CF55-F419-CF87-F79C5B315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F18559-37EE-3876-EFD2-E45A426C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D4C9B5-314C-6BDD-EB4F-524F0E88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304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38432A-4D44-CD34-76FA-7CC39DCA9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8D257B1-18E6-7F0C-AF10-1367477BFD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03681F-530B-4D40-2F75-24CB642FEE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EACE22-24E9-8038-B514-92F891E26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901588-BD2C-4781-A6F0-C1FE1912C7A8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ED915D-76AB-79A0-E7CC-C4E798670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D53D84-07E0-2AF0-824F-34E161E0C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6212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B846806-3B8F-7D31-B59A-9AA37DFB4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493B93-C2A6-51CE-606A-040E133F61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6C34C87-87F2-F984-2298-1EB536C16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901588-BD2C-4781-A6F0-C1FE1912C7A8}" type="datetimeFigureOut">
              <a:rPr kumimoji="1" lang="ja-JP" altLang="en-US" smtClean="0"/>
              <a:t>2025/7/4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F5D2C8-1096-4077-5D36-0BCFA4F4F6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DC3AD7C-19BE-087E-69FD-479AB07DE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389F70-D76F-477A-915C-60F29B4BE15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373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15611" y="2073421"/>
            <a:ext cx="11360800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ctr" anchorCtr="0">
            <a:normAutofit/>
          </a:bodyPr>
          <a:lstStyle/>
          <a:p>
            <a:pPr>
              <a:spcBef>
                <a:spcPts val="0"/>
              </a:spcBef>
            </a:pPr>
            <a:r>
              <a:rPr lang="ja-JP" altLang="en-US" sz="4000" dirty="0"/>
              <a:t>別紙</a:t>
            </a:r>
            <a:r>
              <a:rPr lang="en-US" altLang="ja-JP" sz="4000"/>
              <a:t>3</a:t>
            </a:r>
            <a:endParaRPr sz="4000" dirty="0"/>
          </a:p>
          <a:p>
            <a:pPr>
              <a:spcBef>
                <a:spcPts val="0"/>
              </a:spcBef>
            </a:pPr>
            <a:r>
              <a:rPr lang="en-US" altLang="ja-JP" sz="4000" dirty="0"/>
              <a:t>EC</a:t>
            </a:r>
            <a:r>
              <a:rPr lang="ja-JP" altLang="en-US" sz="4000" dirty="0"/>
              <a:t>サイトマップ</a:t>
            </a:r>
            <a:endParaRPr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8984F78F-9870-F887-47ED-D7AD30254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297005A2-EF21-7564-A98B-8C33BCE39A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altLang="ja-JP" sz="3200" dirty="0"/>
              <a:t>EC</a:t>
            </a:r>
            <a:r>
              <a:rPr lang="ja-JP" altLang="en-US" sz="3200" dirty="0"/>
              <a:t>サイトマップ </a:t>
            </a:r>
            <a:r>
              <a:rPr lang="en-US" altLang="ja-JP" sz="3200" dirty="0"/>
              <a:t>– </a:t>
            </a:r>
            <a:r>
              <a:rPr lang="ja-JP" altLang="en-US" sz="3200" dirty="0"/>
              <a:t>顧客用</a:t>
            </a:r>
            <a:endParaRPr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D9E3210-34C8-6518-676B-F986C38B5F3E}"/>
              </a:ext>
            </a:extLst>
          </p:cNvPr>
          <p:cNvSpPr txBox="1"/>
          <p:nvPr/>
        </p:nvSpPr>
        <p:spPr>
          <a:xfrm>
            <a:off x="2435948" y="1268496"/>
            <a:ext cx="129544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sz="1400" dirty="0"/>
              <a:t>トップページ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D9A1030-20FF-74D5-877D-C7746B33BE82}"/>
              </a:ext>
            </a:extLst>
          </p:cNvPr>
          <p:cNvSpPr txBox="1"/>
          <p:nvPr/>
        </p:nvSpPr>
        <p:spPr>
          <a:xfrm>
            <a:off x="4301516" y="1144644"/>
            <a:ext cx="1036043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会員登録</a:t>
            </a:r>
            <a:endParaRPr lang="en-US" altLang="ja-JP" sz="1400" dirty="0"/>
          </a:p>
          <a:p>
            <a:r>
              <a:rPr kumimoji="1" lang="ja-JP" altLang="en-US" sz="1400" dirty="0"/>
              <a:t>ログイン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E208FFA1-F8B3-4030-06AB-0E59F3D3F14B}"/>
              </a:ext>
            </a:extLst>
          </p:cNvPr>
          <p:cNvSpPr txBox="1"/>
          <p:nvPr/>
        </p:nvSpPr>
        <p:spPr>
          <a:xfrm>
            <a:off x="5907679" y="1255449"/>
            <a:ext cx="114304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マイページ</a:t>
            </a:r>
            <a:endParaRPr lang="en-US" altLang="ja-JP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FF8F590-F1A1-0796-3362-F7D91AD91C88}"/>
              </a:ext>
            </a:extLst>
          </p:cNvPr>
          <p:cNvSpPr txBox="1"/>
          <p:nvPr/>
        </p:nvSpPr>
        <p:spPr>
          <a:xfrm>
            <a:off x="4267310" y="5660990"/>
            <a:ext cx="1185201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問い合わせ</a:t>
            </a:r>
            <a:endParaRPr lang="en-US" altLang="ja-JP" sz="1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8BCE75-94AA-A85D-3697-5E260BCA37BB}"/>
              </a:ext>
            </a:extLst>
          </p:cNvPr>
          <p:cNvSpPr txBox="1"/>
          <p:nvPr/>
        </p:nvSpPr>
        <p:spPr>
          <a:xfrm>
            <a:off x="4267310" y="6061271"/>
            <a:ext cx="98314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altLang="ja-JP" sz="1400" dirty="0"/>
              <a:t>FAQ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12BCBF7-46FE-046F-F8A9-78BD3865245E}"/>
              </a:ext>
            </a:extLst>
          </p:cNvPr>
          <p:cNvSpPr txBox="1"/>
          <p:nvPr/>
        </p:nvSpPr>
        <p:spPr>
          <a:xfrm>
            <a:off x="4267310" y="5265509"/>
            <a:ext cx="204385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プライバシーポリシー</a:t>
            </a:r>
            <a:endParaRPr lang="en-US" altLang="ja-JP" sz="1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FEC6CD6-1C4D-878D-8D49-4BE1F13735A6}"/>
              </a:ext>
            </a:extLst>
          </p:cNvPr>
          <p:cNvSpPr txBox="1"/>
          <p:nvPr/>
        </p:nvSpPr>
        <p:spPr>
          <a:xfrm>
            <a:off x="4267310" y="4865228"/>
            <a:ext cx="1284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ブログ</a:t>
            </a:r>
            <a:endParaRPr lang="en-US" altLang="ja-JP" sz="1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1638B65-9E86-B5F8-DFE5-055105915EC0}"/>
              </a:ext>
            </a:extLst>
          </p:cNvPr>
          <p:cNvSpPr txBox="1"/>
          <p:nvPr/>
        </p:nvSpPr>
        <p:spPr>
          <a:xfrm>
            <a:off x="7786637" y="108332"/>
            <a:ext cx="172346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会員情報編集</a:t>
            </a:r>
            <a:endParaRPr lang="en-US" altLang="ja-JP" sz="14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A16F618-FA1A-FAE7-A8DD-A07091AED052}"/>
              </a:ext>
            </a:extLst>
          </p:cNvPr>
          <p:cNvSpPr txBox="1"/>
          <p:nvPr/>
        </p:nvSpPr>
        <p:spPr>
          <a:xfrm>
            <a:off x="7786637" y="510483"/>
            <a:ext cx="172346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注文履歴閲覧</a:t>
            </a:r>
            <a:endParaRPr lang="en-US" altLang="ja-JP" sz="1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48150397-377F-83BF-2A6E-EE9AFD19F340}"/>
              </a:ext>
            </a:extLst>
          </p:cNvPr>
          <p:cNvSpPr txBox="1"/>
          <p:nvPr/>
        </p:nvSpPr>
        <p:spPr>
          <a:xfrm>
            <a:off x="9796647" y="510482"/>
            <a:ext cx="172346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領収書発行</a:t>
            </a:r>
            <a:endParaRPr lang="en-US" altLang="ja-JP" sz="1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C385D5F-BF77-CFCA-125F-85198D02DCF5}"/>
              </a:ext>
            </a:extLst>
          </p:cNvPr>
          <p:cNvSpPr txBox="1"/>
          <p:nvPr/>
        </p:nvSpPr>
        <p:spPr>
          <a:xfrm>
            <a:off x="7786635" y="1754238"/>
            <a:ext cx="1723466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退会</a:t>
            </a:r>
            <a:endParaRPr lang="en-US" altLang="ja-JP" sz="1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5AE5520-D249-47F6-2B18-9660B1E1CEF0}"/>
              </a:ext>
            </a:extLst>
          </p:cNvPr>
          <p:cNvSpPr txBox="1"/>
          <p:nvPr/>
        </p:nvSpPr>
        <p:spPr>
          <a:xfrm>
            <a:off x="4267310" y="3716519"/>
            <a:ext cx="1284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キャンペーン</a:t>
            </a:r>
            <a:endParaRPr lang="en-US" altLang="ja-JP" sz="1400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B0D40D2-C6DD-3D6B-50DC-C364BE97F1C9}"/>
              </a:ext>
            </a:extLst>
          </p:cNvPr>
          <p:cNvSpPr txBox="1"/>
          <p:nvPr/>
        </p:nvSpPr>
        <p:spPr>
          <a:xfrm>
            <a:off x="4267310" y="4470854"/>
            <a:ext cx="1284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お知らせ</a:t>
            </a:r>
            <a:endParaRPr lang="en-US" altLang="ja-JP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8C29314-C0C2-24C0-154B-2AA51031237F}"/>
              </a:ext>
            </a:extLst>
          </p:cNvPr>
          <p:cNvSpPr txBox="1"/>
          <p:nvPr/>
        </p:nvSpPr>
        <p:spPr>
          <a:xfrm>
            <a:off x="5897202" y="3048172"/>
            <a:ext cx="111679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カート表示</a:t>
            </a:r>
            <a:endParaRPr kumimoji="1" lang="ja-JP" altLang="en-US" sz="1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4E3764AC-9004-A4D3-409D-1346A49BB901}"/>
              </a:ext>
            </a:extLst>
          </p:cNvPr>
          <p:cNvSpPr txBox="1"/>
          <p:nvPr/>
        </p:nvSpPr>
        <p:spPr>
          <a:xfrm>
            <a:off x="7310076" y="3048171"/>
            <a:ext cx="111679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kumimoji="1" lang="ja-JP" altLang="en-US" sz="1400" dirty="0"/>
              <a:t>購入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2D54E7B-B47A-F766-CD2E-0B443CDEE8FA}"/>
              </a:ext>
            </a:extLst>
          </p:cNvPr>
          <p:cNvSpPr txBox="1"/>
          <p:nvPr/>
        </p:nvSpPr>
        <p:spPr>
          <a:xfrm>
            <a:off x="4267310" y="6456752"/>
            <a:ext cx="983142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会社概要</a:t>
            </a:r>
            <a:endParaRPr lang="en-US" altLang="ja-JP" sz="1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90DBF9DF-0A52-09B2-2C1F-1D740E668925}"/>
              </a:ext>
            </a:extLst>
          </p:cNvPr>
          <p:cNvSpPr txBox="1"/>
          <p:nvPr/>
        </p:nvSpPr>
        <p:spPr>
          <a:xfrm>
            <a:off x="4301514" y="2561036"/>
            <a:ext cx="1284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商品一覧</a:t>
            </a:r>
            <a:endParaRPr lang="en-US" altLang="ja-JP" sz="14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6D0FCC79-EFA1-D08D-BAAC-5CDD0F1CB9F7}"/>
              </a:ext>
            </a:extLst>
          </p:cNvPr>
          <p:cNvSpPr txBox="1"/>
          <p:nvPr/>
        </p:nvSpPr>
        <p:spPr>
          <a:xfrm>
            <a:off x="5813271" y="2561036"/>
            <a:ext cx="1284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商品詳細</a:t>
            </a:r>
            <a:endParaRPr lang="en-US" altLang="ja-JP" sz="14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39227498-F345-109B-1CE3-BB32468AF6F8}"/>
              </a:ext>
            </a:extLst>
          </p:cNvPr>
          <p:cNvSpPr txBox="1"/>
          <p:nvPr/>
        </p:nvSpPr>
        <p:spPr>
          <a:xfrm>
            <a:off x="7325028" y="2560189"/>
            <a:ext cx="1715960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口コミ・レビュー</a:t>
            </a:r>
            <a:endParaRPr lang="en-US" altLang="ja-JP" sz="14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175D907-0D5C-FB6C-6065-F7ECE67918C7}"/>
              </a:ext>
            </a:extLst>
          </p:cNvPr>
          <p:cNvSpPr txBox="1"/>
          <p:nvPr/>
        </p:nvSpPr>
        <p:spPr>
          <a:xfrm>
            <a:off x="4267310" y="4096180"/>
            <a:ext cx="128465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メルマガ登録</a:t>
            </a:r>
            <a:endParaRPr lang="en-US" altLang="ja-JP" sz="1400" dirty="0"/>
          </a:p>
        </p:txBody>
      </p: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87CE7C8E-67D1-EB21-775C-1C832A388A90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3731396" y="1402929"/>
            <a:ext cx="570120" cy="33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42FB573-C513-F43E-22B1-72D0ABB9C339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337559" y="1406254"/>
            <a:ext cx="570120" cy="308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F09D7AD2-7BF5-BF02-7F93-50FC8A3FEDC3}"/>
              </a:ext>
            </a:extLst>
          </p:cNvPr>
          <p:cNvCxnSpPr>
            <a:cxnSpLocks/>
            <a:stCxn id="4" idx="2"/>
            <a:endCxn id="26" idx="1"/>
          </p:cNvCxnSpPr>
          <p:nvPr/>
        </p:nvCxnSpPr>
        <p:spPr>
          <a:xfrm rot="16200000" flipH="1">
            <a:off x="3123267" y="1536678"/>
            <a:ext cx="1138652" cy="1217842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40">
            <a:extLst>
              <a:ext uri="{FF2B5EF4-FFF2-40B4-BE49-F238E27FC236}">
                <a16:creationId xmlns:a16="http://schemas.microsoft.com/office/drawing/2014/main" id="{C579BC3B-3057-F64F-0637-0722ECA84DE3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 flipV="1">
            <a:off x="7050727" y="262221"/>
            <a:ext cx="735910" cy="114711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カギ線 43">
            <a:extLst>
              <a:ext uri="{FF2B5EF4-FFF2-40B4-BE49-F238E27FC236}">
                <a16:creationId xmlns:a16="http://schemas.microsoft.com/office/drawing/2014/main" id="{E59B3883-4ED9-82C6-5D79-4BAEB3C7E1CB}"/>
              </a:ext>
            </a:extLst>
          </p:cNvPr>
          <p:cNvCxnSpPr>
            <a:cxnSpLocks/>
            <a:stCxn id="6" idx="3"/>
            <a:endCxn id="14" idx="1"/>
          </p:cNvCxnSpPr>
          <p:nvPr/>
        </p:nvCxnSpPr>
        <p:spPr>
          <a:xfrm flipV="1">
            <a:off x="7050727" y="664372"/>
            <a:ext cx="735910" cy="74496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46">
            <a:extLst>
              <a:ext uri="{FF2B5EF4-FFF2-40B4-BE49-F238E27FC236}">
                <a16:creationId xmlns:a16="http://schemas.microsoft.com/office/drawing/2014/main" id="{26228D33-2369-9A3E-47A4-0FC1810E32AD}"/>
              </a:ext>
            </a:extLst>
          </p:cNvPr>
          <p:cNvCxnSpPr>
            <a:cxnSpLocks/>
            <a:stCxn id="6" idx="3"/>
            <a:endCxn id="3" idx="1"/>
          </p:cNvCxnSpPr>
          <p:nvPr/>
        </p:nvCxnSpPr>
        <p:spPr>
          <a:xfrm flipV="1">
            <a:off x="7050727" y="1091247"/>
            <a:ext cx="735909" cy="31809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85E2C8F8-6C71-C700-60A7-87E81D49B553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7050727" y="1409338"/>
            <a:ext cx="727657" cy="10090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コネクタ: カギ線 52">
            <a:extLst>
              <a:ext uri="{FF2B5EF4-FFF2-40B4-BE49-F238E27FC236}">
                <a16:creationId xmlns:a16="http://schemas.microsoft.com/office/drawing/2014/main" id="{EF659240-5FAF-0298-7A95-E3D8ED09675A}"/>
              </a:ext>
            </a:extLst>
          </p:cNvPr>
          <p:cNvCxnSpPr>
            <a:cxnSpLocks/>
            <a:stCxn id="6" idx="3"/>
            <a:endCxn id="18" idx="1"/>
          </p:cNvCxnSpPr>
          <p:nvPr/>
        </p:nvCxnSpPr>
        <p:spPr>
          <a:xfrm>
            <a:off x="7050727" y="1409338"/>
            <a:ext cx="735908" cy="498789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B7CBC908-CC2C-91BF-3934-A9C4E162D8FB}"/>
              </a:ext>
            </a:extLst>
          </p:cNvPr>
          <p:cNvCxnSpPr>
            <a:cxnSpLocks/>
            <a:stCxn id="14" idx="3"/>
            <a:endCxn id="17" idx="1"/>
          </p:cNvCxnSpPr>
          <p:nvPr/>
        </p:nvCxnSpPr>
        <p:spPr>
          <a:xfrm flipV="1">
            <a:off x="9510101" y="664371"/>
            <a:ext cx="286546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446B92B-16B6-3CF0-650C-9108BC1B6A38}"/>
              </a:ext>
            </a:extLst>
          </p:cNvPr>
          <p:cNvCxnSpPr>
            <a:cxnSpLocks/>
            <a:stCxn id="26" idx="3"/>
            <a:endCxn id="27" idx="1"/>
          </p:cNvCxnSpPr>
          <p:nvPr/>
        </p:nvCxnSpPr>
        <p:spPr>
          <a:xfrm>
            <a:off x="5586172" y="2714925"/>
            <a:ext cx="22709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2B108CAF-6218-1BC6-CA21-6008AB22DDBF}"/>
              </a:ext>
            </a:extLst>
          </p:cNvPr>
          <p:cNvCxnSpPr>
            <a:cxnSpLocks/>
            <a:stCxn id="27" idx="3"/>
            <a:endCxn id="28" idx="1"/>
          </p:cNvCxnSpPr>
          <p:nvPr/>
        </p:nvCxnSpPr>
        <p:spPr>
          <a:xfrm flipV="1">
            <a:off x="7097929" y="2714078"/>
            <a:ext cx="227099" cy="8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6ACDD213-E950-11EF-AB41-A95037AE375C}"/>
              </a:ext>
            </a:extLst>
          </p:cNvPr>
          <p:cNvCxnSpPr>
            <a:cxnSpLocks/>
            <a:stCxn id="4" idx="2"/>
            <a:endCxn id="22" idx="1"/>
          </p:cNvCxnSpPr>
          <p:nvPr/>
        </p:nvCxnSpPr>
        <p:spPr>
          <a:xfrm rot="16200000" flipH="1">
            <a:off x="3677543" y="982402"/>
            <a:ext cx="1625788" cy="2813530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872D2A04-7C04-868E-2810-13371F4B42A5}"/>
              </a:ext>
            </a:extLst>
          </p:cNvPr>
          <p:cNvCxnSpPr>
            <a:cxnSpLocks/>
            <a:stCxn id="22" idx="0"/>
            <a:endCxn id="27" idx="2"/>
          </p:cNvCxnSpPr>
          <p:nvPr/>
        </p:nvCxnSpPr>
        <p:spPr>
          <a:xfrm flipV="1">
            <a:off x="6455600" y="2868813"/>
            <a:ext cx="0" cy="17935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BF158B3E-F277-E97F-3826-E0FED9A3134D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 flipV="1">
            <a:off x="7013997" y="3202060"/>
            <a:ext cx="296079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コネクタ: カギ線 78">
            <a:extLst>
              <a:ext uri="{FF2B5EF4-FFF2-40B4-BE49-F238E27FC236}">
                <a16:creationId xmlns:a16="http://schemas.microsoft.com/office/drawing/2014/main" id="{A61BE5BF-E389-EE20-1912-6D94F92E929C}"/>
              </a:ext>
            </a:extLst>
          </p:cNvPr>
          <p:cNvCxnSpPr>
            <a:cxnSpLocks/>
            <a:stCxn id="4" idx="2"/>
            <a:endCxn id="19" idx="1"/>
          </p:cNvCxnSpPr>
          <p:nvPr/>
        </p:nvCxnSpPr>
        <p:spPr>
          <a:xfrm rot="16200000" flipH="1">
            <a:off x="2528424" y="2131521"/>
            <a:ext cx="2294135" cy="11836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668EAA29-6958-554C-313A-D0D6270520E1}"/>
              </a:ext>
            </a:extLst>
          </p:cNvPr>
          <p:cNvCxnSpPr>
            <a:cxnSpLocks/>
            <a:stCxn id="4" idx="2"/>
            <a:endCxn id="29" idx="1"/>
          </p:cNvCxnSpPr>
          <p:nvPr/>
        </p:nvCxnSpPr>
        <p:spPr>
          <a:xfrm rot="16200000" flipH="1">
            <a:off x="2338593" y="2321352"/>
            <a:ext cx="2673796" cy="11836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コネクタ: カギ線 84">
            <a:extLst>
              <a:ext uri="{FF2B5EF4-FFF2-40B4-BE49-F238E27FC236}">
                <a16:creationId xmlns:a16="http://schemas.microsoft.com/office/drawing/2014/main" id="{EAFE9E9C-C6A9-9006-D28D-A466183293AF}"/>
              </a:ext>
            </a:extLst>
          </p:cNvPr>
          <p:cNvCxnSpPr>
            <a:cxnSpLocks/>
            <a:stCxn id="4" idx="2"/>
            <a:endCxn id="20" idx="1"/>
          </p:cNvCxnSpPr>
          <p:nvPr/>
        </p:nvCxnSpPr>
        <p:spPr>
          <a:xfrm rot="16200000" flipH="1">
            <a:off x="2151256" y="2508689"/>
            <a:ext cx="3048470" cy="11836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コネクタ: カギ線 87">
            <a:extLst>
              <a:ext uri="{FF2B5EF4-FFF2-40B4-BE49-F238E27FC236}">
                <a16:creationId xmlns:a16="http://schemas.microsoft.com/office/drawing/2014/main" id="{B381ACA1-2C7B-9577-04AC-92101C60E6F1}"/>
              </a:ext>
            </a:extLst>
          </p:cNvPr>
          <p:cNvCxnSpPr>
            <a:cxnSpLocks/>
            <a:stCxn id="4" idx="2"/>
            <a:endCxn id="12" idx="1"/>
          </p:cNvCxnSpPr>
          <p:nvPr/>
        </p:nvCxnSpPr>
        <p:spPr>
          <a:xfrm rot="16200000" flipH="1">
            <a:off x="1954069" y="2705876"/>
            <a:ext cx="3442844" cy="11836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8DCDCF3F-DE89-C2CA-0AE3-1383B3C76A3D}"/>
              </a:ext>
            </a:extLst>
          </p:cNvPr>
          <p:cNvCxnSpPr>
            <a:cxnSpLocks/>
            <a:stCxn id="4" idx="2"/>
            <a:endCxn id="11" idx="1"/>
          </p:cNvCxnSpPr>
          <p:nvPr/>
        </p:nvCxnSpPr>
        <p:spPr>
          <a:xfrm rot="16200000" flipH="1">
            <a:off x="1753929" y="2906016"/>
            <a:ext cx="3843125" cy="11836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コネクタ: カギ線 93">
            <a:extLst>
              <a:ext uri="{FF2B5EF4-FFF2-40B4-BE49-F238E27FC236}">
                <a16:creationId xmlns:a16="http://schemas.microsoft.com/office/drawing/2014/main" id="{FF307979-B53F-043B-934A-5F29E6B00D5B}"/>
              </a:ext>
            </a:extLst>
          </p:cNvPr>
          <p:cNvCxnSpPr>
            <a:cxnSpLocks/>
            <a:stCxn id="4" idx="2"/>
            <a:endCxn id="8" idx="1"/>
          </p:cNvCxnSpPr>
          <p:nvPr/>
        </p:nvCxnSpPr>
        <p:spPr>
          <a:xfrm rot="16200000" flipH="1">
            <a:off x="1556188" y="3103757"/>
            <a:ext cx="4238606" cy="11836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コネクタ: カギ線 96">
            <a:extLst>
              <a:ext uri="{FF2B5EF4-FFF2-40B4-BE49-F238E27FC236}">
                <a16:creationId xmlns:a16="http://schemas.microsoft.com/office/drawing/2014/main" id="{865260D2-111E-0891-2CB0-1F74A3BB2E00}"/>
              </a:ext>
            </a:extLst>
          </p:cNvPr>
          <p:cNvCxnSpPr>
            <a:cxnSpLocks/>
            <a:stCxn id="4" idx="2"/>
            <a:endCxn id="10" idx="1"/>
          </p:cNvCxnSpPr>
          <p:nvPr/>
        </p:nvCxnSpPr>
        <p:spPr>
          <a:xfrm rot="16200000" flipH="1">
            <a:off x="1356048" y="3303897"/>
            <a:ext cx="4638887" cy="11836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コネクタ: カギ線 99">
            <a:extLst>
              <a:ext uri="{FF2B5EF4-FFF2-40B4-BE49-F238E27FC236}">
                <a16:creationId xmlns:a16="http://schemas.microsoft.com/office/drawing/2014/main" id="{C5AB765F-2321-5F45-49E6-64ED71A49B36}"/>
              </a:ext>
            </a:extLst>
          </p:cNvPr>
          <p:cNvCxnSpPr>
            <a:cxnSpLocks/>
            <a:stCxn id="4" idx="2"/>
            <a:endCxn id="25" idx="1"/>
          </p:cNvCxnSpPr>
          <p:nvPr/>
        </p:nvCxnSpPr>
        <p:spPr>
          <a:xfrm rot="16200000" flipH="1">
            <a:off x="1158307" y="3501638"/>
            <a:ext cx="5034368" cy="1183638"/>
          </a:xfrm>
          <a:prstGeom prst="bentConnector2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C490D3B0-E041-DE72-154D-2F65F80C35AC}"/>
              </a:ext>
            </a:extLst>
          </p:cNvPr>
          <p:cNvSpPr txBox="1"/>
          <p:nvPr/>
        </p:nvSpPr>
        <p:spPr>
          <a:xfrm>
            <a:off x="7786636" y="937358"/>
            <a:ext cx="172346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定期購入履歴閲覧</a:t>
            </a:r>
            <a:endParaRPr lang="en-US" altLang="ja-JP" sz="1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1647B6F-CDA7-C7A3-7F65-A03097D7E445}"/>
              </a:ext>
            </a:extLst>
          </p:cNvPr>
          <p:cNvSpPr txBox="1"/>
          <p:nvPr/>
        </p:nvSpPr>
        <p:spPr>
          <a:xfrm>
            <a:off x="7778384" y="1356358"/>
            <a:ext cx="172346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クーポン確認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16528644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E6584B95-4B72-333D-C9A4-34F84C94C8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AD2E60B9-F7F4-F313-1CC1-736F2CF2DA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3165" y="168496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r>
              <a:rPr lang="en-US" altLang="ja-JP" sz="3200" dirty="0"/>
              <a:t>EC</a:t>
            </a:r>
            <a:r>
              <a:rPr lang="ja-JP" altLang="en-US" sz="3200" dirty="0"/>
              <a:t>サイトマップ </a:t>
            </a:r>
            <a:r>
              <a:rPr lang="en-US" altLang="ja-JP" sz="3200" dirty="0"/>
              <a:t>– </a:t>
            </a:r>
            <a:r>
              <a:rPr lang="ja-JP" altLang="en-US" sz="3200" dirty="0"/>
              <a:t>管理者用</a:t>
            </a:r>
            <a:endParaRPr sz="3200" dirty="0"/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314B41BB-48B5-B883-E726-4A7625D4DEF9}"/>
              </a:ext>
            </a:extLst>
          </p:cNvPr>
          <p:cNvSpPr txBox="1"/>
          <p:nvPr/>
        </p:nvSpPr>
        <p:spPr>
          <a:xfrm>
            <a:off x="499577" y="3053832"/>
            <a:ext cx="129544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管理者用</a:t>
            </a:r>
            <a:endParaRPr lang="en-US" altLang="ja-JP" sz="1400" dirty="0"/>
          </a:p>
          <a:p>
            <a:r>
              <a:rPr lang="ja-JP" altLang="en-US" sz="1400" dirty="0"/>
              <a:t>ログイン画面</a:t>
            </a:r>
            <a:endParaRPr kumimoji="1" lang="ja-JP" altLang="en-US" sz="1400" dirty="0"/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5BA00D-3170-C39C-E7F6-ACB37B8ED418}"/>
              </a:ext>
            </a:extLst>
          </p:cNvPr>
          <p:cNvSpPr txBox="1"/>
          <p:nvPr/>
        </p:nvSpPr>
        <p:spPr>
          <a:xfrm>
            <a:off x="4422004" y="1124793"/>
            <a:ext cx="166912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商品管理</a:t>
            </a:r>
            <a:endParaRPr lang="en-US" altLang="ja-JP" sz="1400" dirty="0"/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D18F064-0DDF-1321-612C-870D43387E9D}"/>
              </a:ext>
            </a:extLst>
          </p:cNvPr>
          <p:cNvSpPr txBox="1"/>
          <p:nvPr/>
        </p:nvSpPr>
        <p:spPr>
          <a:xfrm>
            <a:off x="4422005" y="1605915"/>
            <a:ext cx="166912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割引クーポン配布</a:t>
            </a:r>
            <a:endParaRPr lang="en-US" altLang="ja-JP" sz="1400" dirty="0"/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0FA58EF1-8D46-7D2B-F8B3-6660D35C1DCF}"/>
              </a:ext>
            </a:extLst>
          </p:cNvPr>
          <p:cNvSpPr txBox="1"/>
          <p:nvPr/>
        </p:nvSpPr>
        <p:spPr>
          <a:xfrm>
            <a:off x="4422004" y="3417430"/>
            <a:ext cx="166912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会員管理</a:t>
            </a:r>
            <a:endParaRPr lang="en-US" altLang="ja-JP" sz="1400" dirty="0"/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C001525-E449-997A-6116-83FD59161ACA}"/>
              </a:ext>
            </a:extLst>
          </p:cNvPr>
          <p:cNvSpPr txBox="1"/>
          <p:nvPr/>
        </p:nvSpPr>
        <p:spPr>
          <a:xfrm>
            <a:off x="4422003" y="3947023"/>
            <a:ext cx="166912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受注管理</a:t>
            </a:r>
            <a:endParaRPr lang="en-US" altLang="ja-JP" sz="1400" dirty="0"/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CE4FB0B7-81E4-AC70-40ED-20B22A028A8F}"/>
              </a:ext>
            </a:extLst>
          </p:cNvPr>
          <p:cNvSpPr txBox="1"/>
          <p:nvPr/>
        </p:nvSpPr>
        <p:spPr>
          <a:xfrm>
            <a:off x="4422005" y="2106389"/>
            <a:ext cx="166912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サイト管理</a:t>
            </a:r>
            <a:endParaRPr lang="en-US" altLang="ja-JP" sz="1400" dirty="0"/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C358B155-1E43-774E-9549-0AF75B8B400B}"/>
              </a:ext>
            </a:extLst>
          </p:cNvPr>
          <p:cNvSpPr txBox="1"/>
          <p:nvPr/>
        </p:nvSpPr>
        <p:spPr>
          <a:xfrm>
            <a:off x="4422003" y="4476616"/>
            <a:ext cx="166912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問い合わせ管理</a:t>
            </a:r>
            <a:endParaRPr lang="en-US" altLang="ja-JP" sz="1400" dirty="0"/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1E24086F-1A2D-8E51-7440-9B3B13FC1AF2}"/>
              </a:ext>
            </a:extLst>
          </p:cNvPr>
          <p:cNvSpPr txBox="1"/>
          <p:nvPr/>
        </p:nvSpPr>
        <p:spPr>
          <a:xfrm>
            <a:off x="4422005" y="2579644"/>
            <a:ext cx="1669125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アクセス解析</a:t>
            </a:r>
            <a:endParaRPr lang="en-US" altLang="ja-JP" sz="1400" dirty="0"/>
          </a:p>
        </p:txBody>
      </p:sp>
      <p:sp>
        <p:nvSpPr>
          <p:cNvPr id="113" name="正方形/長方形 112">
            <a:extLst>
              <a:ext uri="{FF2B5EF4-FFF2-40B4-BE49-F238E27FC236}">
                <a16:creationId xmlns:a16="http://schemas.microsoft.com/office/drawing/2014/main" id="{311F9F08-7196-AE09-4BA7-84B8221A9896}"/>
              </a:ext>
            </a:extLst>
          </p:cNvPr>
          <p:cNvSpPr/>
          <p:nvPr/>
        </p:nvSpPr>
        <p:spPr>
          <a:xfrm>
            <a:off x="4289897" y="903018"/>
            <a:ext cx="5924145" cy="21944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BCF15796-7F7E-A305-41FF-6417254AA01C}"/>
              </a:ext>
            </a:extLst>
          </p:cNvPr>
          <p:cNvSpPr/>
          <p:nvPr/>
        </p:nvSpPr>
        <p:spPr>
          <a:xfrm>
            <a:off x="4289896" y="3203065"/>
            <a:ext cx="5924145" cy="219448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217373A-486A-4F4E-2282-B598F9BC0CB5}"/>
              </a:ext>
            </a:extLst>
          </p:cNvPr>
          <p:cNvSpPr txBox="1"/>
          <p:nvPr/>
        </p:nvSpPr>
        <p:spPr>
          <a:xfrm>
            <a:off x="4422005" y="5657002"/>
            <a:ext cx="282996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管理者アカウント・ロール管理</a:t>
            </a:r>
            <a:endParaRPr lang="en-US" altLang="ja-JP" sz="1400" dirty="0"/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26A507A9-1976-DFD8-60D4-A9E0EFA023E8}"/>
              </a:ext>
            </a:extLst>
          </p:cNvPr>
          <p:cNvSpPr/>
          <p:nvPr/>
        </p:nvSpPr>
        <p:spPr>
          <a:xfrm>
            <a:off x="4289896" y="5544899"/>
            <a:ext cx="5924145" cy="114460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EA0A8DE4-FAC0-2822-FB6E-1C521E5B14A6}"/>
              </a:ext>
            </a:extLst>
          </p:cNvPr>
          <p:cNvSpPr txBox="1"/>
          <p:nvPr/>
        </p:nvSpPr>
        <p:spPr>
          <a:xfrm>
            <a:off x="8161505" y="3344065"/>
            <a:ext cx="19800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カスタマーサービス部</a:t>
            </a:r>
          </a:p>
        </p:txBody>
      </p: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330DF0E6-6808-2B43-41F8-6128B92EEC61}"/>
              </a:ext>
            </a:extLst>
          </p:cNvPr>
          <p:cNvSpPr txBox="1"/>
          <p:nvPr/>
        </p:nvSpPr>
        <p:spPr>
          <a:xfrm>
            <a:off x="8251272" y="1073096"/>
            <a:ext cx="18004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マーケティング部門</a:t>
            </a:r>
            <a:endParaRPr kumimoji="1" lang="ja-JP" altLang="en-US" sz="1400" dirty="0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5F96473D-2712-6E9B-0F09-640DF14DE3B0}"/>
              </a:ext>
            </a:extLst>
          </p:cNvPr>
          <p:cNvSpPr txBox="1"/>
          <p:nvPr/>
        </p:nvSpPr>
        <p:spPr>
          <a:xfrm>
            <a:off x="8430808" y="5657002"/>
            <a:ext cx="16209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ハイパーユーザー</a:t>
            </a: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7340AF74-A1EF-2AB8-A2B6-111251864AB1}"/>
              </a:ext>
            </a:extLst>
          </p:cNvPr>
          <p:cNvSpPr txBox="1"/>
          <p:nvPr/>
        </p:nvSpPr>
        <p:spPr>
          <a:xfrm>
            <a:off x="2091368" y="3048098"/>
            <a:ext cx="129544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管理者用</a:t>
            </a:r>
            <a:endParaRPr lang="en-US" altLang="ja-JP" sz="1400" dirty="0"/>
          </a:p>
          <a:p>
            <a:r>
              <a:rPr lang="ja-JP" altLang="en-US" sz="1400" dirty="0"/>
              <a:t>メイン画面</a:t>
            </a:r>
            <a:endParaRPr kumimoji="1" lang="ja-JP" altLang="en-US" sz="1400" dirty="0"/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0855FD1E-69B1-B4F3-516C-6554A88F061C}"/>
              </a:ext>
            </a:extLst>
          </p:cNvPr>
          <p:cNvCxnSpPr>
            <a:cxnSpLocks/>
            <a:stCxn id="103" idx="3"/>
            <a:endCxn id="126" idx="1"/>
          </p:cNvCxnSpPr>
          <p:nvPr/>
        </p:nvCxnSpPr>
        <p:spPr>
          <a:xfrm flipV="1">
            <a:off x="1795025" y="3309708"/>
            <a:ext cx="296343" cy="573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コネクタ: カギ線 129">
            <a:extLst>
              <a:ext uri="{FF2B5EF4-FFF2-40B4-BE49-F238E27FC236}">
                <a16:creationId xmlns:a16="http://schemas.microsoft.com/office/drawing/2014/main" id="{A6679F3B-D973-FEAD-CAF8-24AA95DBCF27}"/>
              </a:ext>
            </a:extLst>
          </p:cNvPr>
          <p:cNvCxnSpPr>
            <a:cxnSpLocks/>
            <a:stCxn id="126" idx="3"/>
            <a:endCxn id="104" idx="1"/>
          </p:cNvCxnSpPr>
          <p:nvPr/>
        </p:nvCxnSpPr>
        <p:spPr>
          <a:xfrm flipV="1">
            <a:off x="3386816" y="1278682"/>
            <a:ext cx="1035188" cy="2031026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コネクタ: カギ線 132">
            <a:extLst>
              <a:ext uri="{FF2B5EF4-FFF2-40B4-BE49-F238E27FC236}">
                <a16:creationId xmlns:a16="http://schemas.microsoft.com/office/drawing/2014/main" id="{F6E49855-140D-1CF9-360D-013FB9C973BC}"/>
              </a:ext>
            </a:extLst>
          </p:cNvPr>
          <p:cNvCxnSpPr>
            <a:cxnSpLocks/>
            <a:stCxn id="126" idx="3"/>
            <a:endCxn id="105" idx="1"/>
          </p:cNvCxnSpPr>
          <p:nvPr/>
        </p:nvCxnSpPr>
        <p:spPr>
          <a:xfrm flipV="1">
            <a:off x="3386816" y="1759804"/>
            <a:ext cx="1035189" cy="1549904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コネクタ: カギ線 135">
            <a:extLst>
              <a:ext uri="{FF2B5EF4-FFF2-40B4-BE49-F238E27FC236}">
                <a16:creationId xmlns:a16="http://schemas.microsoft.com/office/drawing/2014/main" id="{9A9FD525-22BC-DD2C-EFD7-BEA39E3E91C7}"/>
              </a:ext>
            </a:extLst>
          </p:cNvPr>
          <p:cNvCxnSpPr>
            <a:cxnSpLocks/>
            <a:stCxn id="126" idx="3"/>
            <a:endCxn id="109" idx="1"/>
          </p:cNvCxnSpPr>
          <p:nvPr/>
        </p:nvCxnSpPr>
        <p:spPr>
          <a:xfrm flipV="1">
            <a:off x="3386816" y="2260278"/>
            <a:ext cx="1035189" cy="1049430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コネクタ: カギ線 138">
            <a:extLst>
              <a:ext uri="{FF2B5EF4-FFF2-40B4-BE49-F238E27FC236}">
                <a16:creationId xmlns:a16="http://schemas.microsoft.com/office/drawing/2014/main" id="{0B092423-A2CE-BF31-41D0-7A00B9FED7F4}"/>
              </a:ext>
            </a:extLst>
          </p:cNvPr>
          <p:cNvCxnSpPr>
            <a:cxnSpLocks/>
            <a:stCxn id="126" idx="3"/>
            <a:endCxn id="111" idx="1"/>
          </p:cNvCxnSpPr>
          <p:nvPr/>
        </p:nvCxnSpPr>
        <p:spPr>
          <a:xfrm flipV="1">
            <a:off x="3386816" y="2733533"/>
            <a:ext cx="1035189" cy="57617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コネクタ: カギ線 141">
            <a:extLst>
              <a:ext uri="{FF2B5EF4-FFF2-40B4-BE49-F238E27FC236}">
                <a16:creationId xmlns:a16="http://schemas.microsoft.com/office/drawing/2014/main" id="{B0138C61-4A34-E79B-F6A7-0331F1EEF794}"/>
              </a:ext>
            </a:extLst>
          </p:cNvPr>
          <p:cNvCxnSpPr>
            <a:cxnSpLocks/>
            <a:stCxn id="126" idx="3"/>
            <a:endCxn id="106" idx="1"/>
          </p:cNvCxnSpPr>
          <p:nvPr/>
        </p:nvCxnSpPr>
        <p:spPr>
          <a:xfrm>
            <a:off x="3386816" y="3309708"/>
            <a:ext cx="1035188" cy="26161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コネクタ: カギ線 144">
            <a:extLst>
              <a:ext uri="{FF2B5EF4-FFF2-40B4-BE49-F238E27FC236}">
                <a16:creationId xmlns:a16="http://schemas.microsoft.com/office/drawing/2014/main" id="{4C8BAA94-721F-E39D-9E20-DD527C8E1AFD}"/>
              </a:ext>
            </a:extLst>
          </p:cNvPr>
          <p:cNvCxnSpPr>
            <a:cxnSpLocks/>
            <a:endCxn id="107" idx="1"/>
          </p:cNvCxnSpPr>
          <p:nvPr/>
        </p:nvCxnSpPr>
        <p:spPr>
          <a:xfrm>
            <a:off x="3386816" y="3315441"/>
            <a:ext cx="1035187" cy="785471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コネクタ: カギ線 146">
            <a:extLst>
              <a:ext uri="{FF2B5EF4-FFF2-40B4-BE49-F238E27FC236}">
                <a16:creationId xmlns:a16="http://schemas.microsoft.com/office/drawing/2014/main" id="{F5B4C97A-3B9B-696C-7804-39BF7C4377D5}"/>
              </a:ext>
            </a:extLst>
          </p:cNvPr>
          <p:cNvCxnSpPr>
            <a:cxnSpLocks/>
            <a:stCxn id="126" idx="3"/>
            <a:endCxn id="110" idx="1"/>
          </p:cNvCxnSpPr>
          <p:nvPr/>
        </p:nvCxnSpPr>
        <p:spPr>
          <a:xfrm>
            <a:off x="3386816" y="3309708"/>
            <a:ext cx="1035187" cy="1320797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コネクタ: カギ線 149">
            <a:extLst>
              <a:ext uri="{FF2B5EF4-FFF2-40B4-BE49-F238E27FC236}">
                <a16:creationId xmlns:a16="http://schemas.microsoft.com/office/drawing/2014/main" id="{018AD094-5766-B2D0-E924-EA92143B78B6}"/>
              </a:ext>
            </a:extLst>
          </p:cNvPr>
          <p:cNvCxnSpPr>
            <a:cxnSpLocks/>
            <a:stCxn id="126" idx="3"/>
            <a:endCxn id="115" idx="1"/>
          </p:cNvCxnSpPr>
          <p:nvPr/>
        </p:nvCxnSpPr>
        <p:spPr>
          <a:xfrm>
            <a:off x="3386816" y="3309708"/>
            <a:ext cx="1035189" cy="250118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910208A0-2A4A-766C-9B13-F651462274D9}"/>
              </a:ext>
            </a:extLst>
          </p:cNvPr>
          <p:cNvSpPr txBox="1"/>
          <p:nvPr/>
        </p:nvSpPr>
        <p:spPr>
          <a:xfrm>
            <a:off x="4422003" y="6112132"/>
            <a:ext cx="2829963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ja-JP" altLang="en-US" sz="1400" dirty="0"/>
              <a:t>移行データ取り扱い</a:t>
            </a:r>
            <a:endParaRPr lang="en-US" altLang="ja-JP" sz="1400" dirty="0"/>
          </a:p>
        </p:txBody>
      </p:sp>
      <p:cxnSp>
        <p:nvCxnSpPr>
          <p:cNvPr id="154" name="コネクタ: カギ線 153">
            <a:extLst>
              <a:ext uri="{FF2B5EF4-FFF2-40B4-BE49-F238E27FC236}">
                <a16:creationId xmlns:a16="http://schemas.microsoft.com/office/drawing/2014/main" id="{15D717C7-2A8A-A196-E0C8-303F4F6E89A7}"/>
              </a:ext>
            </a:extLst>
          </p:cNvPr>
          <p:cNvCxnSpPr>
            <a:cxnSpLocks/>
            <a:stCxn id="126" idx="3"/>
            <a:endCxn id="153" idx="1"/>
          </p:cNvCxnSpPr>
          <p:nvPr/>
        </p:nvCxnSpPr>
        <p:spPr>
          <a:xfrm>
            <a:off x="3386816" y="3309708"/>
            <a:ext cx="1035187" cy="2956313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9066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3068</TotalTime>
  <Words>86</Words>
  <Application>Microsoft Office PowerPoint</Application>
  <PresentationFormat>ワイド画面</PresentationFormat>
  <Paragraphs>43</Paragraphs>
  <Slides>3</Slides>
  <Notes>3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別紙3 ECサイトマップ</vt:lpstr>
      <vt:lpstr>ECサイトマップ – 顧客用</vt:lpstr>
      <vt:lpstr>ECサイトマップ – 管理者用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Ishizumi, Naoya</dc:creator>
  <cp:lastModifiedBy>Ishizumi, Naoya</cp:lastModifiedBy>
  <cp:revision>14</cp:revision>
  <dcterms:created xsi:type="dcterms:W3CDTF">2025-06-18T11:50:08Z</dcterms:created>
  <dcterms:modified xsi:type="dcterms:W3CDTF">2025-07-04T02:10:53Z</dcterms:modified>
</cp:coreProperties>
</file>