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60" r:id="rId5"/>
    <p:sldId id="261" r:id="rId6"/>
    <p:sldId id="262" r:id="rId7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B52" initials="5" lastIdx="2" clrIdx="0">
    <p:extLst>
      <p:ext uri="{19B8F6BF-5375-455C-9EA6-DF929625EA0E}">
        <p15:presenceInfo xmlns:p15="http://schemas.microsoft.com/office/powerpoint/2012/main" userId="5B5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3842" autoAdjust="0"/>
  </p:normalViewPr>
  <p:slideViewPr>
    <p:cSldViewPr snapToGrid="0">
      <p:cViewPr varScale="1">
        <p:scale>
          <a:sx n="55" d="100"/>
          <a:sy n="55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59D9-5AEC-489B-B5B8-D5FCFA581DB4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860B-64E1-4DB3-A8F7-6D37A85192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92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ja-JP" sz="12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860B-64E1-4DB3-A8F7-6D37A851924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08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E860B-64E1-4DB3-A8F7-6D37A851924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53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E860B-64E1-4DB3-A8F7-6D37A851924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E860B-64E1-4DB3-A8F7-6D37A851924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勤怠編集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E860B-64E1-4DB3-A8F7-6D37A851924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4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申請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E860B-64E1-4DB3-A8F7-6D37A851924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9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0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3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028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30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77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50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4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8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42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C07D-8D61-478D-8FF0-33901D0B2C40}" type="datetimeFigureOut">
              <a:rPr kumimoji="1" lang="ja-JP" altLang="en-US" smtClean="0"/>
              <a:t>2021/11/2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5000-8A7A-46D0-899F-B77B4854DAA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5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 rot="5400000">
            <a:off x="-1642655" y="2751159"/>
            <a:ext cx="6126629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881469" y="2751159"/>
            <a:ext cx="6126629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4814813" y="1522974"/>
            <a:ext cx="6126627" cy="4116706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0846434" y="1177635"/>
            <a:ext cx="1233805" cy="1232301"/>
            <a:chOff x="10648950" y="1285933"/>
            <a:chExt cx="1162050" cy="1276350"/>
          </a:xfrm>
        </p:grpSpPr>
        <p:sp>
          <p:nvSpPr>
            <p:cNvPr id="7" name="フローチャート: 磁気ディスク 6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791825" y="1743759"/>
              <a:ext cx="876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DB</a:t>
              </a:r>
            </a:p>
            <a:p>
              <a:pPr algn="ctr"/>
              <a:r>
                <a:rPr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8462587" y="1177635"/>
            <a:ext cx="1352550" cy="1232301"/>
            <a:chOff x="8267698" y="1177636"/>
            <a:chExt cx="1352550" cy="1232301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95243" y="1373746"/>
              <a:ext cx="13250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dao</a:t>
              </a:r>
            </a:p>
            <a:p>
              <a:pPr algn="ctr"/>
              <a:r>
                <a:rPr kumimoji="1" lang="en-US" altLang="ja-JP" dirty="0"/>
                <a:t>UserDAO</a:t>
              </a:r>
            </a:p>
            <a:p>
              <a:pPr algn="ctr"/>
              <a:r>
                <a:rPr lang="en-US" altLang="ja-JP" sz="1400" dirty="0"/>
                <a:t>findByLogin()</a:t>
              </a:r>
              <a:endParaRPr kumimoji="1" lang="ja-JP" altLang="en-US" sz="1400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391944" y="148681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8044" y="148681"/>
            <a:ext cx="14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32728" y="148681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8716465" y="4152900"/>
            <a:ext cx="1098672" cy="2055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669806" y="4152901"/>
            <a:ext cx="846634" cy="1699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92977" y="3763802"/>
            <a:ext cx="8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21016" y="4314218"/>
            <a:ext cx="136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>
                <a:solidFill>
                  <a:prstClr val="black"/>
                </a:solidFill>
              </a:rPr>
              <a:t>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name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pass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authority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choose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after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5935999" y="1171737"/>
            <a:ext cx="1370913" cy="1232300"/>
            <a:chOff x="7848600" y="1047750"/>
            <a:chExt cx="1370913" cy="914400"/>
          </a:xfrm>
        </p:grpSpPr>
        <p:sp>
          <p:nvSpPr>
            <p:cNvPr id="23" name="正方形/長方形 22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866963" y="1196242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</a:t>
              </a:r>
            </a:p>
            <a:p>
              <a:pPr algn="ctr"/>
              <a:r>
                <a:rPr kumimoji="1" lang="en-US" altLang="ja-JP" dirty="0"/>
                <a:t>LoginLogic</a:t>
              </a:r>
            </a:p>
            <a:p>
              <a:pPr algn="ctr"/>
              <a:r>
                <a:rPr lang="en-US" altLang="ja-JP" sz="1400" dirty="0"/>
                <a:t>execute()</a:t>
              </a:r>
              <a:endParaRPr kumimoji="1" lang="ja-JP" altLang="en-US" sz="140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52508" y="3763423"/>
            <a:ext cx="148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LoginUser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12669" y="4677140"/>
            <a:ext cx="76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</a:p>
          <a:p>
            <a:r>
              <a:rPr lang="en-US" altLang="ja-JP" dirty="0"/>
              <a:t>pass</a:t>
            </a:r>
            <a:endParaRPr kumimoji="1" lang="ja-JP" altLang="en-US" dirty="0"/>
          </a:p>
        </p:txBody>
      </p:sp>
      <p:sp>
        <p:nvSpPr>
          <p:cNvPr id="28" name="左右矢印 27"/>
          <p:cNvSpPr/>
          <p:nvPr/>
        </p:nvSpPr>
        <p:spPr>
          <a:xfrm>
            <a:off x="10001716" y="1619662"/>
            <a:ext cx="787170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7410534" y="1648618"/>
            <a:ext cx="96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7441422" y="1163956"/>
            <a:ext cx="910310" cy="331490"/>
            <a:chOff x="7551101" y="1037380"/>
            <a:chExt cx="651361" cy="420580"/>
          </a:xfrm>
        </p:grpSpPr>
        <p:sp>
          <p:nvSpPr>
            <p:cNvPr id="46" name="テキスト ボックス 45"/>
            <p:cNvSpPr txBox="1"/>
            <p:nvPr/>
          </p:nvSpPr>
          <p:spPr>
            <a:xfrm>
              <a:off x="7616507" y="1069760"/>
              <a:ext cx="523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user</a:t>
              </a:r>
              <a:endParaRPr kumimoji="1" lang="ja-JP" altLang="en-US" sz="1200" dirty="0"/>
            </a:p>
          </p:txBody>
        </p:sp>
        <p:sp>
          <p:nvSpPr>
            <p:cNvPr id="48" name="楕円 47"/>
            <p:cNvSpPr/>
            <p:nvPr/>
          </p:nvSpPr>
          <p:spPr>
            <a:xfrm>
              <a:off x="7551101" y="1037380"/>
              <a:ext cx="651361" cy="420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440246" y="2006548"/>
            <a:ext cx="910310" cy="331490"/>
            <a:chOff x="7551101" y="1037380"/>
            <a:chExt cx="651361" cy="420580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7616507" y="1069760"/>
              <a:ext cx="523240" cy="35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result</a:t>
              </a:r>
              <a:endParaRPr kumimoji="1" lang="ja-JP" altLang="en-US" sz="1200" dirty="0"/>
            </a:p>
          </p:txBody>
        </p:sp>
        <p:sp>
          <p:nvSpPr>
            <p:cNvPr id="63" name="楕円 62"/>
            <p:cNvSpPr/>
            <p:nvPr/>
          </p:nvSpPr>
          <p:spPr>
            <a:xfrm>
              <a:off x="7551101" y="1037380"/>
              <a:ext cx="651361" cy="420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3259327" y="891751"/>
            <a:ext cx="1361732" cy="1232300"/>
            <a:chOff x="7848600" y="1047750"/>
            <a:chExt cx="1361732" cy="914400"/>
          </a:xfrm>
        </p:grpSpPr>
        <p:sp>
          <p:nvSpPr>
            <p:cNvPr id="65" name="正方形/長方形 64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7857782" y="1198119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Servlet</a:t>
              </a:r>
            </a:p>
            <a:p>
              <a:pPr algn="ctr"/>
              <a:r>
                <a:rPr lang="en-US" altLang="ja-JP" dirty="0"/>
                <a:t>Login</a:t>
              </a:r>
              <a:endParaRPr kumimoji="1" lang="en-US" altLang="ja-JP" dirty="0"/>
            </a:p>
            <a:p>
              <a:pPr algn="ctr"/>
              <a:r>
                <a:rPr lang="en-US" altLang="ja-JP" sz="1400" u="sng" dirty="0"/>
                <a:t>doPost</a:t>
              </a:r>
              <a:r>
                <a:rPr lang="en-US" altLang="ja-JP" sz="1400" dirty="0"/>
                <a:t>()</a:t>
              </a:r>
              <a:endParaRPr kumimoji="1" lang="ja-JP" altLang="en-US" sz="1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739790" y="909133"/>
            <a:ext cx="1335780" cy="1080000"/>
            <a:chOff x="7848600" y="1047750"/>
            <a:chExt cx="1365597" cy="914400"/>
          </a:xfrm>
        </p:grpSpPr>
        <p:sp>
          <p:nvSpPr>
            <p:cNvPr id="68" name="正方形/長方形 67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7861647" y="1251522"/>
              <a:ext cx="1352550" cy="4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index</a:t>
              </a:r>
              <a:endParaRPr kumimoji="1" lang="ja-JP" altLang="en-US" sz="1400" dirty="0"/>
            </a:p>
          </p:txBody>
        </p:sp>
      </p:grpSp>
      <p:cxnSp>
        <p:nvCxnSpPr>
          <p:cNvPr id="70" name="直線矢印コネクタ 69"/>
          <p:cNvCxnSpPr/>
          <p:nvPr/>
        </p:nvCxnSpPr>
        <p:spPr>
          <a:xfrm flipV="1">
            <a:off x="2326640" y="1519901"/>
            <a:ext cx="702942" cy="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824383" y="2140409"/>
            <a:ext cx="58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/>
          <p:nvPr/>
        </p:nvCxnSpPr>
        <p:spPr>
          <a:xfrm flipH="1">
            <a:off x="2168912" y="3082614"/>
            <a:ext cx="49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グループ化 77"/>
          <p:cNvGrpSpPr/>
          <p:nvPr/>
        </p:nvGrpSpPr>
        <p:grpSpPr>
          <a:xfrm>
            <a:off x="739793" y="2602043"/>
            <a:ext cx="1344086" cy="1031914"/>
            <a:chOff x="7848600" y="1047750"/>
            <a:chExt cx="1374088" cy="914400"/>
          </a:xfrm>
        </p:grpSpPr>
        <p:sp>
          <p:nvSpPr>
            <p:cNvPr id="79" name="正方形/長方形 7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7870138" y="1237172"/>
              <a:ext cx="1352550" cy="4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loginfailed</a:t>
              </a:r>
              <a:endParaRPr kumimoji="1" lang="ja-JP" altLang="en-US" sz="1400" dirty="0"/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048145" y="2294799"/>
            <a:ext cx="129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ログイン失敗</a:t>
            </a:r>
            <a:endParaRPr kumimoji="1" lang="ja-JP" altLang="en-US" sz="1400" b="1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 flipV="1">
            <a:off x="1410359" y="2026920"/>
            <a:ext cx="5710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253493" y="1187669"/>
            <a:ext cx="90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ログイン</a:t>
            </a:r>
            <a:endParaRPr kumimoji="1" lang="ja-JP" altLang="en-US" b="1" dirty="0"/>
          </a:p>
        </p:txBody>
      </p:sp>
      <p:sp>
        <p:nvSpPr>
          <p:cNvPr id="88" name="直方体 87"/>
          <p:cNvSpPr/>
          <p:nvPr/>
        </p:nvSpPr>
        <p:spPr>
          <a:xfrm>
            <a:off x="5935999" y="4152900"/>
            <a:ext cx="1552575" cy="149696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807669" y="4789199"/>
            <a:ext cx="143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セッション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スコープ</a:t>
            </a:r>
          </a:p>
        </p:txBody>
      </p:sp>
      <p:cxnSp>
        <p:nvCxnSpPr>
          <p:cNvPr id="99" name="直線矢印コネクタ 98"/>
          <p:cNvCxnSpPr/>
          <p:nvPr/>
        </p:nvCxnSpPr>
        <p:spPr>
          <a:xfrm flipH="1">
            <a:off x="7410535" y="1861978"/>
            <a:ext cx="94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810478" y="1466156"/>
            <a:ext cx="96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グループ化 105"/>
          <p:cNvGrpSpPr/>
          <p:nvPr/>
        </p:nvGrpSpPr>
        <p:grpSpPr>
          <a:xfrm>
            <a:off x="4841366" y="981494"/>
            <a:ext cx="910310" cy="331490"/>
            <a:chOff x="7551101" y="1037380"/>
            <a:chExt cx="651361" cy="420580"/>
          </a:xfrm>
        </p:grpSpPr>
        <p:sp>
          <p:nvSpPr>
            <p:cNvPr id="107" name="テキスト ボックス 106"/>
            <p:cNvSpPr txBox="1"/>
            <p:nvPr/>
          </p:nvSpPr>
          <p:spPr>
            <a:xfrm>
              <a:off x="7616507" y="1069760"/>
              <a:ext cx="523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user</a:t>
              </a:r>
              <a:endParaRPr kumimoji="1" lang="ja-JP" altLang="en-US" sz="1200" dirty="0"/>
            </a:p>
          </p:txBody>
        </p:sp>
        <p:sp>
          <p:nvSpPr>
            <p:cNvPr id="108" name="楕円 107"/>
            <p:cNvSpPr/>
            <p:nvPr/>
          </p:nvSpPr>
          <p:spPr>
            <a:xfrm>
              <a:off x="7551101" y="1037380"/>
              <a:ext cx="651361" cy="420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4840190" y="1824086"/>
            <a:ext cx="910310" cy="331490"/>
            <a:chOff x="7551101" y="1037380"/>
            <a:chExt cx="651361" cy="420580"/>
          </a:xfrm>
        </p:grpSpPr>
        <p:sp>
          <p:nvSpPr>
            <p:cNvPr id="110" name="テキスト ボックス 109"/>
            <p:cNvSpPr txBox="1"/>
            <p:nvPr/>
          </p:nvSpPr>
          <p:spPr>
            <a:xfrm>
              <a:off x="7616507" y="1069760"/>
              <a:ext cx="523240" cy="35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result</a:t>
              </a:r>
              <a:endParaRPr kumimoji="1" lang="ja-JP" altLang="en-US" sz="1200" dirty="0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7551101" y="1037380"/>
              <a:ext cx="651361" cy="420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2" name="直線矢印コネクタ 111"/>
          <p:cNvCxnSpPr/>
          <p:nvPr/>
        </p:nvCxnSpPr>
        <p:spPr>
          <a:xfrm flipH="1">
            <a:off x="4810479" y="1679516"/>
            <a:ext cx="94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/>
          <p:nvPr/>
        </p:nvCxnSpPr>
        <p:spPr>
          <a:xfrm rot="16200000" flipH="1">
            <a:off x="4357005" y="2296760"/>
            <a:ext cx="2069463" cy="19633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4652009" y="2747095"/>
            <a:ext cx="1418409" cy="439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568190" y="2815573"/>
            <a:ext cx="160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LoginUser</a:t>
            </a:r>
            <a:r>
              <a:rPr lang="ja-JP" altLang="en-US" sz="1400" dirty="0"/>
              <a:t> 保存</a:t>
            </a:r>
            <a:endParaRPr kumimoji="1" lang="ja-JP" altLang="en-US" sz="1200" dirty="0"/>
          </a:p>
        </p:txBody>
      </p:sp>
      <p:grpSp>
        <p:nvGrpSpPr>
          <p:cNvPr id="125" name="グループ化 124"/>
          <p:cNvGrpSpPr/>
          <p:nvPr/>
        </p:nvGrpSpPr>
        <p:grpSpPr>
          <a:xfrm>
            <a:off x="760861" y="3858570"/>
            <a:ext cx="1344086" cy="1049980"/>
            <a:chOff x="7848600" y="1047750"/>
            <a:chExt cx="1374088" cy="914400"/>
          </a:xfrm>
        </p:grpSpPr>
        <p:sp>
          <p:nvSpPr>
            <p:cNvPr id="126" name="正方形/長方形 125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7870138" y="1229313"/>
              <a:ext cx="1352550" cy="54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main</a:t>
              </a:r>
              <a:endParaRPr kumimoji="1" lang="ja-JP" altLang="en-US" sz="1400" dirty="0"/>
            </a:p>
          </p:txBody>
        </p:sp>
      </p:grpSp>
      <p:cxnSp>
        <p:nvCxnSpPr>
          <p:cNvPr id="128" name="直線矢印コネクタ 127"/>
          <p:cNvCxnSpPr/>
          <p:nvPr/>
        </p:nvCxnSpPr>
        <p:spPr>
          <a:xfrm flipH="1">
            <a:off x="2152369" y="3704571"/>
            <a:ext cx="551740" cy="7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262935" y="3356116"/>
            <a:ext cx="129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ログイン成功</a:t>
            </a:r>
            <a:endParaRPr kumimoji="1" lang="ja-JP" altLang="en-US" sz="1400" b="1" dirty="0"/>
          </a:p>
        </p:txBody>
      </p:sp>
      <p:cxnSp>
        <p:nvCxnSpPr>
          <p:cNvPr id="149" name="直線コネクタ 148"/>
          <p:cNvCxnSpPr/>
          <p:nvPr/>
        </p:nvCxnSpPr>
        <p:spPr>
          <a:xfrm flipV="1">
            <a:off x="2661334" y="1848459"/>
            <a:ext cx="537901" cy="4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2661334" y="1848460"/>
            <a:ext cx="0" cy="40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 flipV="1">
            <a:off x="2659870" y="2693142"/>
            <a:ext cx="488" cy="38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V="1">
            <a:off x="2659869" y="2230893"/>
            <a:ext cx="1465" cy="47117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V="1">
            <a:off x="2701345" y="3225794"/>
            <a:ext cx="337118" cy="482588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V="1">
            <a:off x="3038463" y="2204234"/>
            <a:ext cx="709799" cy="1020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/>
          <p:cNvGrpSpPr/>
          <p:nvPr/>
        </p:nvGrpSpPr>
        <p:grpSpPr>
          <a:xfrm>
            <a:off x="739790" y="5402798"/>
            <a:ext cx="1344086" cy="1049980"/>
            <a:chOff x="7848600" y="1047750"/>
            <a:chExt cx="1374088" cy="914400"/>
          </a:xfrm>
        </p:grpSpPr>
        <p:sp>
          <p:nvSpPr>
            <p:cNvPr id="181" name="正方形/長方形 180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7870138" y="1229313"/>
              <a:ext cx="1352550" cy="56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logout</a:t>
              </a:r>
              <a:endParaRPr kumimoji="1" lang="ja-JP" altLang="en-US" sz="1400" dirty="0"/>
            </a:p>
          </p:txBody>
        </p:sp>
      </p:grpSp>
      <p:cxnSp>
        <p:nvCxnSpPr>
          <p:cNvPr id="183" name="直線矢印コネクタ 182"/>
          <p:cNvCxnSpPr/>
          <p:nvPr/>
        </p:nvCxnSpPr>
        <p:spPr>
          <a:xfrm>
            <a:off x="2865658" y="5346744"/>
            <a:ext cx="330338" cy="20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テキスト ボックス 184"/>
          <p:cNvSpPr txBox="1"/>
          <p:nvPr/>
        </p:nvSpPr>
        <p:spPr>
          <a:xfrm>
            <a:off x="2081899" y="5078407"/>
            <a:ext cx="110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ログアウト</a:t>
            </a:r>
            <a:endParaRPr kumimoji="1" lang="ja-JP" altLang="en-US" b="1" dirty="0"/>
          </a:p>
        </p:txBody>
      </p:sp>
      <p:cxnSp>
        <p:nvCxnSpPr>
          <p:cNvPr id="192" name="直線矢印コネクタ 191"/>
          <p:cNvCxnSpPr/>
          <p:nvPr/>
        </p:nvCxnSpPr>
        <p:spPr>
          <a:xfrm flipH="1" flipV="1">
            <a:off x="2168912" y="4694078"/>
            <a:ext cx="3604120" cy="351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角丸四角形 195"/>
          <p:cNvSpPr/>
          <p:nvPr/>
        </p:nvSpPr>
        <p:spPr>
          <a:xfrm>
            <a:off x="3279971" y="4290093"/>
            <a:ext cx="1418409" cy="439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3196152" y="4358571"/>
            <a:ext cx="160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LoginUser</a:t>
            </a:r>
            <a:r>
              <a:rPr lang="ja-JP" altLang="en-US" sz="1400" dirty="0"/>
              <a:t> 取得</a:t>
            </a:r>
            <a:endParaRPr kumimoji="1" lang="ja-JP" altLang="en-US" sz="1200" dirty="0"/>
          </a:p>
        </p:txBody>
      </p:sp>
      <p:grpSp>
        <p:nvGrpSpPr>
          <p:cNvPr id="198" name="グループ化 197"/>
          <p:cNvGrpSpPr/>
          <p:nvPr/>
        </p:nvGrpSpPr>
        <p:grpSpPr>
          <a:xfrm>
            <a:off x="3259327" y="5144098"/>
            <a:ext cx="1361732" cy="1232300"/>
            <a:chOff x="7848600" y="1047750"/>
            <a:chExt cx="1361732" cy="914400"/>
          </a:xfrm>
        </p:grpSpPr>
        <p:sp>
          <p:nvSpPr>
            <p:cNvPr id="199" name="正方形/長方形 19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7857782" y="1198119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Servlet</a:t>
              </a:r>
            </a:p>
            <a:p>
              <a:pPr algn="ctr"/>
              <a:r>
                <a:rPr lang="en-US" altLang="ja-JP" dirty="0"/>
                <a:t>Logout</a:t>
              </a:r>
              <a:endParaRPr kumimoji="1" lang="en-US" altLang="ja-JP" dirty="0"/>
            </a:p>
            <a:p>
              <a:pPr algn="ctr"/>
              <a:r>
                <a:rPr lang="en-US" altLang="ja-JP" sz="1400" u="sng" dirty="0"/>
                <a:t>doGet</a:t>
              </a:r>
              <a:r>
                <a:rPr lang="en-US" altLang="ja-JP" sz="1400" dirty="0"/>
                <a:t>()</a:t>
              </a:r>
              <a:endParaRPr kumimoji="1" lang="ja-JP" altLang="en-US" sz="1400" dirty="0"/>
            </a:p>
          </p:txBody>
        </p:sp>
      </p:grpSp>
      <p:cxnSp>
        <p:nvCxnSpPr>
          <p:cNvPr id="206" name="直線コネクタ 205"/>
          <p:cNvCxnSpPr/>
          <p:nvPr/>
        </p:nvCxnSpPr>
        <p:spPr>
          <a:xfrm>
            <a:off x="2442450" y="5073118"/>
            <a:ext cx="421886" cy="273769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 flipV="1">
            <a:off x="2145640" y="4869733"/>
            <a:ext cx="296810" cy="20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/>
          <p:nvPr/>
        </p:nvCxnSpPr>
        <p:spPr>
          <a:xfrm flipH="1">
            <a:off x="2182028" y="5934447"/>
            <a:ext cx="973836" cy="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/>
          <p:nvPr/>
        </p:nvCxnSpPr>
        <p:spPr>
          <a:xfrm flipV="1">
            <a:off x="4743132" y="5451392"/>
            <a:ext cx="1064537" cy="34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角丸四角形 222"/>
          <p:cNvSpPr/>
          <p:nvPr/>
        </p:nvSpPr>
        <p:spPr>
          <a:xfrm>
            <a:off x="4909510" y="5743306"/>
            <a:ext cx="1611045" cy="579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802291" y="5811547"/>
            <a:ext cx="1730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dirty="0"/>
              <a:t>LoginUser</a:t>
            </a:r>
            <a:r>
              <a:rPr lang="ja-JP" altLang="en-US" sz="1400" dirty="0"/>
              <a:t> 破棄</a:t>
            </a:r>
            <a:endParaRPr lang="en-US" altLang="ja-JP" sz="14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ja-JP" altLang="en-US" sz="1100" dirty="0"/>
              <a:t>セッションスコープ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0065479" y="4314564"/>
            <a:ext cx="204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ログイン</a:t>
            </a:r>
            <a:endParaRPr lang="en-US" altLang="ja-JP" sz="2400" b="1" dirty="0"/>
          </a:p>
          <a:p>
            <a:pPr algn="ctr"/>
            <a:r>
              <a:rPr kumimoji="1" lang="ja-JP" altLang="en-US" sz="2400" b="1" dirty="0"/>
              <a:t>ログアウト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3159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2755233" y="1050532"/>
            <a:ext cx="1370913" cy="1232300"/>
            <a:chOff x="7848600" y="1047750"/>
            <a:chExt cx="1370913" cy="914400"/>
          </a:xfrm>
        </p:grpSpPr>
        <p:sp>
          <p:nvSpPr>
            <p:cNvPr id="23" name="正方形/長方形 22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866963" y="1203781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main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doGet()</a:t>
              </a:r>
            </a:p>
          </p:txBody>
        </p:sp>
      </p:grpSp>
      <p:grpSp>
        <p:nvGrpSpPr>
          <p:cNvPr id="178" name="グループ化 177"/>
          <p:cNvGrpSpPr/>
          <p:nvPr/>
        </p:nvGrpSpPr>
        <p:grpSpPr>
          <a:xfrm>
            <a:off x="388856" y="1050532"/>
            <a:ext cx="1371340" cy="2514504"/>
            <a:chOff x="7848600" y="1047750"/>
            <a:chExt cx="1401950" cy="914400"/>
          </a:xfrm>
        </p:grpSpPr>
        <p:sp>
          <p:nvSpPr>
            <p:cNvPr id="179" name="正方形/長方形 17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7898000" y="1410859"/>
              <a:ext cx="1352550" cy="18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main</a:t>
              </a:r>
            </a:p>
          </p:txBody>
        </p:sp>
      </p:grpSp>
      <p:sp>
        <p:nvSpPr>
          <p:cNvPr id="4" name="フローチャート: 代替処理 3"/>
          <p:cNvSpPr/>
          <p:nvPr/>
        </p:nvSpPr>
        <p:spPr>
          <a:xfrm rot="5400000">
            <a:off x="-1963092" y="2813071"/>
            <a:ext cx="6002804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411296" y="2813071"/>
            <a:ext cx="6002804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4599548" y="1140069"/>
            <a:ext cx="6002802" cy="5006340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0854122" y="1034760"/>
            <a:ext cx="1226117" cy="1232301"/>
            <a:chOff x="10648950" y="1285933"/>
            <a:chExt cx="1162050" cy="1276350"/>
          </a:xfrm>
        </p:grpSpPr>
        <p:sp>
          <p:nvSpPr>
            <p:cNvPr id="7" name="フローチャート: 磁気ディスク 6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791825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work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8591996" y="1113521"/>
            <a:ext cx="1352550" cy="1232301"/>
            <a:chOff x="8267698" y="1177636"/>
            <a:chExt cx="1352550" cy="1232301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86796" y="1279076"/>
              <a:ext cx="13250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WorkDAO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findByOwn()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create()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53819" y="278312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model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69303" y="272506"/>
            <a:ext cx="14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Controller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399" y="278041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View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左右矢印 27"/>
          <p:cNvSpPr/>
          <p:nvPr/>
        </p:nvSpPr>
        <p:spPr>
          <a:xfrm>
            <a:off x="10152440" y="1476787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0065479" y="4314564"/>
            <a:ext cx="204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出勤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退勤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マイページ</a:t>
            </a:r>
          </a:p>
        </p:txBody>
      </p:sp>
      <p:grpSp>
        <p:nvGrpSpPr>
          <p:cNvPr id="90" name="グループ化 89"/>
          <p:cNvGrpSpPr/>
          <p:nvPr/>
        </p:nvGrpSpPr>
        <p:grpSpPr>
          <a:xfrm>
            <a:off x="10854122" y="2418095"/>
            <a:ext cx="1226117" cy="1232301"/>
            <a:chOff x="10648950" y="1285933"/>
            <a:chExt cx="1162050" cy="1276350"/>
          </a:xfrm>
        </p:grpSpPr>
        <p:sp>
          <p:nvSpPr>
            <p:cNvPr id="91" name="フローチャート: 磁気ディスク 90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91825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</a:t>
              </a:r>
            </a:p>
          </p:txBody>
        </p:sp>
      </p:grpSp>
      <p:sp>
        <p:nvSpPr>
          <p:cNvPr id="96" name="左右矢印 95"/>
          <p:cNvSpPr/>
          <p:nvPr/>
        </p:nvSpPr>
        <p:spPr>
          <a:xfrm>
            <a:off x="10152440" y="2860122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1" name="直方体 100"/>
          <p:cNvSpPr/>
          <p:nvPr/>
        </p:nvSpPr>
        <p:spPr>
          <a:xfrm>
            <a:off x="5435671" y="819857"/>
            <a:ext cx="1872872" cy="143380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326391" y="1417668"/>
            <a:ext cx="172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セッション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スコープ</a:t>
            </a:r>
          </a:p>
        </p:txBody>
      </p:sp>
      <p:grpSp>
        <p:nvGrpSpPr>
          <p:cNvPr id="118" name="グループ化 117"/>
          <p:cNvGrpSpPr/>
          <p:nvPr/>
        </p:nvGrpSpPr>
        <p:grpSpPr>
          <a:xfrm>
            <a:off x="2746052" y="4665884"/>
            <a:ext cx="1370913" cy="1232300"/>
            <a:chOff x="7848600" y="1047750"/>
            <a:chExt cx="1370913" cy="914400"/>
          </a:xfrm>
        </p:grpSpPr>
        <p:sp>
          <p:nvSpPr>
            <p:cNvPr id="119" name="正方形/長方形 11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866963" y="1203781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main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44" name="直線矢印コネクタ 143"/>
          <p:cNvCxnSpPr/>
          <p:nvPr/>
        </p:nvCxnSpPr>
        <p:spPr>
          <a:xfrm flipV="1">
            <a:off x="6424764" y="2472128"/>
            <a:ext cx="2369791" cy="250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H="1">
            <a:off x="1944856" y="1666682"/>
            <a:ext cx="54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5599028" y="4279711"/>
            <a:ext cx="134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PostWorkLogic</a:t>
            </a:r>
          </a:p>
          <a:p>
            <a:pPr algn="ctr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create()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167" name="直線矢印コネクタ 166"/>
          <p:cNvCxnSpPr/>
          <p:nvPr/>
        </p:nvCxnSpPr>
        <p:spPr>
          <a:xfrm flipH="1">
            <a:off x="4180634" y="2369524"/>
            <a:ext cx="2285267" cy="1895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左カーブ矢印 129"/>
          <p:cNvSpPr/>
          <p:nvPr/>
        </p:nvSpPr>
        <p:spPr>
          <a:xfrm>
            <a:off x="4152718" y="1134275"/>
            <a:ext cx="687971" cy="377613"/>
          </a:xfrm>
          <a:prstGeom prst="curvedLeftArrow">
            <a:avLst>
              <a:gd name="adj1" fmla="val 25000"/>
              <a:gd name="adj2" fmla="val 42334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 flipH="1">
            <a:off x="3602390" y="831027"/>
            <a:ext cx="1817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リダイレクト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586681" y="1381699"/>
            <a:ext cx="132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ログイン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88" name="グループ化 187"/>
          <p:cNvGrpSpPr/>
          <p:nvPr/>
        </p:nvGrpSpPr>
        <p:grpSpPr>
          <a:xfrm>
            <a:off x="5342032" y="5055569"/>
            <a:ext cx="2131102" cy="1232301"/>
            <a:chOff x="8265092" y="1177636"/>
            <a:chExt cx="1355156" cy="1232301"/>
          </a:xfrm>
        </p:grpSpPr>
        <p:sp>
          <p:nvSpPr>
            <p:cNvPr id="189" name="正方形/長方形 188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8265092" y="1497854"/>
              <a:ext cx="1325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ArrayList</a:t>
              </a:r>
              <a:endParaRPr kumimoji="1" lang="en-US" altLang="ja-JP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List&lt;work&gt;atdList</a:t>
              </a:r>
              <a:endPara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202" name="直線矢印コネクタ 201"/>
          <p:cNvCxnSpPr/>
          <p:nvPr/>
        </p:nvCxnSpPr>
        <p:spPr>
          <a:xfrm flipH="1">
            <a:off x="6728790" y="2508503"/>
            <a:ext cx="2358165" cy="249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8430758" y="3010448"/>
            <a:ext cx="140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GetWorkLogic</a:t>
            </a:r>
          </a:p>
          <a:p>
            <a:pPr lvl="0" algn="ctr"/>
            <a:r>
              <a:rPr lang="en-US" altLang="ja-JP" sz="1200" dirty="0">
                <a:solidFill>
                  <a:prstClr val="black"/>
                </a:solidFill>
              </a:rPr>
              <a:t>findByOwn()</a:t>
            </a:r>
          </a:p>
        </p:txBody>
      </p:sp>
      <p:cxnSp>
        <p:nvCxnSpPr>
          <p:cNvPr id="216" name="直線矢印コネクタ 215"/>
          <p:cNvCxnSpPr/>
          <p:nvPr/>
        </p:nvCxnSpPr>
        <p:spPr>
          <a:xfrm flipH="1" flipV="1">
            <a:off x="4208318" y="5635690"/>
            <a:ext cx="1010937" cy="13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1802615" y="2686888"/>
            <a:ext cx="821941" cy="120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グループ化 220"/>
          <p:cNvGrpSpPr/>
          <p:nvPr/>
        </p:nvGrpSpPr>
        <p:grpSpPr>
          <a:xfrm>
            <a:off x="389508" y="4026898"/>
            <a:ext cx="1344086" cy="903090"/>
            <a:chOff x="7848600" y="1047750"/>
            <a:chExt cx="1374088" cy="914400"/>
          </a:xfrm>
        </p:grpSpPr>
        <p:sp>
          <p:nvSpPr>
            <p:cNvPr id="222" name="正方形/長方形 221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7870138" y="1190736"/>
              <a:ext cx="1352550" cy="56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Timesheet</a:t>
              </a:r>
              <a:endParaRPr kumimoji="1" lang="ja-JP" altLang="en-US" sz="1400" dirty="0"/>
            </a:p>
          </p:txBody>
        </p:sp>
      </p:grpSp>
      <p:cxnSp>
        <p:nvCxnSpPr>
          <p:cNvPr id="229" name="直線矢印コネクタ 228"/>
          <p:cNvCxnSpPr/>
          <p:nvPr/>
        </p:nvCxnSpPr>
        <p:spPr>
          <a:xfrm flipH="1" flipV="1">
            <a:off x="1857376" y="4667409"/>
            <a:ext cx="778088" cy="16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テキスト ボックス 238"/>
          <p:cNvSpPr txBox="1"/>
          <p:nvPr/>
        </p:nvSpPr>
        <p:spPr>
          <a:xfrm>
            <a:off x="1486147" y="2868825"/>
            <a:ext cx="187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ork_in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      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ork_out</a:t>
            </a:r>
          </a:p>
          <a:p>
            <a:pPr algn="ctr"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              ・マイページ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75230" y="5782758"/>
            <a:ext cx="72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atdList</a:t>
            </a:r>
            <a:endParaRPr kumimoji="1" lang="ja-JP" altLang="en-US" sz="1200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1401068" y="4816108"/>
            <a:ext cx="154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ork_in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ork_out</a:t>
            </a:r>
          </a:p>
          <a:p>
            <a:pPr algn="ctr"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・マイページ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grpSp>
        <p:nvGrpSpPr>
          <p:cNvPr id="253" name="グループ化 252"/>
          <p:cNvGrpSpPr/>
          <p:nvPr/>
        </p:nvGrpSpPr>
        <p:grpSpPr>
          <a:xfrm>
            <a:off x="399388" y="5413426"/>
            <a:ext cx="1344086" cy="899222"/>
            <a:chOff x="7848600" y="1047750"/>
            <a:chExt cx="1374088" cy="914400"/>
          </a:xfrm>
        </p:grpSpPr>
        <p:sp>
          <p:nvSpPr>
            <p:cNvPr id="254" name="正方形/長方形 253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テキスト ボックス 254"/>
            <p:cNvSpPr txBox="1"/>
            <p:nvPr/>
          </p:nvSpPr>
          <p:spPr>
            <a:xfrm>
              <a:off x="7870138" y="1190570"/>
              <a:ext cx="1352550" cy="56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logout</a:t>
              </a:r>
              <a:endParaRPr kumimoji="1" lang="ja-JP" altLang="en-US" sz="1400" dirty="0"/>
            </a:p>
          </p:txBody>
        </p:sp>
      </p:grpSp>
      <p:cxnSp>
        <p:nvCxnSpPr>
          <p:cNvPr id="262" name="直線矢印コネクタ 261"/>
          <p:cNvCxnSpPr/>
          <p:nvPr/>
        </p:nvCxnSpPr>
        <p:spPr>
          <a:xfrm flipH="1">
            <a:off x="1050289" y="4981080"/>
            <a:ext cx="1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線矢印コネクタ 269"/>
          <p:cNvCxnSpPr/>
          <p:nvPr/>
        </p:nvCxnSpPr>
        <p:spPr>
          <a:xfrm flipH="1">
            <a:off x="1049017" y="6369762"/>
            <a:ext cx="1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楕円 271"/>
          <p:cNvSpPr/>
          <p:nvPr/>
        </p:nvSpPr>
        <p:spPr>
          <a:xfrm>
            <a:off x="119998" y="5004963"/>
            <a:ext cx="837948" cy="331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3" name="テキスト ボックス 272"/>
          <p:cNvSpPr txBox="1"/>
          <p:nvPr/>
        </p:nvSpPr>
        <p:spPr>
          <a:xfrm>
            <a:off x="120138" y="5039869"/>
            <a:ext cx="883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ログアウト</a:t>
            </a:r>
            <a:endParaRPr kumimoji="1" lang="ja-JP" altLang="en-US" sz="1200" dirty="0"/>
          </a:p>
        </p:txBody>
      </p:sp>
      <p:sp>
        <p:nvSpPr>
          <p:cNvPr id="274" name="楕円 273"/>
          <p:cNvSpPr/>
          <p:nvPr/>
        </p:nvSpPr>
        <p:spPr>
          <a:xfrm>
            <a:off x="130196" y="6394181"/>
            <a:ext cx="837948" cy="331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179387" y="6427697"/>
            <a:ext cx="72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index</a:t>
            </a:r>
            <a:endParaRPr kumimoji="1" lang="ja-JP" altLang="en-US" sz="1200" dirty="0"/>
          </a:p>
        </p:txBody>
      </p:sp>
      <p:cxnSp>
        <p:nvCxnSpPr>
          <p:cNvPr id="278" name="直線矢印コネクタ 277"/>
          <p:cNvCxnSpPr/>
          <p:nvPr/>
        </p:nvCxnSpPr>
        <p:spPr>
          <a:xfrm flipH="1" flipV="1">
            <a:off x="1056492" y="3596375"/>
            <a:ext cx="2447" cy="37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楕円 282"/>
          <p:cNvSpPr/>
          <p:nvPr/>
        </p:nvSpPr>
        <p:spPr>
          <a:xfrm>
            <a:off x="128915" y="3612374"/>
            <a:ext cx="837948" cy="331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129055" y="3666330"/>
            <a:ext cx="883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戻る</a:t>
            </a:r>
            <a:endParaRPr kumimoji="1" lang="ja-JP" altLang="en-US" sz="1200" dirty="0"/>
          </a:p>
        </p:txBody>
      </p:sp>
      <p:cxnSp>
        <p:nvCxnSpPr>
          <p:cNvPr id="289" name="カギ線コネクタ 288"/>
          <p:cNvCxnSpPr/>
          <p:nvPr/>
        </p:nvCxnSpPr>
        <p:spPr>
          <a:xfrm rot="10800000" flipV="1">
            <a:off x="1869555" y="2324125"/>
            <a:ext cx="3635667" cy="266458"/>
          </a:xfrm>
          <a:prstGeom prst="bentConnector3">
            <a:avLst>
              <a:gd name="adj1" fmla="val -3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/>
          <p:cNvSpPr txBox="1"/>
          <p:nvPr/>
        </p:nvSpPr>
        <p:spPr>
          <a:xfrm>
            <a:off x="1693252" y="2280862"/>
            <a:ext cx="139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loginUser</a:t>
            </a:r>
            <a:r>
              <a:rPr lang="ja-JP" altLang="en-US" sz="1200" dirty="0"/>
              <a:t>取得</a:t>
            </a:r>
            <a:endParaRPr kumimoji="1" lang="ja-JP" altLang="en-US" sz="1600" dirty="0"/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5258590" y="3334932"/>
            <a:ext cx="109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loginUser</a:t>
            </a:r>
            <a:r>
              <a:rPr lang="ja-JP" altLang="en-US" sz="1050" dirty="0"/>
              <a:t>取得</a:t>
            </a:r>
            <a:endParaRPr kumimoji="1" lang="ja-JP" altLang="en-US" sz="1200" dirty="0"/>
          </a:p>
        </p:txBody>
      </p:sp>
      <p:cxnSp>
        <p:nvCxnSpPr>
          <p:cNvPr id="314" name="直線矢印コネクタ 313"/>
          <p:cNvCxnSpPr/>
          <p:nvPr/>
        </p:nvCxnSpPr>
        <p:spPr>
          <a:xfrm flipH="1">
            <a:off x="4276867" y="1643381"/>
            <a:ext cx="1049524" cy="69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/>
          <p:cNvCxnSpPr/>
          <p:nvPr/>
        </p:nvCxnSpPr>
        <p:spPr>
          <a:xfrm>
            <a:off x="4239743" y="5413426"/>
            <a:ext cx="995799" cy="1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テキスト ボックス 324"/>
          <p:cNvSpPr txBox="1"/>
          <p:nvPr/>
        </p:nvSpPr>
        <p:spPr>
          <a:xfrm>
            <a:off x="3961060" y="4763643"/>
            <a:ext cx="137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ork_in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w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ork_out</a:t>
            </a:r>
          </a:p>
          <a:p>
            <a:pPr algn="ctr">
              <a:defRPr/>
            </a:pPr>
            <a:r>
              <a:rPr lang="ja-JP" altLang="en-US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・マイページ</a:t>
            </a: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53" name="テキスト ボックス 352"/>
          <p:cNvSpPr txBox="1"/>
          <p:nvPr/>
        </p:nvSpPr>
        <p:spPr>
          <a:xfrm>
            <a:off x="2939912" y="3884364"/>
            <a:ext cx="109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loginUser</a:t>
            </a:r>
            <a:r>
              <a:rPr lang="ja-JP" altLang="en-US" sz="1050" dirty="0"/>
              <a:t>取得</a:t>
            </a:r>
            <a:endParaRPr kumimoji="1" lang="ja-JP" altLang="en-US" sz="12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024477" y="1842525"/>
            <a:ext cx="148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ログイン確認</a:t>
            </a:r>
            <a:endParaRPr kumimoji="1" lang="ja-JP" altLang="en-US" sz="1200" dirty="0"/>
          </a:p>
        </p:txBody>
      </p:sp>
      <p:cxnSp>
        <p:nvCxnSpPr>
          <p:cNvPr id="103" name="直線矢印コネクタ 102"/>
          <p:cNvCxnSpPr/>
          <p:nvPr/>
        </p:nvCxnSpPr>
        <p:spPr>
          <a:xfrm flipH="1">
            <a:off x="1921451" y="2365969"/>
            <a:ext cx="4166395" cy="2134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 rot="5400000">
            <a:off x="-1796831" y="2646810"/>
            <a:ext cx="6002804" cy="1992862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1646207" y="2813071"/>
            <a:ext cx="6002804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5861836" y="2515479"/>
            <a:ext cx="6002802" cy="225551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0854122" y="1034760"/>
            <a:ext cx="1226117" cy="1232301"/>
            <a:chOff x="10648950" y="1285933"/>
            <a:chExt cx="1162050" cy="1276350"/>
          </a:xfrm>
        </p:grpSpPr>
        <p:sp>
          <p:nvSpPr>
            <p:cNvPr id="7" name="フローチャート: 磁気ディスク 6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791825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work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7934956" y="1113521"/>
            <a:ext cx="1896468" cy="1394102"/>
            <a:chOff x="8267698" y="1177636"/>
            <a:chExt cx="1352550" cy="1394102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86796" y="1279076"/>
              <a:ext cx="1325005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WorkDAO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findByOwn()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findByMouth</a:t>
              </a:r>
              <a:r>
                <a:rPr lang="en-US" altLang="ja-JP" sz="1400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()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8443527" y="221785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model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38764" y="272505"/>
            <a:ext cx="14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Controller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399" y="278041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View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左右矢印 27"/>
          <p:cNvSpPr/>
          <p:nvPr/>
        </p:nvSpPr>
        <p:spPr>
          <a:xfrm>
            <a:off x="10067597" y="1476787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9573846" y="4965714"/>
            <a:ext cx="299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マイページ内の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検索機能</a:t>
            </a:r>
          </a:p>
        </p:txBody>
      </p:sp>
      <p:grpSp>
        <p:nvGrpSpPr>
          <p:cNvPr id="90" name="グループ化 89"/>
          <p:cNvGrpSpPr/>
          <p:nvPr/>
        </p:nvGrpSpPr>
        <p:grpSpPr>
          <a:xfrm>
            <a:off x="10854122" y="2418095"/>
            <a:ext cx="1226117" cy="1232301"/>
            <a:chOff x="10648950" y="1285933"/>
            <a:chExt cx="1162050" cy="1276350"/>
          </a:xfrm>
        </p:grpSpPr>
        <p:sp>
          <p:nvSpPr>
            <p:cNvPr id="91" name="フローチャート: 磁気ディスク 90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91825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</a:t>
              </a:r>
            </a:p>
          </p:txBody>
        </p:sp>
      </p:grpSp>
      <p:sp>
        <p:nvSpPr>
          <p:cNvPr id="96" name="左右矢印 95"/>
          <p:cNvSpPr/>
          <p:nvPr/>
        </p:nvSpPr>
        <p:spPr>
          <a:xfrm>
            <a:off x="10067597" y="2860122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3980963" y="4665884"/>
            <a:ext cx="1370913" cy="1232300"/>
            <a:chOff x="7848600" y="1047750"/>
            <a:chExt cx="1370913" cy="914400"/>
          </a:xfrm>
        </p:grpSpPr>
        <p:sp>
          <p:nvSpPr>
            <p:cNvPr id="119" name="正方形/長方形 11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866963" y="1203781"/>
              <a:ext cx="1352550" cy="559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TimeMonthSelect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44" name="直線矢印コネクタ 143"/>
          <p:cNvCxnSpPr>
            <a:cxnSpLocks/>
          </p:cNvCxnSpPr>
          <p:nvPr/>
        </p:nvCxnSpPr>
        <p:spPr>
          <a:xfrm flipH="1">
            <a:off x="2256409" y="2418095"/>
            <a:ext cx="1638673" cy="10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5302026" y="1510663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PostWorkLogic</a:t>
            </a:r>
          </a:p>
          <a:p>
            <a:pPr algn="ctr">
              <a:defRPr/>
            </a:pPr>
            <a:r>
              <a:rPr lang="en-US" altLang="ja-JP" sz="1200" dirty="0" err="1">
                <a:solidFill>
                  <a:prstClr val="black"/>
                </a:solidFill>
              </a:rPr>
              <a:t>monthexecute</a:t>
            </a:r>
            <a:r>
              <a:rPr lang="en-US" altLang="ja-JP" sz="1200" dirty="0">
                <a:solidFill>
                  <a:prstClr val="black"/>
                </a:solidFill>
              </a:rPr>
              <a:t>()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202" name="直線矢印コネクタ 201"/>
          <p:cNvCxnSpPr>
            <a:cxnSpLocks/>
          </p:cNvCxnSpPr>
          <p:nvPr/>
        </p:nvCxnSpPr>
        <p:spPr>
          <a:xfrm flipH="1">
            <a:off x="5563660" y="2077240"/>
            <a:ext cx="2109247" cy="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6481025" y="1505470"/>
            <a:ext cx="140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GetWorkLogic</a:t>
            </a:r>
          </a:p>
          <a:p>
            <a:pPr lvl="0" algn="ctr"/>
            <a:r>
              <a:rPr lang="en-US" altLang="ja-JP" sz="1200" dirty="0">
                <a:solidFill>
                  <a:prstClr val="black"/>
                </a:solidFill>
              </a:rPr>
              <a:t>execute()</a:t>
            </a:r>
          </a:p>
        </p:txBody>
      </p:sp>
      <p:grpSp>
        <p:nvGrpSpPr>
          <p:cNvPr id="221" name="グループ化 220"/>
          <p:cNvGrpSpPr/>
          <p:nvPr/>
        </p:nvGrpSpPr>
        <p:grpSpPr>
          <a:xfrm>
            <a:off x="366536" y="2559512"/>
            <a:ext cx="1730048" cy="1982126"/>
            <a:chOff x="7848600" y="1047750"/>
            <a:chExt cx="1359247" cy="914400"/>
          </a:xfrm>
        </p:grpSpPr>
        <p:sp>
          <p:nvSpPr>
            <p:cNvPr id="222" name="正方形/長方形 221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7855297" y="1373690"/>
              <a:ext cx="1352550" cy="276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500" dirty="0"/>
                <a:t>Timesheet</a:t>
              </a:r>
              <a:r>
                <a:rPr kumimoji="1" lang="en-US" altLang="ja-JP" sz="1500" dirty="0"/>
                <a:t>Select</a:t>
              </a:r>
              <a:endParaRPr kumimoji="1" lang="ja-JP" altLang="en-US" sz="15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xmlns="" id="{B418161B-0EAA-433D-987E-BBB5D1B44680}"/>
              </a:ext>
            </a:extLst>
          </p:cNvPr>
          <p:cNvGrpSpPr/>
          <p:nvPr/>
        </p:nvGrpSpPr>
        <p:grpSpPr>
          <a:xfrm>
            <a:off x="3958302" y="1053835"/>
            <a:ext cx="1370913" cy="1232300"/>
            <a:chOff x="7848600" y="1047750"/>
            <a:chExt cx="1370913" cy="91440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xmlns="" id="{9479DEA4-0329-4E7F-ACDD-2C9B19CB6E47}"/>
                </a:ext>
              </a:extLst>
            </p:cNvPr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xmlns="" id="{32AC2A5A-A714-4291-B458-72D99EAEEE5F}"/>
                </a:ext>
              </a:extLst>
            </p:cNvPr>
            <p:cNvSpPr txBox="1"/>
            <p:nvPr/>
          </p:nvSpPr>
          <p:spPr>
            <a:xfrm>
              <a:off x="7866963" y="1203781"/>
              <a:ext cx="1352550" cy="559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TimeMonthSelect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doGet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()</a:t>
              </a:r>
            </a:p>
          </p:txBody>
        </p:sp>
      </p:grp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xmlns="" id="{FEBCC3AF-88F8-4CA4-BC95-A85EB162D0CE}"/>
              </a:ext>
            </a:extLst>
          </p:cNvPr>
          <p:cNvCxnSpPr>
            <a:cxnSpLocks/>
          </p:cNvCxnSpPr>
          <p:nvPr/>
        </p:nvCxnSpPr>
        <p:spPr>
          <a:xfrm flipH="1">
            <a:off x="2185280" y="5253188"/>
            <a:ext cx="1555561" cy="3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xmlns="" id="{E6B93AA2-4318-474E-99DA-933D2B84579D}"/>
              </a:ext>
            </a:extLst>
          </p:cNvPr>
          <p:cNvSpPr txBox="1"/>
          <p:nvPr/>
        </p:nvSpPr>
        <p:spPr>
          <a:xfrm>
            <a:off x="3125384" y="3104141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selectList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xmlns="" id="{78B36C38-3335-49FF-ACA7-0DA5349536CC}"/>
              </a:ext>
            </a:extLst>
          </p:cNvPr>
          <p:cNvSpPr txBox="1"/>
          <p:nvPr/>
        </p:nvSpPr>
        <p:spPr>
          <a:xfrm>
            <a:off x="2389135" y="5501826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allList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selectList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xmlns="" id="{8ABC59B6-29F4-4843-A20B-0BF7307ECD53}"/>
              </a:ext>
            </a:extLst>
          </p:cNvPr>
          <p:cNvGrpSpPr/>
          <p:nvPr/>
        </p:nvGrpSpPr>
        <p:grpSpPr>
          <a:xfrm>
            <a:off x="304218" y="5167772"/>
            <a:ext cx="1775272" cy="903090"/>
            <a:chOff x="7814297" y="1047750"/>
            <a:chExt cx="1410007" cy="91440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xmlns="" id="{24285235-1165-42C1-ABDD-3ADBD4E30D80}"/>
                </a:ext>
              </a:extLst>
            </p:cNvPr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xmlns="" id="{2DCC17DB-5AE8-45D8-8685-B1FA7DDAEBD3}"/>
                </a:ext>
              </a:extLst>
            </p:cNvPr>
            <p:cNvSpPr txBox="1"/>
            <p:nvPr/>
          </p:nvSpPr>
          <p:spPr>
            <a:xfrm>
              <a:off x="7814297" y="1193319"/>
              <a:ext cx="1410007" cy="62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600" dirty="0" err="1" smtClean="0"/>
                <a:t>TimesheetSelect</a:t>
              </a:r>
              <a:endParaRPr lang="ja-JP" altLang="en-US" sz="1600" dirty="0"/>
            </a:p>
          </p:txBody>
        </p:sp>
      </p:grp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xmlns="" id="{662EBFF4-4ECE-4E22-AD0B-7AD24B4DDD7D}"/>
              </a:ext>
            </a:extLst>
          </p:cNvPr>
          <p:cNvCxnSpPr>
            <a:cxnSpLocks/>
          </p:cNvCxnSpPr>
          <p:nvPr/>
        </p:nvCxnSpPr>
        <p:spPr>
          <a:xfrm>
            <a:off x="2260108" y="3749386"/>
            <a:ext cx="1634974" cy="112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xmlns="" id="{6F82CDA8-E460-4640-9AAE-9BF48C2A48E7}"/>
              </a:ext>
            </a:extLst>
          </p:cNvPr>
          <p:cNvSpPr txBox="1"/>
          <p:nvPr/>
        </p:nvSpPr>
        <p:spPr>
          <a:xfrm>
            <a:off x="2591522" y="3771342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selectList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xmlns="" id="{8ABC59B6-29F4-4843-A20B-0BF7307ECD53}"/>
              </a:ext>
            </a:extLst>
          </p:cNvPr>
          <p:cNvGrpSpPr/>
          <p:nvPr/>
        </p:nvGrpSpPr>
        <p:grpSpPr>
          <a:xfrm>
            <a:off x="358012" y="902361"/>
            <a:ext cx="1730048" cy="903090"/>
            <a:chOff x="7848600" y="1047750"/>
            <a:chExt cx="1374088" cy="91440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xmlns="" id="{24285235-1165-42C1-ABDD-3ADBD4E30D80}"/>
                </a:ext>
              </a:extLst>
            </p:cNvPr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xmlns="" id="{2DCC17DB-5AE8-45D8-8685-B1FA7DDAEBD3}"/>
                </a:ext>
              </a:extLst>
            </p:cNvPr>
            <p:cNvSpPr txBox="1"/>
            <p:nvPr/>
          </p:nvSpPr>
          <p:spPr>
            <a:xfrm>
              <a:off x="7870138" y="1190736"/>
              <a:ext cx="1352550" cy="56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Timesheet</a:t>
              </a:r>
              <a:endParaRPr kumimoji="1" lang="ja-JP" altLang="en-US" sz="1400" dirty="0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xmlns="" id="{662EBFF4-4ECE-4E22-AD0B-7AD24B4DDD7D}"/>
              </a:ext>
            </a:extLst>
          </p:cNvPr>
          <p:cNvCxnSpPr>
            <a:cxnSpLocks/>
          </p:cNvCxnSpPr>
          <p:nvPr/>
        </p:nvCxnSpPr>
        <p:spPr>
          <a:xfrm>
            <a:off x="2127059" y="1159246"/>
            <a:ext cx="1671670" cy="4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6F82CDA8-E460-4640-9AAE-9BF48C2A48E7}"/>
              </a:ext>
            </a:extLst>
          </p:cNvPr>
          <p:cNvSpPr txBox="1"/>
          <p:nvPr/>
        </p:nvSpPr>
        <p:spPr>
          <a:xfrm>
            <a:off x="2172253" y="913174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smtClean="0">
                <a:solidFill>
                  <a:prstClr val="black"/>
                </a:solidFill>
              </a:rPr>
              <a:t>Month</a:t>
            </a:r>
            <a:br>
              <a:rPr lang="en-US" altLang="ja-JP" sz="1200" dirty="0" smtClean="0">
                <a:solidFill>
                  <a:prstClr val="black"/>
                </a:solidFill>
              </a:rPr>
            </a:br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loginUser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51" name="直線矢印コネクタ 50"/>
          <p:cNvCxnSpPr>
            <a:cxnSpLocks/>
          </p:cNvCxnSpPr>
          <p:nvPr/>
        </p:nvCxnSpPr>
        <p:spPr>
          <a:xfrm>
            <a:off x="5552004" y="1351443"/>
            <a:ext cx="2109247" cy="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6F82CDA8-E460-4640-9AAE-9BF48C2A48E7}"/>
              </a:ext>
            </a:extLst>
          </p:cNvPr>
          <p:cNvSpPr txBox="1"/>
          <p:nvPr/>
        </p:nvSpPr>
        <p:spPr>
          <a:xfrm>
            <a:off x="5758298" y="902361"/>
            <a:ext cx="15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smtClean="0">
                <a:solidFill>
                  <a:prstClr val="black"/>
                </a:solidFill>
              </a:rPr>
              <a:t>Month</a:t>
            </a:r>
            <a:br>
              <a:rPr lang="en-US" altLang="ja-JP" sz="1200" dirty="0" smtClean="0">
                <a:solidFill>
                  <a:prstClr val="black"/>
                </a:solidFill>
              </a:rPr>
            </a:br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loginUser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グループ化 177"/>
          <p:cNvGrpSpPr/>
          <p:nvPr/>
        </p:nvGrpSpPr>
        <p:grpSpPr>
          <a:xfrm>
            <a:off x="376126" y="606583"/>
            <a:ext cx="1324367" cy="955629"/>
            <a:chOff x="7868135" y="822329"/>
            <a:chExt cx="1353929" cy="914400"/>
          </a:xfrm>
        </p:grpSpPr>
        <p:sp>
          <p:nvSpPr>
            <p:cNvPr id="179" name="正方形/長方形 178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7868135" y="971972"/>
              <a:ext cx="1352550" cy="18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main</a:t>
              </a:r>
            </a:p>
          </p:txBody>
        </p:sp>
      </p:grpSp>
      <p:sp>
        <p:nvSpPr>
          <p:cNvPr id="4" name="フローチャート: 代替処理 3"/>
          <p:cNvSpPr/>
          <p:nvPr/>
        </p:nvSpPr>
        <p:spPr>
          <a:xfrm rot="5400000">
            <a:off x="-2036834" y="2739330"/>
            <a:ext cx="6150287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469533" y="2739330"/>
            <a:ext cx="6150286" cy="1660339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4451758" y="959832"/>
            <a:ext cx="6150283" cy="5219334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792073" y="931976"/>
            <a:ext cx="2152473" cy="1399112"/>
            <a:chOff x="8267698" y="1177636"/>
            <a:chExt cx="1352550" cy="1232301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77700" y="1381571"/>
              <a:ext cx="1325005" cy="81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UserRegisterDAO</a:t>
              </a:r>
            </a:p>
            <a:p>
              <a:pPr lvl="0" algn="ctr">
                <a:defRPr/>
              </a:pPr>
              <a:r>
                <a:rPr lang="en-US" altLang="ja-JP" dirty="0"/>
                <a:t>UserRegister()</a:t>
              </a: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53819" y="130829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model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69303" y="125023"/>
            <a:ext cx="14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Controller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399" y="130558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View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200875" y="4593158"/>
            <a:ext cx="1361807" cy="18777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47805" y="4240572"/>
            <a:ext cx="8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User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41261" y="4663244"/>
            <a:ext cx="1890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>
                <a:solidFill>
                  <a:prstClr val="black"/>
                </a:solidFill>
              </a:rPr>
              <a:t>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name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pass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authority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choose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after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0065479" y="4314564"/>
            <a:ext cx="212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新規登録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登録者編集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10888848" y="1001428"/>
            <a:ext cx="1226117" cy="1232301"/>
            <a:chOff x="10648950" y="1285933"/>
            <a:chExt cx="1162050" cy="1276350"/>
          </a:xfrm>
        </p:grpSpPr>
        <p:sp>
          <p:nvSpPr>
            <p:cNvPr id="91" name="フローチャート: 磁気ディスク 90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91825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</a:t>
              </a:r>
            </a:p>
          </p:txBody>
        </p:sp>
      </p:grpSp>
      <p:sp>
        <p:nvSpPr>
          <p:cNvPr id="96" name="左右矢印 95"/>
          <p:cNvSpPr/>
          <p:nvPr/>
        </p:nvSpPr>
        <p:spPr>
          <a:xfrm>
            <a:off x="10136568" y="1412051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2854439" y="1796841"/>
            <a:ext cx="1368912" cy="1232300"/>
            <a:chOff x="7832238" y="1047750"/>
            <a:chExt cx="1368912" cy="914400"/>
          </a:xfrm>
        </p:grpSpPr>
        <p:sp>
          <p:nvSpPr>
            <p:cNvPr id="119" name="正方形/長方形 11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832238" y="1186603"/>
              <a:ext cx="1352550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UserEdit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44" name="直線矢印コネクタ 143"/>
          <p:cNvCxnSpPr/>
          <p:nvPr/>
        </p:nvCxnSpPr>
        <p:spPr>
          <a:xfrm flipH="1" flipV="1">
            <a:off x="6341581" y="2387304"/>
            <a:ext cx="441404" cy="259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5700250" y="5055569"/>
            <a:ext cx="2131105" cy="1232301"/>
            <a:chOff x="8265091" y="1177636"/>
            <a:chExt cx="1355158" cy="1232301"/>
          </a:xfrm>
        </p:grpSpPr>
        <p:sp>
          <p:nvSpPr>
            <p:cNvPr id="189" name="正方形/長方形 188"/>
            <p:cNvSpPr/>
            <p:nvPr/>
          </p:nvSpPr>
          <p:spPr>
            <a:xfrm>
              <a:off x="8267699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8265091" y="1497854"/>
              <a:ext cx="1325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ArrayList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List&lt;user&gt;userList</a:t>
              </a:r>
              <a:endPara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202" name="直線矢印コネクタ 201"/>
          <p:cNvCxnSpPr/>
          <p:nvPr/>
        </p:nvCxnSpPr>
        <p:spPr>
          <a:xfrm>
            <a:off x="6645323" y="2355482"/>
            <a:ext cx="441689" cy="264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4578516" y="2588352"/>
            <a:ext cx="19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List&lt;User&gt; execute()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edit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216" name="直線矢印コネクタ 215"/>
          <p:cNvCxnSpPr/>
          <p:nvPr/>
        </p:nvCxnSpPr>
        <p:spPr>
          <a:xfrm flipH="1" flipV="1">
            <a:off x="4316576" y="5608988"/>
            <a:ext cx="902678" cy="15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 flipV="1">
            <a:off x="1813913" y="2599948"/>
            <a:ext cx="781612" cy="10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>
            <a:cxnSpLocks/>
            <a:stCxn id="83" idx="1"/>
            <a:endCxn id="99" idx="3"/>
          </p:cNvCxnSpPr>
          <p:nvPr/>
        </p:nvCxnSpPr>
        <p:spPr>
          <a:xfrm flipH="1">
            <a:off x="1830247" y="5526178"/>
            <a:ext cx="776331" cy="46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矢印コネクタ 261"/>
          <p:cNvCxnSpPr/>
          <p:nvPr/>
        </p:nvCxnSpPr>
        <p:spPr>
          <a:xfrm flipH="1">
            <a:off x="940287" y="1675488"/>
            <a:ext cx="1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テキスト ボックス 272"/>
          <p:cNvSpPr txBox="1"/>
          <p:nvPr/>
        </p:nvSpPr>
        <p:spPr>
          <a:xfrm>
            <a:off x="-44802" y="1762809"/>
            <a:ext cx="1057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ユーザー管理</a:t>
            </a:r>
            <a:endParaRPr kumimoji="1" lang="ja-JP" altLang="en-US" sz="1200" dirty="0"/>
          </a:p>
        </p:txBody>
      </p:sp>
      <p:cxnSp>
        <p:nvCxnSpPr>
          <p:cNvPr id="278" name="直線矢印コネクタ 277"/>
          <p:cNvCxnSpPr/>
          <p:nvPr/>
        </p:nvCxnSpPr>
        <p:spPr>
          <a:xfrm flipH="1" flipV="1">
            <a:off x="1143636" y="1703062"/>
            <a:ext cx="2447" cy="37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テキスト ボックス 283"/>
          <p:cNvSpPr txBox="1"/>
          <p:nvPr/>
        </p:nvSpPr>
        <p:spPr>
          <a:xfrm>
            <a:off x="1203343" y="1762809"/>
            <a:ext cx="528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戻る</a:t>
            </a:r>
            <a:endParaRPr kumimoji="1" lang="ja-JP" altLang="en-US" sz="1200" dirty="0"/>
          </a:p>
        </p:txBody>
      </p:sp>
      <p:cxnSp>
        <p:nvCxnSpPr>
          <p:cNvPr id="319" name="直線矢印コネクタ 318"/>
          <p:cNvCxnSpPr/>
          <p:nvPr/>
        </p:nvCxnSpPr>
        <p:spPr>
          <a:xfrm>
            <a:off x="4313924" y="5375787"/>
            <a:ext cx="921618" cy="17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6199136" y="667673"/>
            <a:ext cx="19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kumimoji="1" lang="en-US" altLang="ja-JP" sz="1200" dirty="0"/>
              <a:t>findByAll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findByUser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UserRegister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update</a:t>
            </a:r>
          </a:p>
        </p:txBody>
      </p:sp>
      <p:grpSp>
        <p:nvGrpSpPr>
          <p:cNvPr id="81" name="グループ化 80"/>
          <p:cNvGrpSpPr/>
          <p:nvPr/>
        </p:nvGrpSpPr>
        <p:grpSpPr>
          <a:xfrm>
            <a:off x="2606578" y="4864132"/>
            <a:ext cx="1872836" cy="1232300"/>
            <a:chOff x="7604887" y="1047750"/>
            <a:chExt cx="1872836" cy="914400"/>
          </a:xfrm>
        </p:grpSpPr>
        <p:sp>
          <p:nvSpPr>
            <p:cNvPr id="82" name="正方形/長方形 81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7604887" y="1219276"/>
              <a:ext cx="1872836" cy="63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7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UserRegister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376126" y="2089510"/>
            <a:ext cx="1324367" cy="955629"/>
            <a:chOff x="7868135" y="822329"/>
            <a:chExt cx="1353929" cy="914400"/>
          </a:xfrm>
        </p:grpSpPr>
        <p:sp>
          <p:nvSpPr>
            <p:cNvPr id="85" name="正方形/長方形 84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7868135" y="971972"/>
              <a:ext cx="1352550" cy="55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400" dirty="0"/>
                <a:t>userRegister</a:t>
              </a:r>
            </a:p>
          </p:txBody>
        </p:sp>
      </p:grpSp>
      <p:cxnSp>
        <p:nvCxnSpPr>
          <p:cNvPr id="88" name="直線矢印コネクタ 87"/>
          <p:cNvCxnSpPr/>
          <p:nvPr/>
        </p:nvCxnSpPr>
        <p:spPr>
          <a:xfrm>
            <a:off x="1785539" y="2901785"/>
            <a:ext cx="838515" cy="230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グループ化 92"/>
          <p:cNvGrpSpPr/>
          <p:nvPr/>
        </p:nvGrpSpPr>
        <p:grpSpPr>
          <a:xfrm>
            <a:off x="130978" y="4431513"/>
            <a:ext cx="1763585" cy="955633"/>
            <a:chOff x="7634190" y="822329"/>
            <a:chExt cx="1818652" cy="914400"/>
          </a:xfrm>
        </p:grpSpPr>
        <p:sp>
          <p:nvSpPr>
            <p:cNvPr id="94" name="正方形/長方形 93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7634190" y="954243"/>
              <a:ext cx="1818652" cy="55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400" dirty="0"/>
                <a:t>UserEditResult</a:t>
              </a:r>
              <a:endParaRPr lang="en-US" altLang="ja-JP" sz="900" dirty="0"/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228654" y="5555928"/>
            <a:ext cx="1601593" cy="955633"/>
            <a:chOff x="7743484" y="822329"/>
            <a:chExt cx="1637344" cy="914400"/>
          </a:xfrm>
        </p:grpSpPr>
        <p:sp>
          <p:nvSpPr>
            <p:cNvPr id="98" name="正方形/長方形 97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7743484" y="991525"/>
              <a:ext cx="1637344" cy="50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000" dirty="0"/>
                <a:t>UserRegisterResult</a:t>
              </a:r>
            </a:p>
          </p:txBody>
        </p:sp>
      </p:grpSp>
      <p:cxnSp>
        <p:nvCxnSpPr>
          <p:cNvPr id="100" name="直線矢印コネクタ 99"/>
          <p:cNvCxnSpPr>
            <a:cxnSpLocks/>
          </p:cNvCxnSpPr>
          <p:nvPr/>
        </p:nvCxnSpPr>
        <p:spPr>
          <a:xfrm flipH="1">
            <a:off x="1747518" y="3139440"/>
            <a:ext cx="1391924" cy="165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2368596" y="3155337"/>
            <a:ext cx="197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edituser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527836" y="4064258"/>
            <a:ext cx="19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・</a:t>
            </a:r>
            <a:r>
              <a:rPr lang="en-US" altLang="ja-JP" sz="1200" dirty="0">
                <a:solidFill>
                  <a:prstClr val="black"/>
                </a:solidFill>
              </a:rPr>
              <a:t>newid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         ・</a:t>
            </a:r>
            <a:r>
              <a:rPr lang="en-US" altLang="ja-JP" sz="1200" dirty="0">
                <a:solidFill>
                  <a:prstClr val="black"/>
                </a:solidFill>
              </a:rPr>
              <a:t>newname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           ・</a:t>
            </a:r>
            <a:r>
              <a:rPr lang="en-US" altLang="ja-JP" sz="1200" dirty="0">
                <a:solidFill>
                  <a:prstClr val="black"/>
                </a:solidFill>
              </a:rPr>
              <a:t>newpass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            ・</a:t>
            </a:r>
            <a:r>
              <a:rPr lang="en-US" altLang="ja-JP" sz="1200" dirty="0">
                <a:solidFill>
                  <a:prstClr val="black"/>
                </a:solidFill>
              </a:rPr>
              <a:t>kengen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157967" y="5735184"/>
            <a:ext cx="105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userList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280251" y="5102728"/>
            <a:ext cx="105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userList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4956916" y="1028032"/>
            <a:ext cx="1810335" cy="1232300"/>
            <a:chOff x="7717667" y="1047750"/>
            <a:chExt cx="1603648" cy="914400"/>
          </a:xfrm>
        </p:grpSpPr>
        <p:sp>
          <p:nvSpPr>
            <p:cNvPr id="128" name="正方形/長方形 127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7717667" y="1230859"/>
              <a:ext cx="1603648" cy="525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</a:t>
              </a:r>
            </a:p>
            <a:p>
              <a:pPr algn="ctr"/>
              <a:r>
                <a:rPr lang="en-US" altLang="ja-JP" sz="1100" dirty="0"/>
                <a:t>RegisterUserLogic</a:t>
              </a:r>
              <a:endParaRPr lang="en-US" altLang="ja-JP" sz="2000" dirty="0"/>
            </a:p>
            <a:p>
              <a:pPr algn="ctr"/>
              <a:r>
                <a:rPr lang="en-US" altLang="ja-JP" sz="1100" dirty="0">
                  <a:solidFill>
                    <a:prstClr val="black"/>
                  </a:solidFill>
                </a:rPr>
                <a:t>List&lt;User&gt; execute()</a:t>
              </a:r>
            </a:p>
          </p:txBody>
        </p:sp>
      </p:grpSp>
      <p:cxnSp>
        <p:nvCxnSpPr>
          <p:cNvPr id="130" name="直線矢印コネクタ 129"/>
          <p:cNvCxnSpPr/>
          <p:nvPr/>
        </p:nvCxnSpPr>
        <p:spPr>
          <a:xfrm>
            <a:off x="6851231" y="1562191"/>
            <a:ext cx="844693" cy="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 flipV="1">
            <a:off x="6818769" y="1791849"/>
            <a:ext cx="858381" cy="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6199136" y="1919924"/>
            <a:ext cx="19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kumimoji="1" lang="en-US" altLang="ja-JP" sz="1200" dirty="0"/>
              <a:t>findByAll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findByUser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UserRegister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update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736339" y="3345241"/>
            <a:ext cx="19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List&lt;User&gt; execute()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edit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 </a:t>
            </a:r>
            <a:r>
              <a:rPr lang="en-US" altLang="ja-JP" sz="1200" dirty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848E4B7F-F7ED-4197-81C8-1826C2F318FB}"/>
              </a:ext>
            </a:extLst>
          </p:cNvPr>
          <p:cNvCxnSpPr>
            <a:cxnSpLocks/>
          </p:cNvCxnSpPr>
          <p:nvPr/>
        </p:nvCxnSpPr>
        <p:spPr>
          <a:xfrm flipH="1" flipV="1">
            <a:off x="3979512" y="3087143"/>
            <a:ext cx="1680513" cy="201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xmlns="" id="{DBCC5F02-268A-4D13-A285-ED23BF53D06F}"/>
              </a:ext>
            </a:extLst>
          </p:cNvPr>
          <p:cNvCxnSpPr>
            <a:cxnSpLocks/>
          </p:cNvCxnSpPr>
          <p:nvPr/>
        </p:nvCxnSpPr>
        <p:spPr>
          <a:xfrm>
            <a:off x="4174934" y="3040776"/>
            <a:ext cx="1613189" cy="193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xmlns="" id="{B4056157-3523-4805-849A-2FAAE13DD64D}"/>
              </a:ext>
            </a:extLst>
          </p:cNvPr>
          <p:cNvSpPr txBox="1"/>
          <p:nvPr/>
        </p:nvSpPr>
        <p:spPr>
          <a:xfrm>
            <a:off x="4489555" y="4033958"/>
            <a:ext cx="19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userid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　　・</a:t>
            </a:r>
            <a:r>
              <a:rPr lang="en-US" altLang="ja-JP" sz="1200" dirty="0">
                <a:solidFill>
                  <a:prstClr val="black"/>
                </a:solidFill>
              </a:rPr>
              <a:t>choose 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　　　・</a:t>
            </a:r>
            <a:r>
              <a:rPr lang="en-US" altLang="ja-JP" sz="1200" dirty="0">
                <a:solidFill>
                  <a:prstClr val="black"/>
                </a:solidFill>
              </a:rPr>
              <a:t>after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xmlns="" id="{809E6285-F61A-47FA-82AC-4241E8ECDF6B}"/>
              </a:ext>
            </a:extLst>
          </p:cNvPr>
          <p:cNvSpPr txBox="1"/>
          <p:nvPr/>
        </p:nvSpPr>
        <p:spPr>
          <a:xfrm>
            <a:off x="4645325" y="4764599"/>
            <a:ext cx="105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edit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xmlns="" id="{AEF836E6-CF4F-4D41-AA0D-E395BA207361}"/>
              </a:ext>
            </a:extLst>
          </p:cNvPr>
          <p:cNvGrpSpPr/>
          <p:nvPr/>
        </p:nvGrpSpPr>
        <p:grpSpPr>
          <a:xfrm>
            <a:off x="366982" y="3391309"/>
            <a:ext cx="1324367" cy="955629"/>
            <a:chOff x="7868135" y="822329"/>
            <a:chExt cx="1353929" cy="9144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xmlns="" id="{095E6545-C7E0-43AF-8DC1-86823333CBD4}"/>
                </a:ext>
              </a:extLst>
            </p:cNvPr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xmlns="" id="{22011841-63D8-4F77-9C25-AB3F6805DE54}"/>
                </a:ext>
              </a:extLst>
            </p:cNvPr>
            <p:cNvSpPr txBox="1"/>
            <p:nvPr/>
          </p:nvSpPr>
          <p:spPr>
            <a:xfrm>
              <a:off x="7868135" y="971972"/>
              <a:ext cx="1352550" cy="618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userEdit</a:t>
              </a:r>
            </a:p>
          </p:txBody>
        </p:sp>
      </p:grp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xmlns="" id="{ABA7A03B-D2F2-4DF7-B5E7-C956CCE791C4}"/>
              </a:ext>
            </a:extLst>
          </p:cNvPr>
          <p:cNvCxnSpPr/>
          <p:nvPr/>
        </p:nvCxnSpPr>
        <p:spPr>
          <a:xfrm flipH="1">
            <a:off x="1026698" y="2940251"/>
            <a:ext cx="1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xmlns="" id="{289554A8-8A7D-4750-A8CC-35B0F21B2C51}"/>
              </a:ext>
            </a:extLst>
          </p:cNvPr>
          <p:cNvCxnSpPr>
            <a:cxnSpLocks/>
          </p:cNvCxnSpPr>
          <p:nvPr/>
        </p:nvCxnSpPr>
        <p:spPr>
          <a:xfrm flipV="1">
            <a:off x="1794174" y="2792247"/>
            <a:ext cx="984556" cy="107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xmlns="" id="{5F3909DB-0312-421D-9308-03D75430B8E0}"/>
              </a:ext>
            </a:extLst>
          </p:cNvPr>
          <p:cNvSpPr txBox="1"/>
          <p:nvPr/>
        </p:nvSpPr>
        <p:spPr>
          <a:xfrm>
            <a:off x="889544" y="3044501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xmlns="" id="{534423BD-0755-4139-B727-AA120C29FD98}"/>
              </a:ext>
            </a:extLst>
          </p:cNvPr>
          <p:cNvSpPr txBox="1"/>
          <p:nvPr/>
        </p:nvSpPr>
        <p:spPr>
          <a:xfrm>
            <a:off x="1756273" y="2943062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</p:spTree>
    <p:extLst>
      <p:ext uri="{BB962C8B-B14F-4D97-AF65-F5344CB8AC3E}">
        <p14:creationId xmlns:p14="http://schemas.microsoft.com/office/powerpoint/2010/main" val="349098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矢印コネクタ 76"/>
          <p:cNvCxnSpPr/>
          <p:nvPr/>
        </p:nvCxnSpPr>
        <p:spPr>
          <a:xfrm flipH="1">
            <a:off x="4395448" y="1594408"/>
            <a:ext cx="1152702" cy="148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V="1">
            <a:off x="4491273" y="2719335"/>
            <a:ext cx="1374572" cy="230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グループ化 177"/>
          <p:cNvGrpSpPr/>
          <p:nvPr/>
        </p:nvGrpSpPr>
        <p:grpSpPr>
          <a:xfrm>
            <a:off x="376126" y="606583"/>
            <a:ext cx="1324367" cy="955629"/>
            <a:chOff x="7868135" y="822329"/>
            <a:chExt cx="1353929" cy="914400"/>
          </a:xfrm>
        </p:grpSpPr>
        <p:sp>
          <p:nvSpPr>
            <p:cNvPr id="179" name="正方形/長方形 178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7868135" y="971972"/>
              <a:ext cx="1352550" cy="18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dirty="0"/>
                <a:t>main</a:t>
              </a:r>
            </a:p>
          </p:txBody>
        </p:sp>
      </p:grpSp>
      <p:sp>
        <p:nvSpPr>
          <p:cNvPr id="4" name="フローチャート: 代替処理 3"/>
          <p:cNvSpPr/>
          <p:nvPr/>
        </p:nvSpPr>
        <p:spPr>
          <a:xfrm rot="5400000">
            <a:off x="-2051799" y="2754295"/>
            <a:ext cx="6150287" cy="1630411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437242" y="2539335"/>
            <a:ext cx="6150286" cy="2060330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4381778" y="889853"/>
            <a:ext cx="6150283" cy="5359294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8185922" y="762973"/>
            <a:ext cx="1809914" cy="1754326"/>
            <a:chOff x="8254733" y="1176272"/>
            <a:chExt cx="1365515" cy="1102574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05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54733" y="1176272"/>
              <a:ext cx="1325005" cy="110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WorkDAO</a:t>
              </a:r>
              <a:endPara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lvl="0" algn="ctr">
                <a:defRPr/>
              </a:pPr>
              <a:r>
                <a:rPr lang="en-US" altLang="ja-JP" dirty="0" err="1">
                  <a:solidFill>
                    <a:prstClr val="black"/>
                  </a:solidFill>
                </a:rPr>
                <a:t>findByOwn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()</a:t>
              </a:r>
              <a:br>
                <a:rPr lang="en-US" altLang="ja-JP" dirty="0" smtClean="0">
                  <a:solidFill>
                    <a:prstClr val="black"/>
                  </a:solidFill>
                </a:rPr>
              </a:br>
              <a:r>
                <a:rPr lang="en-US" altLang="ja-JP" dirty="0" err="1" smtClean="0">
                  <a:solidFill>
                    <a:prstClr val="black"/>
                  </a:solidFill>
                </a:rPr>
                <a:t>UserDAO</a:t>
              </a:r>
              <a:r>
                <a:rPr lang="en-US" altLang="ja-JP" dirty="0" smtClean="0">
                  <a:solidFill>
                    <a:prstClr val="black"/>
                  </a:solidFill>
                </a:rPr>
                <a:t/>
              </a:r>
              <a:br>
                <a:rPr lang="en-US" altLang="ja-JP" dirty="0" smtClean="0">
                  <a:solidFill>
                    <a:prstClr val="black"/>
                  </a:solidFill>
                </a:rPr>
              </a:br>
              <a:r>
                <a:rPr lang="en-US" altLang="ja-JP" dirty="0" err="1" smtClean="0">
                  <a:solidFill>
                    <a:prstClr val="black"/>
                  </a:solidFill>
                </a:rPr>
                <a:t>findByUser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()</a:t>
              </a:r>
              <a:br>
                <a:rPr lang="en-US" altLang="ja-JP" dirty="0" smtClean="0">
                  <a:solidFill>
                    <a:prstClr val="black"/>
                  </a:solidFill>
                </a:rPr>
              </a:br>
              <a:endParaRPr lang="en-US" altLang="ja-JP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53819" y="130829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model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69303" y="125023"/>
            <a:ext cx="14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Controller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399" y="130558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View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032732" y="4411352"/>
            <a:ext cx="2911814" cy="2251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55700" y="4075990"/>
            <a:ext cx="8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Work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34946" y="4344772"/>
            <a:ext cx="2742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>
                <a:solidFill>
                  <a:prstClr val="black"/>
                </a:solidFill>
              </a:rPr>
              <a:t>work_day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stamping_time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note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time_id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workout_stamping_time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workout_time_id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noutflag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0065479" y="4314564"/>
            <a:ext cx="212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勤怠編集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10888848" y="1001428"/>
            <a:ext cx="1226117" cy="1232301"/>
            <a:chOff x="10648950" y="1285933"/>
            <a:chExt cx="1162050" cy="1276350"/>
          </a:xfrm>
        </p:grpSpPr>
        <p:sp>
          <p:nvSpPr>
            <p:cNvPr id="91" name="フローチャート: 磁気ディスク 90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91827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work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</p:grpSp>
      <p:sp>
        <p:nvSpPr>
          <p:cNvPr id="96" name="左右矢印 95"/>
          <p:cNvSpPr/>
          <p:nvPr/>
        </p:nvSpPr>
        <p:spPr>
          <a:xfrm>
            <a:off x="10152484" y="1412051"/>
            <a:ext cx="661170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2656667" y="1209856"/>
            <a:ext cx="1726675" cy="1558717"/>
            <a:chOff x="7832238" y="1047750"/>
            <a:chExt cx="1368912" cy="914400"/>
          </a:xfrm>
        </p:grpSpPr>
        <p:sp>
          <p:nvSpPr>
            <p:cNvPr id="119" name="正方形/長方形 118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832238" y="1170637"/>
              <a:ext cx="1352550" cy="66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userTime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EditSelect</a:t>
              </a:r>
            </a:p>
            <a:p>
              <a:pPr lvl="0"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doGet()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019309" y="720860"/>
            <a:ext cx="2112576" cy="815872"/>
            <a:chOff x="8187357" y="1177636"/>
            <a:chExt cx="1504143" cy="1232301"/>
          </a:xfrm>
        </p:grpSpPr>
        <p:sp>
          <p:nvSpPr>
            <p:cNvPr id="189" name="正方形/長方形 188"/>
            <p:cNvSpPr/>
            <p:nvPr/>
          </p:nvSpPr>
          <p:spPr>
            <a:xfrm>
              <a:off x="8267699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8187357" y="1390201"/>
              <a:ext cx="1504143" cy="8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ArrayList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List&lt;user&gt;userList</a:t>
              </a:r>
            </a:p>
          </p:txBody>
        </p:sp>
      </p:grpSp>
      <p:cxnSp>
        <p:nvCxnSpPr>
          <p:cNvPr id="216" name="直線矢印コネクタ 215"/>
          <p:cNvCxnSpPr/>
          <p:nvPr/>
        </p:nvCxnSpPr>
        <p:spPr>
          <a:xfrm>
            <a:off x="4469962" y="1130536"/>
            <a:ext cx="549347" cy="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1747908" y="3226062"/>
            <a:ext cx="679277" cy="66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/>
          <p:nvPr/>
        </p:nvCxnSpPr>
        <p:spPr>
          <a:xfrm flipH="1">
            <a:off x="1898963" y="4189760"/>
            <a:ext cx="528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矢印コネクタ 261"/>
          <p:cNvCxnSpPr/>
          <p:nvPr/>
        </p:nvCxnSpPr>
        <p:spPr>
          <a:xfrm flipH="1">
            <a:off x="940287" y="1675488"/>
            <a:ext cx="1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テキスト ボックス 272"/>
          <p:cNvSpPr txBox="1"/>
          <p:nvPr/>
        </p:nvSpPr>
        <p:spPr>
          <a:xfrm>
            <a:off x="-44802" y="1762809"/>
            <a:ext cx="1057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ユーザー管理</a:t>
            </a:r>
            <a:endParaRPr kumimoji="1" lang="ja-JP" altLang="en-US" sz="1200" dirty="0"/>
          </a:p>
        </p:txBody>
      </p:sp>
      <p:cxnSp>
        <p:nvCxnSpPr>
          <p:cNvPr id="278" name="直線矢印コネクタ 277"/>
          <p:cNvCxnSpPr/>
          <p:nvPr/>
        </p:nvCxnSpPr>
        <p:spPr>
          <a:xfrm flipH="1" flipV="1">
            <a:off x="1143636" y="1703062"/>
            <a:ext cx="2447" cy="37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テキスト ボックス 283"/>
          <p:cNvSpPr txBox="1"/>
          <p:nvPr/>
        </p:nvSpPr>
        <p:spPr>
          <a:xfrm>
            <a:off x="1203343" y="1762809"/>
            <a:ext cx="528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戻る</a:t>
            </a:r>
            <a:endParaRPr kumimoji="1" lang="ja-JP" altLang="en-US" sz="1200" dirty="0"/>
          </a:p>
        </p:txBody>
      </p:sp>
      <p:grpSp>
        <p:nvGrpSpPr>
          <p:cNvPr id="84" name="グループ化 83"/>
          <p:cNvGrpSpPr/>
          <p:nvPr/>
        </p:nvGrpSpPr>
        <p:grpSpPr>
          <a:xfrm>
            <a:off x="376126" y="2230914"/>
            <a:ext cx="1324367" cy="955630"/>
            <a:chOff x="7868135" y="822329"/>
            <a:chExt cx="1353929" cy="914400"/>
          </a:xfrm>
        </p:grpSpPr>
        <p:sp>
          <p:nvSpPr>
            <p:cNvPr id="85" name="正方形/長方形 84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7868135" y="877381"/>
              <a:ext cx="1352550" cy="82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600" dirty="0"/>
                <a:t>userTime</a:t>
              </a:r>
            </a:p>
            <a:p>
              <a:pPr algn="ctr"/>
              <a:r>
                <a:rPr lang="en-US" altLang="ja-JP" sz="1600" dirty="0"/>
                <a:t>EditSelect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388929" y="3481884"/>
            <a:ext cx="1324367" cy="955630"/>
            <a:chOff x="7868135" y="822329"/>
            <a:chExt cx="1353929" cy="914400"/>
          </a:xfrm>
        </p:grpSpPr>
        <p:sp>
          <p:nvSpPr>
            <p:cNvPr id="74" name="正方形/長方形 73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868135" y="877381"/>
              <a:ext cx="1352550" cy="82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algn="ctr"/>
              <a:r>
                <a:rPr lang="en-US" altLang="ja-JP" sz="1600" dirty="0"/>
                <a:t>userTime</a:t>
              </a:r>
            </a:p>
            <a:p>
              <a:pPr algn="ctr"/>
              <a:r>
                <a:rPr lang="en-US" altLang="ja-JP" sz="1600" dirty="0"/>
                <a:t>Edit</a:t>
              </a: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2655296" y="3108095"/>
            <a:ext cx="1726675" cy="1558717"/>
            <a:chOff x="7832238" y="1047750"/>
            <a:chExt cx="1368912" cy="914400"/>
          </a:xfrm>
        </p:grpSpPr>
        <p:sp>
          <p:nvSpPr>
            <p:cNvPr id="101" name="正方形/長方形 100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7832238" y="1170637"/>
              <a:ext cx="1352550" cy="7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userTime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EditSelect</a:t>
              </a:r>
            </a:p>
            <a:p>
              <a:pPr lvl="0"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03" name="直線矢印コネクタ 102"/>
          <p:cNvCxnSpPr/>
          <p:nvPr/>
        </p:nvCxnSpPr>
        <p:spPr>
          <a:xfrm flipH="1">
            <a:off x="1838550" y="2089785"/>
            <a:ext cx="578645" cy="27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左カーブ矢印 106"/>
          <p:cNvSpPr/>
          <p:nvPr/>
        </p:nvSpPr>
        <p:spPr>
          <a:xfrm rot="5400000">
            <a:off x="391177" y="4596425"/>
            <a:ext cx="687971" cy="555214"/>
          </a:xfrm>
          <a:prstGeom prst="curvedLeftArrow">
            <a:avLst>
              <a:gd name="adj1" fmla="val 25000"/>
              <a:gd name="adj2" fmla="val 50000"/>
              <a:gd name="adj3" fmla="val 479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 flipH="1">
            <a:off x="-279451" y="5309574"/>
            <a:ext cx="20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リダイレクト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結果表示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477709" y="2314752"/>
            <a:ext cx="133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387452" y="4296533"/>
            <a:ext cx="1331710" cy="46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selectList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・</a:t>
            </a:r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468667" y="2916709"/>
            <a:ext cx="1331710" cy="46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  ・</a:t>
            </a:r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215500" y="2162611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grpSp>
        <p:nvGrpSpPr>
          <p:cNvPr id="135" name="グループ化 134"/>
          <p:cNvGrpSpPr/>
          <p:nvPr/>
        </p:nvGrpSpPr>
        <p:grpSpPr>
          <a:xfrm>
            <a:off x="2659445" y="4864821"/>
            <a:ext cx="1726675" cy="1558717"/>
            <a:chOff x="7832238" y="1047750"/>
            <a:chExt cx="1368912" cy="914400"/>
          </a:xfrm>
        </p:grpSpPr>
        <p:sp>
          <p:nvSpPr>
            <p:cNvPr id="136" name="正方形/長方形 135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832238" y="1170637"/>
              <a:ext cx="1352550" cy="66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userTime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Edit</a:t>
              </a:r>
            </a:p>
            <a:p>
              <a:pPr lvl="0"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40" name="直線矢印コネクタ 139"/>
          <p:cNvCxnSpPr/>
          <p:nvPr/>
        </p:nvCxnSpPr>
        <p:spPr>
          <a:xfrm>
            <a:off x="1571638" y="4593158"/>
            <a:ext cx="942308" cy="117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H="1">
            <a:off x="4488722" y="1270547"/>
            <a:ext cx="531507" cy="40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グループ化 141"/>
          <p:cNvGrpSpPr/>
          <p:nvPr/>
        </p:nvGrpSpPr>
        <p:grpSpPr>
          <a:xfrm>
            <a:off x="4962785" y="1817657"/>
            <a:ext cx="2252529" cy="815872"/>
            <a:chOff x="8117270" y="1177636"/>
            <a:chExt cx="1598390" cy="1232301"/>
          </a:xfrm>
        </p:grpSpPr>
        <p:sp>
          <p:nvSpPr>
            <p:cNvPr id="143" name="正方形/長方形 142"/>
            <p:cNvSpPr/>
            <p:nvPr/>
          </p:nvSpPr>
          <p:spPr>
            <a:xfrm>
              <a:off x="8178370" y="1177636"/>
              <a:ext cx="148996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8117270" y="1366830"/>
              <a:ext cx="1598390" cy="88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ArrayList</a:t>
              </a:r>
            </a:p>
            <a:p>
              <a:pPr algn="ctr">
                <a:defRPr/>
              </a:pPr>
              <a:r>
                <a:rPr lang="en-US" altLang="ja-JP" sz="1600" dirty="0" smtClean="0">
                  <a:solidFill>
                    <a:prstClr val="black"/>
                  </a:solidFill>
                </a:rPr>
                <a:t>List&lt;work&gt;</a:t>
              </a:r>
              <a:r>
                <a:rPr lang="en-US" altLang="ja-JP" sz="1600" dirty="0" err="1" smtClean="0">
                  <a:solidFill>
                    <a:prstClr val="black"/>
                  </a:solidFill>
                </a:rPr>
                <a:t>selectList</a:t>
              </a:r>
              <a:endPara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78" name="直線矢印コネクタ 77"/>
          <p:cNvCxnSpPr/>
          <p:nvPr/>
        </p:nvCxnSpPr>
        <p:spPr>
          <a:xfrm>
            <a:off x="7180844" y="1160225"/>
            <a:ext cx="897582" cy="3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 flipV="1">
            <a:off x="7179041" y="1054073"/>
            <a:ext cx="904315" cy="32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287121" y="5012021"/>
            <a:ext cx="133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solidFill>
                  <a:prstClr val="black"/>
                </a:solidFill>
              </a:rPr>
              <a:t>day,note,in_hour,out_hour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49357" y="3289618"/>
            <a:ext cx="114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solidFill>
                  <a:prstClr val="black"/>
                </a:solidFill>
              </a:rPr>
              <a:t>selectList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077415" y="2245674"/>
            <a:ext cx="12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GetWorkLogic</a:t>
            </a:r>
          </a:p>
          <a:p>
            <a:pPr lvl="0" algn="ctr"/>
            <a:r>
              <a:rPr lang="en-US" altLang="ja-JP" sz="1200" dirty="0" err="1">
                <a:solidFill>
                  <a:prstClr val="black"/>
                </a:solidFill>
              </a:rPr>
              <a:t>findByOwn</a:t>
            </a:r>
            <a:r>
              <a:rPr lang="en-US" altLang="ja-JP" sz="1200" dirty="0">
                <a:solidFill>
                  <a:prstClr val="black"/>
                </a:solidFill>
              </a:rPr>
              <a:t> ()</a:t>
            </a:r>
          </a:p>
        </p:txBody>
      </p:sp>
      <p:cxnSp>
        <p:nvCxnSpPr>
          <p:cNvPr id="93" name="直線矢印コネクタ 92"/>
          <p:cNvCxnSpPr/>
          <p:nvPr/>
        </p:nvCxnSpPr>
        <p:spPr>
          <a:xfrm flipV="1">
            <a:off x="7140909" y="1843062"/>
            <a:ext cx="917997" cy="3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7140909" y="1936856"/>
            <a:ext cx="917998" cy="35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6879363" y="1477170"/>
            <a:ext cx="1386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RegisterUserLogic</a:t>
            </a:r>
            <a:endParaRPr lang="en-US" altLang="ja-JP" dirty="0"/>
          </a:p>
          <a:p>
            <a:pPr algn="ctr"/>
            <a:r>
              <a:rPr lang="en-US" altLang="ja-JP" sz="1050" dirty="0">
                <a:solidFill>
                  <a:prstClr val="black"/>
                </a:solidFill>
              </a:rPr>
              <a:t>execute()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980530" y="558257"/>
            <a:ext cx="12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GetWorkLogic</a:t>
            </a:r>
          </a:p>
          <a:p>
            <a:pPr lvl="0" algn="ctr"/>
            <a:r>
              <a:rPr lang="en-US" altLang="ja-JP" sz="1200" dirty="0" err="1" smtClean="0">
                <a:solidFill>
                  <a:prstClr val="black"/>
                </a:solidFill>
              </a:rPr>
              <a:t>findByOwn</a:t>
            </a:r>
            <a:r>
              <a:rPr lang="en-US" altLang="ja-JP" sz="1200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87" name="正方形/長方形 86"/>
          <p:cNvSpPr/>
          <p:nvPr/>
        </p:nvSpPr>
        <p:spPr>
          <a:xfrm>
            <a:off x="8203106" y="3063713"/>
            <a:ext cx="1792729" cy="962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280297" y="3077753"/>
            <a:ext cx="175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dao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WorkEditDAO</a:t>
            </a:r>
          </a:p>
          <a:p>
            <a:pPr lvl="0" algn="ctr">
              <a:defRPr/>
            </a:pPr>
            <a:r>
              <a:rPr lang="en-US" altLang="ja-JP" dirty="0" err="1" smtClean="0">
                <a:solidFill>
                  <a:prstClr val="black"/>
                </a:solidFill>
              </a:rPr>
              <a:t>timeupdate</a:t>
            </a:r>
            <a:r>
              <a:rPr lang="en-US" altLang="ja-JP" dirty="0" smtClean="0">
                <a:solidFill>
                  <a:prstClr val="black"/>
                </a:solidFill>
              </a:rPr>
              <a:t>()</a:t>
            </a:r>
            <a:endParaRPr lang="en-US" altLang="ja-JP" dirty="0">
              <a:solidFill>
                <a:prstClr val="black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 flipV="1">
            <a:off x="1614790" y="4500236"/>
            <a:ext cx="1006391" cy="12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>
            <a:off x="4466486" y="2677656"/>
            <a:ext cx="1573621" cy="25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4488722" y="3705314"/>
            <a:ext cx="3611773" cy="183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4449357" y="3566617"/>
            <a:ext cx="3671892" cy="18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168182" y="5598544"/>
            <a:ext cx="133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solidFill>
                  <a:prstClr val="black"/>
                </a:solidFill>
              </a:rPr>
              <a:t>day,note,in_hour,out_hour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441860" y="1542329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userList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707424" y="817419"/>
            <a:ext cx="133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prstClr val="black"/>
                </a:solidFill>
              </a:rPr>
              <a:t>・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id,name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cxnSp>
        <p:nvCxnSpPr>
          <p:cNvPr id="113" name="直線矢印コネクタ 112"/>
          <p:cNvCxnSpPr>
            <a:endCxn id="83" idx="1"/>
          </p:cNvCxnSpPr>
          <p:nvPr/>
        </p:nvCxnSpPr>
        <p:spPr>
          <a:xfrm flipH="1">
            <a:off x="4449357" y="2666610"/>
            <a:ext cx="873487" cy="76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628036" y="3983657"/>
            <a:ext cx="114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solidFill>
                  <a:prstClr val="black"/>
                </a:solidFill>
              </a:rPr>
              <a:t>selectList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6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 rot="5400000">
            <a:off x="-2051799" y="2754295"/>
            <a:ext cx="6150287" cy="1630411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フローチャート: 代替処理 4"/>
          <p:cNvSpPr/>
          <p:nvPr/>
        </p:nvSpPr>
        <p:spPr>
          <a:xfrm rot="5400000">
            <a:off x="437242" y="2539335"/>
            <a:ext cx="6150286" cy="2060330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フローチャート: 代替処理 5"/>
          <p:cNvSpPr/>
          <p:nvPr/>
        </p:nvSpPr>
        <p:spPr>
          <a:xfrm rot="5400000">
            <a:off x="4425738" y="985853"/>
            <a:ext cx="6150283" cy="5167293"/>
          </a:xfrm>
          <a:prstGeom prst="flowChartAlternateProcess">
            <a:avLst/>
          </a:prstGeom>
          <a:noFill/>
          <a:ln w="1905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8261956" y="931976"/>
            <a:ext cx="1682590" cy="1399112"/>
            <a:chOff x="8267698" y="1177636"/>
            <a:chExt cx="1352550" cy="1232301"/>
          </a:xfrm>
        </p:grpSpPr>
        <p:sp>
          <p:nvSpPr>
            <p:cNvPr id="11" name="正方形/長方形 10"/>
            <p:cNvSpPr/>
            <p:nvPr/>
          </p:nvSpPr>
          <p:spPr>
            <a:xfrm>
              <a:off x="8267698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77700" y="1381571"/>
              <a:ext cx="1325005" cy="81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d</a:t>
              </a: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WorkDAO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Update()</a:t>
              </a: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53819" y="130829"/>
            <a:ext cx="89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model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30264" y="125023"/>
            <a:ext cx="130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Controller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399" y="130558"/>
            <a:ext cx="79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View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0065479" y="4314564"/>
            <a:ext cx="212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申請</a:t>
            </a:r>
            <a:endParaRPr lang="en-US" altLang="ja-JP" sz="2400" b="1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10888848" y="1001428"/>
            <a:ext cx="1226117" cy="1232301"/>
            <a:chOff x="10648950" y="1285933"/>
            <a:chExt cx="1162050" cy="1276350"/>
          </a:xfrm>
        </p:grpSpPr>
        <p:sp>
          <p:nvSpPr>
            <p:cNvPr id="91" name="フローチャート: 磁気ディスク 90"/>
            <p:cNvSpPr/>
            <p:nvPr/>
          </p:nvSpPr>
          <p:spPr>
            <a:xfrm>
              <a:off x="10648950" y="1285933"/>
              <a:ext cx="1162050" cy="127635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91827" y="1743759"/>
              <a:ext cx="876300" cy="6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DB</a:t>
              </a:r>
              <a:endParaRPr lang="en-US" altLang="ja-JP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work</a:t>
              </a:r>
              <a:endPara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</p:grpSp>
      <p:sp>
        <p:nvSpPr>
          <p:cNvPr id="96" name="左右矢印 95"/>
          <p:cNvSpPr/>
          <p:nvPr/>
        </p:nvSpPr>
        <p:spPr>
          <a:xfrm>
            <a:off x="10136568" y="1412051"/>
            <a:ext cx="677086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88" name="グループ化 187"/>
          <p:cNvGrpSpPr/>
          <p:nvPr/>
        </p:nvGrpSpPr>
        <p:grpSpPr>
          <a:xfrm>
            <a:off x="5503143" y="5390991"/>
            <a:ext cx="2373870" cy="964353"/>
            <a:chOff x="8162940" y="1177636"/>
            <a:chExt cx="1504143" cy="1339773"/>
          </a:xfrm>
        </p:grpSpPr>
        <p:sp>
          <p:nvSpPr>
            <p:cNvPr id="189" name="正方形/長方形 188"/>
            <p:cNvSpPr/>
            <p:nvPr/>
          </p:nvSpPr>
          <p:spPr>
            <a:xfrm>
              <a:off x="8267699" y="1177636"/>
              <a:ext cx="1352550" cy="12323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8162940" y="1448427"/>
              <a:ext cx="1504143" cy="106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ArrayList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List&lt;work&gt;allList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216" name="直線矢印コネクタ 215"/>
          <p:cNvCxnSpPr/>
          <p:nvPr/>
        </p:nvCxnSpPr>
        <p:spPr>
          <a:xfrm flipV="1">
            <a:off x="6798153" y="2454847"/>
            <a:ext cx="2002416" cy="28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1822817" y="2450645"/>
            <a:ext cx="659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/>
        </p:nvGrpSpPr>
        <p:grpSpPr>
          <a:xfrm>
            <a:off x="384585" y="4220249"/>
            <a:ext cx="1324367" cy="2193372"/>
            <a:chOff x="7868135" y="822329"/>
            <a:chExt cx="1353929" cy="1060004"/>
          </a:xfrm>
        </p:grpSpPr>
        <p:sp>
          <p:nvSpPr>
            <p:cNvPr id="85" name="正方形/長方形 84"/>
            <p:cNvSpPr/>
            <p:nvPr/>
          </p:nvSpPr>
          <p:spPr>
            <a:xfrm>
              <a:off x="7869514" y="822329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7868135" y="1057740"/>
              <a:ext cx="1352550" cy="82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jsp</a:t>
              </a:r>
            </a:p>
            <a:p>
              <a:pPr lvl="0" algn="ctr">
                <a:defRPr/>
              </a:pPr>
              <a:r>
                <a:rPr lang="en-US" altLang="ja-JP" sz="1600" dirty="0">
                  <a:solidFill>
                    <a:prstClr val="black"/>
                  </a:solidFill>
                </a:rPr>
                <a:t>Petition</a:t>
              </a:r>
            </a:p>
            <a:p>
              <a:pPr lvl="0" algn="ctr">
                <a:defRPr/>
              </a:pPr>
              <a:r>
                <a:rPr lang="en-US" altLang="ja-JP" sz="1600" dirty="0">
                  <a:solidFill>
                    <a:prstClr val="black"/>
                  </a:solidFill>
                </a:rPr>
                <a:t>Result</a:t>
              </a:r>
              <a:endParaRPr lang="en-US" altLang="ja-JP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2663076" y="1675489"/>
            <a:ext cx="1707539" cy="1976270"/>
            <a:chOff x="7847409" y="1047750"/>
            <a:chExt cx="1353741" cy="914400"/>
          </a:xfrm>
        </p:grpSpPr>
        <p:sp>
          <p:nvSpPr>
            <p:cNvPr id="101" name="正方形/長方形 100"/>
            <p:cNvSpPr/>
            <p:nvPr/>
          </p:nvSpPr>
          <p:spPr>
            <a:xfrm>
              <a:off x="7848600" y="1047750"/>
              <a:ext cx="135255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7847409" y="1286384"/>
              <a:ext cx="1352550" cy="505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servlet</a:t>
              </a:r>
            </a:p>
            <a:p>
              <a:pPr lvl="0" algn="ctr">
                <a:defRPr/>
              </a:pPr>
              <a:r>
                <a:rPr lang="en-US" altLang="ja-JP" dirty="0">
                  <a:solidFill>
                    <a:prstClr val="black"/>
                  </a:solidFill>
                </a:rPr>
                <a:t>Petition</a:t>
              </a:r>
            </a:p>
            <a:p>
              <a:pPr lvl="0"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doPost()</a:t>
              </a:r>
            </a:p>
          </p:txBody>
        </p:sp>
      </p:grpSp>
      <p:cxnSp>
        <p:nvCxnSpPr>
          <p:cNvPr id="103" name="直線矢印コネクタ 102"/>
          <p:cNvCxnSpPr/>
          <p:nvPr/>
        </p:nvCxnSpPr>
        <p:spPr>
          <a:xfrm flipH="1">
            <a:off x="1891311" y="3750927"/>
            <a:ext cx="1481809" cy="94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5047303" y="4958913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</p:txBody>
      </p:sp>
      <p:cxnSp>
        <p:nvCxnSpPr>
          <p:cNvPr id="141" name="直線矢印コネクタ 140"/>
          <p:cNvCxnSpPr/>
          <p:nvPr/>
        </p:nvCxnSpPr>
        <p:spPr>
          <a:xfrm flipH="1">
            <a:off x="7066808" y="2526000"/>
            <a:ext cx="1952549" cy="279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6452353" y="3855915"/>
            <a:ext cx="134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PostWorkLogic</a:t>
            </a:r>
          </a:p>
          <a:p>
            <a:pPr algn="ctr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update()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737518" y="2695099"/>
            <a:ext cx="134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Get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WorkLogic</a:t>
            </a:r>
          </a:p>
          <a:p>
            <a:pPr algn="ctr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findAll()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4490510" y="3383734"/>
            <a:ext cx="1646132" cy="194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357154" y="606583"/>
            <a:ext cx="1323018" cy="2344136"/>
            <a:chOff x="377474" y="606583"/>
            <a:chExt cx="1323018" cy="974315"/>
          </a:xfrm>
        </p:grpSpPr>
        <p:sp>
          <p:nvSpPr>
            <p:cNvPr id="179" name="正方形/長方形 178"/>
            <p:cNvSpPr/>
            <p:nvPr/>
          </p:nvSpPr>
          <p:spPr>
            <a:xfrm>
              <a:off x="377474" y="606583"/>
              <a:ext cx="1323018" cy="9556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409249" y="934567"/>
              <a:ext cx="1259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Jsp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Petition</a:t>
              </a:r>
              <a:endParaRPr kumimoji="1" lang="en-US" altLang="ja-JP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>
          <a:xfrm flipH="1">
            <a:off x="1822817" y="2086846"/>
            <a:ext cx="65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1908488" y="5762460"/>
            <a:ext cx="36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15219" y="5832123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55352" y="1625181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5590" y="2628763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37446" y="4291941"/>
            <a:ext cx="99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allList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5089950" y="1009973"/>
            <a:ext cx="2911814" cy="26951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05295" y="606304"/>
            <a:ext cx="8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Work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61529" y="1203386"/>
            <a:ext cx="2742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>
                <a:solidFill>
                  <a:prstClr val="black"/>
                </a:solidFill>
              </a:rPr>
              <a:t>work_day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stamping_time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note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time_id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workout_stamping_time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workout_time_id</a:t>
            </a: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noutflag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xmlns="" id="{1F703ADB-FEF3-4DFF-866E-87CEAD1BC50C}"/>
              </a:ext>
            </a:extLst>
          </p:cNvPr>
          <p:cNvCxnSpPr>
            <a:cxnSpLocks/>
          </p:cNvCxnSpPr>
          <p:nvPr/>
        </p:nvCxnSpPr>
        <p:spPr>
          <a:xfrm>
            <a:off x="4444420" y="3101969"/>
            <a:ext cx="1888467" cy="22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7920B9DA-288A-46C2-83EC-EA71EFD72E3A}"/>
              </a:ext>
            </a:extLst>
          </p:cNvPr>
          <p:cNvSpPr txBox="1"/>
          <p:nvPr/>
        </p:nvSpPr>
        <p:spPr>
          <a:xfrm>
            <a:off x="4721008" y="4023443"/>
            <a:ext cx="19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user_id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　・</a:t>
            </a:r>
            <a:r>
              <a:rPr lang="en-US" altLang="ja-JP" sz="1200" dirty="0">
                <a:solidFill>
                  <a:prstClr val="black"/>
                </a:solidFill>
              </a:rPr>
              <a:t>day </a:t>
            </a:r>
          </a:p>
          <a:p>
            <a:pPr algn="ctr"/>
            <a:r>
              <a:rPr lang="ja-JP" altLang="en-US" sz="1200" dirty="0">
                <a:solidFill>
                  <a:prstClr val="black"/>
                </a:solidFill>
              </a:rPr>
              <a:t>　　　・</a:t>
            </a:r>
            <a:r>
              <a:rPr lang="en-US" altLang="ja-JP" sz="1200" dirty="0">
                <a:solidFill>
                  <a:prstClr val="black"/>
                </a:solidFill>
              </a:rPr>
              <a:t>msg</a:t>
            </a:r>
          </a:p>
        </p:txBody>
      </p:sp>
    </p:spTree>
    <p:extLst>
      <p:ext uri="{BB962C8B-B14F-4D97-AF65-F5344CB8AC3E}">
        <p14:creationId xmlns:p14="http://schemas.microsoft.com/office/powerpoint/2010/main" val="24675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431</Words>
  <Application>Microsoft Office PowerPoint</Application>
  <PresentationFormat>ワイド画面</PresentationFormat>
  <Paragraphs>326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5B52</dc:creator>
  <cp:lastModifiedBy>佐藤京介</cp:lastModifiedBy>
  <cp:revision>163</cp:revision>
  <cp:lastPrinted>2021-11-01T07:23:59Z</cp:lastPrinted>
  <dcterms:created xsi:type="dcterms:W3CDTF">2021-10-20T05:31:44Z</dcterms:created>
  <dcterms:modified xsi:type="dcterms:W3CDTF">2021-11-02T06:40:31Z</dcterms:modified>
</cp:coreProperties>
</file>