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>
        <p:scale>
          <a:sx n="60" d="100"/>
          <a:sy n="60" d="100"/>
        </p:scale>
        <p:origin x="-6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46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3017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41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9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1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3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就活支援アプリ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義</a:t>
            </a:r>
            <a:r>
              <a:rPr lang="ja-JP" altLang="en-US" dirty="0" smtClean="0"/>
              <a:t>水　尚幸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70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1486" y="2165684"/>
            <a:ext cx="8915400" cy="3777622"/>
          </a:xfrm>
        </p:spPr>
        <p:txBody>
          <a:bodyPr>
            <a:normAutofit/>
          </a:bodyPr>
          <a:lstStyle/>
          <a:p>
            <a:pPr fontAlgn="base"/>
            <a:r>
              <a:rPr lang="ja-JP" altLang="en-US" sz="2000" b="1" dirty="0"/>
              <a:t>■</a:t>
            </a:r>
            <a:r>
              <a:rPr lang="ja-JP" altLang="en-US" sz="2000" b="1" dirty="0" smtClean="0"/>
              <a:t>システム</a:t>
            </a:r>
            <a:r>
              <a:rPr lang="ja-JP" altLang="en-US" sz="2000" b="1" dirty="0"/>
              <a:t>の概要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/>
              <a:t>　就活支援</a:t>
            </a:r>
            <a:r>
              <a:rPr lang="ja-JP" altLang="en-US" sz="2000" dirty="0" smtClean="0"/>
              <a:t>アプリは就活サイトによってまばらな情報を</a:t>
            </a:r>
            <a:r>
              <a:rPr lang="ja-JP" altLang="en-US" sz="2000" dirty="0" smtClean="0"/>
              <a:t>一つに</a:t>
            </a:r>
            <a:r>
              <a:rPr lang="ja-JP" altLang="en-US" sz="2000" dirty="0" smtClean="0"/>
              <a:t>まとめ、エクエルよりも早い検索と、使いやすさを実現します</a:t>
            </a:r>
            <a:endParaRPr lang="en-US" altLang="ja-JP" sz="2000" b="1" dirty="0"/>
          </a:p>
          <a:p>
            <a:pPr fontAlgn="base"/>
            <a:r>
              <a:rPr lang="ja-JP" altLang="en-US" sz="2000" b="1" dirty="0" smtClean="0"/>
              <a:t>■システム</a:t>
            </a:r>
            <a:r>
              <a:rPr lang="ja-JP" altLang="en-US" sz="2000" b="1" dirty="0"/>
              <a:t>の目的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/>
              <a:t>　</a:t>
            </a:r>
            <a:r>
              <a:rPr lang="ja-JP" altLang="en-US" sz="2000" dirty="0" smtClean="0"/>
              <a:t>応募先企業が多くなればなるほどどのサイトから応募し、選考状況がどうであるかが管理しやすくする</a:t>
            </a:r>
            <a:endParaRPr lang="en-US" altLang="ja-JP" sz="2000" dirty="0" smtClean="0"/>
          </a:p>
          <a:p>
            <a:pPr fontAlgn="base"/>
            <a:r>
              <a:rPr lang="ja-JP" altLang="en-US" sz="2000" b="1" dirty="0" smtClean="0"/>
              <a:t>■</a:t>
            </a:r>
            <a:r>
              <a:rPr lang="ja-JP" altLang="en-US" sz="2000" b="1" dirty="0"/>
              <a:t>システム要件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 smtClean="0"/>
              <a:t>  ・</a:t>
            </a:r>
            <a:r>
              <a:rPr lang="ja-JP" altLang="en-US" sz="2000" dirty="0" smtClean="0"/>
              <a:t>各サイトの情報を統一したフォーマットで格納できるようにする</a:t>
            </a:r>
            <a:endParaRPr lang="en-US" altLang="ja-JP" sz="2000" dirty="0" smtClean="0"/>
          </a:p>
          <a:p>
            <a:pPr marL="0" indent="0" fontAlgn="base">
              <a:buNone/>
            </a:pPr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・検索窓を用意して、見たい企業のデータを見れるようにする</a:t>
            </a:r>
            <a:endParaRPr lang="en-US" altLang="ja-JP" sz="2000" dirty="0" smtClean="0"/>
          </a:p>
          <a:p>
            <a:pPr marL="0" indent="0" fontAlgn="base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・応募状況・選考状況を一目でわかりやすく、更新しやすくする</a:t>
            </a:r>
            <a:r>
              <a:rPr kumimoji="1" lang="ja-JP" altLang="en-US" sz="2000" dirty="0" smtClean="0"/>
              <a:t>　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825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一覧表（１）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46880"/>
              </p:ext>
            </p:extLst>
          </p:nvPr>
        </p:nvGraphicFramePr>
        <p:xfrm>
          <a:off x="1540044" y="1905000"/>
          <a:ext cx="9272336" cy="4704340"/>
        </p:xfrm>
        <a:graphic>
          <a:graphicData uri="http://schemas.openxmlformats.org/drawingml/2006/table">
            <a:tbl>
              <a:tblPr/>
              <a:tblGrid>
                <a:gridCol w="995969"/>
                <a:gridCol w="1066108"/>
                <a:gridCol w="1837634"/>
                <a:gridCol w="1837634"/>
                <a:gridCol w="3534991"/>
              </a:tblGrid>
              <a:tr h="2777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No</a:t>
                      </a:r>
                    </a:p>
                  </a:txBody>
                  <a:tcPr marL="7402" marR="7402" marT="740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属性</a:t>
                      </a:r>
                    </a:p>
                  </a:txBody>
                  <a:tcPr marL="7402" marR="7402" marT="740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機能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7402" marR="7402" marT="7402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</a:tr>
              <a:tr h="27778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大項目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小項目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88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688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企業名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選考状況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本社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勤務先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事業内容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設立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資本金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売上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従業員数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HP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求人があったサイト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13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上場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非上場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休日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2777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給与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402" marR="7402" marT="7402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1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ja-JP" altLang="en-US" dirty="0" smtClean="0"/>
              <a:t>一覧表（２）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2368"/>
              </p:ext>
            </p:extLst>
          </p:nvPr>
        </p:nvGraphicFramePr>
        <p:xfrm>
          <a:off x="1714500" y="1841500"/>
          <a:ext cx="8915400" cy="4660895"/>
        </p:xfrm>
        <a:graphic>
          <a:graphicData uri="http://schemas.openxmlformats.org/drawingml/2006/table">
            <a:tbl>
              <a:tblPr/>
              <a:tblGrid>
                <a:gridCol w="957631"/>
                <a:gridCol w="1025068"/>
                <a:gridCol w="1766894"/>
                <a:gridCol w="1766894"/>
                <a:gridCol w="3398913"/>
              </a:tblGrid>
              <a:tr h="2308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属性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機能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補足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</a:tr>
              <a:tr h="3407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大項目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小項目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C2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給与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福利厚生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募集内容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歓迎人材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特徴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志望動機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メモ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書類送付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住所関連情報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郵便番号、住所、送る部署（人物）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会社情報作成機能（単一）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会社情報の登録ができる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会社情報編集機能（単一）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会社情報の編集ができる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一般ユーザー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削除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会社情報削除機能（単一）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会社情報の削除ができる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  <a:tr h="3407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管理者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システム管理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メンバー管理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管理画面にログインできるメンバーの管理をする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画面設計図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4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ER</a:t>
            </a:r>
            <a:r>
              <a:rPr kumimoji="1" lang="ja-JP" altLang="en-US" dirty="0" smtClean="0"/>
              <a:t>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1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テーブル設計仕様書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186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272</Words>
  <Application>Microsoft Office PowerPoint</Application>
  <PresentationFormat>ワイド画面</PresentationFormat>
  <Paragraphs>160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メイリオ</vt:lpstr>
      <vt:lpstr>游ゴシック</vt:lpstr>
      <vt:lpstr>Arial</vt:lpstr>
      <vt:lpstr>Century Gothic</vt:lpstr>
      <vt:lpstr>Wingdings 3</vt:lpstr>
      <vt:lpstr>ウィスプ</vt:lpstr>
      <vt:lpstr>就活支援アプリ</vt:lpstr>
      <vt:lpstr>要件定義</vt:lpstr>
      <vt:lpstr>機能一覧表（１）</vt:lpstr>
      <vt:lpstr>機能一覧表（２）</vt:lpstr>
      <vt:lpstr>画面設計図</vt:lpstr>
      <vt:lpstr>PowerPoint プレゼンテーション</vt:lpstr>
      <vt:lpstr>ER表</vt:lpstr>
      <vt:lpstr>テーブル設計仕様書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佐藤京介</dc:creator>
  <cp:lastModifiedBy>佐藤京介</cp:lastModifiedBy>
  <cp:revision>8</cp:revision>
  <dcterms:created xsi:type="dcterms:W3CDTF">2021-09-21T11:33:11Z</dcterms:created>
  <dcterms:modified xsi:type="dcterms:W3CDTF">2021-09-22T10:47:12Z</dcterms:modified>
</cp:coreProperties>
</file>