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5"/>
  </p:notesMasterIdLst>
  <p:sldIdLst>
    <p:sldId id="256" r:id="rId2"/>
    <p:sldId id="257" r:id="rId3"/>
    <p:sldId id="267" r:id="rId4"/>
    <p:sldId id="263" r:id="rId5"/>
    <p:sldId id="265" r:id="rId6"/>
    <p:sldId id="266" r:id="rId7"/>
    <p:sldId id="259" r:id="rId8"/>
    <p:sldId id="258" r:id="rId9"/>
    <p:sldId id="260" r:id="rId10"/>
    <p:sldId id="262" r:id="rId11"/>
    <p:sldId id="261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C8633-F0C8-4763-AAF9-102E4FF7426D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AC024-C7F5-4284-A51A-C97B8762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13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AC024-C7F5-4284-A51A-C97B876274C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69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70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6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61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431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052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628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8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5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8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7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0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88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69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27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1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78F0-0DBC-450F-AA14-8B2BC0D5421A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2F16C9-A496-4960-B1B5-F71D6EB61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7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BBF1-7BA0-4BE6-ABD5-4A1FFA0F9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579" y="4012442"/>
            <a:ext cx="9678988" cy="114641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Twilio Connector </a:t>
            </a:r>
            <a:endParaRPr lang="en-IN" sz="6000" dirty="0">
              <a:solidFill>
                <a:schemeClr val="tx2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AACA31-5487-4AD5-A54B-8E84BD4BF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825" y="150125"/>
            <a:ext cx="2543175" cy="1171575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9A6E6A6-C19C-4468-88F7-3BD3D6A82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3" y="73925"/>
            <a:ext cx="13239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95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EBED-47FD-47C7-8DB3-785BF451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901" y="637758"/>
            <a:ext cx="8911687" cy="1280890"/>
          </a:xfrm>
        </p:spPr>
        <p:txBody>
          <a:bodyPr/>
          <a:lstStyle/>
          <a:p>
            <a:r>
              <a:rPr lang="en-US" dirty="0"/>
              <a:t>Message Details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7740D-A88C-4A52-AA83-070880D85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833" y="1544628"/>
            <a:ext cx="9193266" cy="52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7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400D-D044-40B7-96F1-0E1F288C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753965"/>
          </a:xfrm>
        </p:spPr>
        <p:txBody>
          <a:bodyPr/>
          <a:lstStyle/>
          <a:p>
            <a:r>
              <a:rPr lang="en-US" dirty="0"/>
              <a:t>Make a Request from Twilio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37A5AC-2F49-43A1-9864-A32E944EB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549" y="1378075"/>
            <a:ext cx="9460239" cy="4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1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FC34-FBDA-407A-AFA5-478BBCE3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03" y="690370"/>
            <a:ext cx="8911687" cy="74086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TwiML</a:t>
            </a:r>
            <a:r>
              <a:rPr lang="en-IN" dirty="0"/>
              <a:t> Overview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AA2DBF-B89F-4118-B747-EB1322608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803" y="1815548"/>
            <a:ext cx="673092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8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4CD5-B51C-4FEB-AE9B-BAE933B2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968" y="3028097"/>
            <a:ext cx="2948064" cy="801806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80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4E0A-E6AD-495C-93D7-F15FE005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7065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F099-D9E5-4B8C-8CD3-B22BA0DF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6597"/>
            <a:ext cx="8915400" cy="3784209"/>
          </a:xfrm>
        </p:spPr>
        <p:txBody>
          <a:bodyPr>
            <a:normAutofit/>
          </a:bodyPr>
          <a:lstStyle/>
          <a:p>
            <a:r>
              <a:rPr lang="en-US" dirty="0"/>
              <a:t>Twilio is a cloud communications platform which allows software developers to programmatically make and receive phone calls and send and receive text messages using its APIs. </a:t>
            </a:r>
          </a:p>
          <a:p>
            <a:r>
              <a:rPr lang="en-US" dirty="0"/>
              <a:t>More </a:t>
            </a:r>
            <a:r>
              <a:rPr lang="en-US"/>
              <a:t>than 40,000 </a:t>
            </a:r>
            <a:r>
              <a:rPr lang="en-US" dirty="0"/>
              <a:t>companies including Salesforce, Netflix, Coca-Cola Enterprise, Airbnb, Intuit, and Uber integrate Twilio in their products or business processes.</a:t>
            </a:r>
          </a:p>
          <a:p>
            <a:r>
              <a:rPr lang="en-US" dirty="0"/>
              <a:t>MuleSoft customers also use Twilio in various use cases.</a:t>
            </a:r>
          </a:p>
          <a:p>
            <a:r>
              <a:rPr lang="en-US" dirty="0"/>
              <a:t>For example, To send internal notifications based on the contact information in Salesforce.</a:t>
            </a:r>
          </a:p>
          <a:p>
            <a:r>
              <a:rPr lang="en-US" dirty="0"/>
              <a:t>To send personalized messages to its website visitors, and also to send promotional coupons to their users based on their locations.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57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BB69-C08E-45C7-B7D4-8F43A7B3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89" y="692349"/>
            <a:ext cx="8911687" cy="767961"/>
          </a:xfrm>
        </p:spPr>
        <p:txBody>
          <a:bodyPr/>
          <a:lstStyle/>
          <a:p>
            <a:r>
              <a:rPr lang="en-US" dirty="0"/>
              <a:t>Prerequisites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3086-56C7-48F5-91FB-BB1AE71D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176" y="1915236"/>
            <a:ext cx="8915400" cy="3777622"/>
          </a:xfrm>
        </p:spPr>
        <p:txBody>
          <a:bodyPr/>
          <a:lstStyle/>
          <a:p>
            <a:r>
              <a:rPr lang="en-US" dirty="0"/>
              <a:t>Twilio Account</a:t>
            </a:r>
          </a:p>
          <a:p>
            <a:r>
              <a:rPr lang="en-US" dirty="0"/>
              <a:t>Twilio Account SID, Auth Token, From Number, To Number, Body Message</a:t>
            </a:r>
          </a:p>
          <a:p>
            <a:r>
              <a:rPr lang="en-US" dirty="0"/>
              <a:t>Mule Anypoint Twilio Connector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36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8A58-A815-4F51-81C2-B440FAF1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003" y="555871"/>
            <a:ext cx="8911687" cy="645132"/>
          </a:xfrm>
        </p:spPr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61152A-5D98-4204-A546-46D6DEEB6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696" y="1491152"/>
            <a:ext cx="11076360" cy="51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7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F8C6-79A3-4FF0-91B9-5EB16111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185" y="618684"/>
            <a:ext cx="8911687" cy="767962"/>
          </a:xfrm>
        </p:spPr>
        <p:txBody>
          <a:bodyPr/>
          <a:lstStyle/>
          <a:p>
            <a:r>
              <a:rPr lang="en-US" dirty="0"/>
              <a:t>Active Numbers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10CEDD-1CE8-4A8E-A8F1-F1000267E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09" y="1386646"/>
            <a:ext cx="11211428" cy="51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9A74-2A01-45DC-BF10-E0D43193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3264"/>
            <a:ext cx="8911687" cy="640570"/>
          </a:xfrm>
        </p:spPr>
        <p:txBody>
          <a:bodyPr/>
          <a:lstStyle/>
          <a:p>
            <a:r>
              <a:rPr lang="en-US" dirty="0"/>
              <a:t>Verified Caller Ids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D1F254-CCD3-4976-917D-DEE9BBB7D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893" y="1547689"/>
            <a:ext cx="10949829" cy="49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F13C-C99A-40A5-8EA4-810CA75A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354" y="624110"/>
            <a:ext cx="8911687" cy="740456"/>
          </a:xfrm>
        </p:spPr>
        <p:txBody>
          <a:bodyPr/>
          <a:lstStyle/>
          <a:p>
            <a:r>
              <a:rPr lang="en-US" dirty="0"/>
              <a:t>SMS Dash boards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35C16F-3D33-41FB-AAFE-A7DEB1264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354" y="1689142"/>
            <a:ext cx="9591327" cy="45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0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AF35-5732-4A97-9501-99FE143A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2245"/>
            <a:ext cx="8911687" cy="726388"/>
          </a:xfrm>
        </p:spPr>
        <p:txBody>
          <a:bodyPr/>
          <a:lstStyle/>
          <a:p>
            <a:r>
              <a:rPr lang="en-US" dirty="0"/>
              <a:t>Product Usage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AA2DA0-2758-4069-90E8-A58C415D0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698" y="1645920"/>
            <a:ext cx="10384007" cy="48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0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15B2-068C-415E-A61E-A0DFED1E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09" y="576729"/>
            <a:ext cx="8911687" cy="738841"/>
          </a:xfrm>
        </p:spPr>
        <p:txBody>
          <a:bodyPr/>
          <a:lstStyle/>
          <a:p>
            <a:r>
              <a:rPr lang="en-US" dirty="0"/>
              <a:t>Message Logs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FFA0FC-E465-4C05-AEBF-D008DC67F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243" y="1594520"/>
            <a:ext cx="9853047" cy="431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622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621</TotalTime>
  <Words>77</Words>
  <Application>Microsoft Office PowerPoint</Application>
  <PresentationFormat>Widescreen</PresentationFormat>
  <Paragraphs>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Twilio Connector </vt:lpstr>
      <vt:lpstr>Introduction</vt:lpstr>
      <vt:lpstr>Prerequisites </vt:lpstr>
      <vt:lpstr>Dashboard</vt:lpstr>
      <vt:lpstr>Active Numbers</vt:lpstr>
      <vt:lpstr>Verified Caller Ids</vt:lpstr>
      <vt:lpstr>SMS Dash boards</vt:lpstr>
      <vt:lpstr>Product Usage</vt:lpstr>
      <vt:lpstr>Message Logs</vt:lpstr>
      <vt:lpstr>Message Details</vt:lpstr>
      <vt:lpstr>Make a Request from Twilio</vt:lpstr>
      <vt:lpstr>TwiML Overview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Twilio Connector</dc:title>
  <dc:creator>Laxmi kiran</dc:creator>
  <cp:lastModifiedBy>Laxmi kiran</cp:lastModifiedBy>
  <cp:revision>15</cp:revision>
  <dcterms:created xsi:type="dcterms:W3CDTF">2020-05-12T08:36:48Z</dcterms:created>
  <dcterms:modified xsi:type="dcterms:W3CDTF">2020-05-13T11:41:04Z</dcterms:modified>
</cp:coreProperties>
</file>