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8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FEA2-F29A-4BCE-9C14-1BB8E9DD78A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DF97-A467-4535-9972-0F807BE4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revor4e/learning-gos-concurrency-through-illustrations-8c4aff603b3" TargetMode="External"/><Relationship Id="rId2" Type="http://schemas.openxmlformats.org/officeDocument/2006/relationships/hyperlink" Target="https://en.wikipedia.org/wiki/Communicating_sequential_proce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van.github.io/posts/go_concurrency_visualize/" TargetMode="External"/><Relationship Id="rId4" Type="http://schemas.openxmlformats.org/officeDocument/2006/relationships/hyperlink" Target="http://www.golangbootcamp.com/book/concurr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star feature of Go due to ease of use and data sharing model</a:t>
            </a:r>
          </a:p>
          <a:p>
            <a:r>
              <a:rPr lang="en-US" dirty="0" smtClean="0"/>
              <a:t>Uses communicating sequential process (CSP)</a:t>
            </a:r>
          </a:p>
          <a:p>
            <a:pPr lvl="1"/>
            <a:r>
              <a:rPr lang="en-US" dirty="0" smtClean="0"/>
              <a:t>Threads typically share memory</a:t>
            </a:r>
          </a:p>
          <a:p>
            <a:pPr lvl="2"/>
            <a:r>
              <a:rPr lang="en-US" dirty="0" smtClean="0"/>
              <a:t>Deadlocks/Race conditions can result without diligence</a:t>
            </a:r>
          </a:p>
          <a:p>
            <a:pPr lvl="2"/>
            <a:r>
              <a:rPr lang="en-US" dirty="0" smtClean="0"/>
              <a:t>Hard to troubleshoot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Processes do not share memory</a:t>
            </a:r>
          </a:p>
          <a:p>
            <a:pPr lvl="2"/>
            <a:r>
              <a:rPr lang="en-US" dirty="0" smtClean="0"/>
              <a:t>Communication between processes is how data is shared</a:t>
            </a:r>
          </a:p>
          <a:p>
            <a:pPr lvl="2"/>
            <a:r>
              <a:rPr lang="en-US" dirty="0" smtClean="0"/>
              <a:t>Ex: Think about an event based architecture using a queue topic</a:t>
            </a:r>
          </a:p>
          <a:p>
            <a:pPr lvl="3"/>
            <a:r>
              <a:rPr lang="en-US" dirty="0" smtClean="0"/>
              <a:t>Two exes are listening to a topic and get their own event (message)</a:t>
            </a:r>
          </a:p>
          <a:p>
            <a:pPr lvl="2"/>
            <a:r>
              <a:rPr lang="en-US" dirty="0" smtClean="0"/>
              <a:t>Now imagine this within a single exe</a:t>
            </a:r>
          </a:p>
          <a:p>
            <a:pPr lvl="2"/>
            <a:r>
              <a:rPr lang="en-US" dirty="0" smtClean="0"/>
              <a:t>Pretty close conceptually to what Go does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Goroutines – A light-weight process allowing functions to execute in parallel/asynchronously</a:t>
            </a:r>
          </a:p>
          <a:p>
            <a:pPr lvl="1"/>
            <a:r>
              <a:rPr lang="en-US" dirty="0" smtClean="0"/>
              <a:t>Easily spin up thousands in a single program</a:t>
            </a:r>
          </a:p>
        </p:txBody>
      </p:sp>
      <p:pic>
        <p:nvPicPr>
          <p:cNvPr id="1026" name="Picture 2" descr="Recurrent Tim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29" y="1825625"/>
            <a:ext cx="5381696" cy="33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Gorountine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8867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Channels – Mechanism by which goroutines communicate/share data</a:t>
            </a:r>
          </a:p>
          <a:p>
            <a:pPr lvl="1"/>
            <a:r>
              <a:rPr lang="en-US" dirty="0" smtClean="0"/>
              <a:t>Only one goroutine has access to the value at a time</a:t>
            </a:r>
          </a:p>
          <a:p>
            <a:pPr lvl="1"/>
            <a:r>
              <a:rPr lang="en-US" dirty="0" smtClean="0"/>
              <a:t>Races cannot occur as a result</a:t>
            </a:r>
          </a:p>
          <a:p>
            <a:pPr lvl="1"/>
            <a:r>
              <a:rPr lang="en-US" dirty="0" smtClean="0"/>
              <a:t>Buffered and Unbuffered types</a:t>
            </a:r>
          </a:p>
          <a:p>
            <a:r>
              <a:rPr lang="en-US" dirty="0" smtClean="0"/>
              <a:t>Simple Mantra</a:t>
            </a:r>
          </a:p>
          <a:p>
            <a:pPr marL="0" indent="0">
              <a:buNone/>
            </a:pPr>
            <a:r>
              <a:rPr lang="en-US" i="1" dirty="0" smtClean="0"/>
              <a:t>“Do not communicate by sharing memory; instead, share memory by communicating.” – Golangbootcamp.com</a:t>
            </a:r>
          </a:p>
        </p:txBody>
      </p:sp>
      <p:pic>
        <p:nvPicPr>
          <p:cNvPr id="1026" name="Picture 2" descr="https://cdn-images-1.medium.com/max/800/1*9QQ_B3EqsjSa9QtjqHLAZ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02" y="2454876"/>
            <a:ext cx="3882999" cy="2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– Used to wait on multiple channel operations</a:t>
            </a:r>
          </a:p>
          <a:p>
            <a:pPr lvl="1"/>
            <a:r>
              <a:rPr lang="en-US" dirty="0" smtClean="0"/>
              <a:t>Blocks until a case statement can be ran</a:t>
            </a:r>
          </a:p>
          <a:p>
            <a:pPr lvl="1"/>
            <a:r>
              <a:rPr lang="en-US" dirty="0" smtClean="0"/>
              <a:t>If multiple cases are ready it selects one at random</a:t>
            </a:r>
          </a:p>
          <a:p>
            <a:pPr lvl="1"/>
            <a:r>
              <a:rPr lang="en-US" dirty="0" smtClean="0"/>
              <a:t>Default case runs if no other case is runnable/ready to run</a:t>
            </a:r>
          </a:p>
        </p:txBody>
      </p:sp>
    </p:spTree>
    <p:extLst>
      <p:ext uri="{BB962C8B-B14F-4D97-AF65-F5344CB8AC3E}">
        <p14:creationId xmlns:p14="http://schemas.microsoft.com/office/powerpoint/2010/main" val="69951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https://en.wikipedia.org/wiki/Communicating_sequential_processes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https://medium.com/@trevor4e/learning-gos-concurrency-through-illustrations-8c4aff603b3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www.golangbootcamp.com/book/concurrency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http://divan.github.io/posts/go_concurrency_visualize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Concurrency</vt:lpstr>
      <vt:lpstr>Concurrency</vt:lpstr>
      <vt:lpstr>Gorountine Demo</vt:lpstr>
      <vt:lpstr>Concurrency</vt:lpstr>
      <vt:lpstr>Channel Demo</vt:lpstr>
      <vt:lpstr>Concurrency</vt:lpstr>
      <vt:lpstr>Select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dc:creator>Shawn Vause</dc:creator>
  <cp:lastModifiedBy>Shawn Vause</cp:lastModifiedBy>
  <cp:revision>14</cp:revision>
  <dcterms:created xsi:type="dcterms:W3CDTF">2018-07-24T15:45:51Z</dcterms:created>
  <dcterms:modified xsi:type="dcterms:W3CDTF">2018-07-25T16:48:55Z</dcterms:modified>
</cp:coreProperties>
</file>