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39A01-F0D6-E44E-AD08-9E54C78503CD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170A1-C64C-2541-BE55-AA234A1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The Biohub will focus on understanding underlying mechanisms of disease and developing new technologies which will lead to actionable diagnostics and effective therapies.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57B14-F3BF-5740-A818-F2C3452E2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4FA-EDC3-EC4B-821B-A53BB7C64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46A0C-6793-6743-B8AA-1F050918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D7E5-2F15-4F45-AE56-E9DB1D99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46C0-8F38-9A4A-B2EE-3BBB04AE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BA9F-DF53-E248-8C1C-DF1C6D38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BD3E-07EA-624C-8C1F-82320FF4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985FA-4471-E747-87A4-D744E6D61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4340-A4A4-BE44-9239-DAB13B0A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1271-6AFF-8C40-95C3-4A13EF80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B8CEB-A622-254B-A3AD-4DFFF633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9583A-4BB9-044A-AEE7-659BA45B3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D474-0FF0-584B-922F-E69F44AFD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92D9-5D01-6F44-A6EA-D0E3E753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3FE7-7FE1-AF4E-9752-98644D05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9F66-98C9-E547-87F5-6FF37367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0514-B94B-1C40-AF1B-1E748AEAAD7F}" type="datetime1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ED0C-F659-1848-935F-F88995CB22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2"/>
            <a:ext cx="12192000" cy="835783"/>
          </a:xfrm>
          <a:prstGeom prst="rect">
            <a:avLst/>
          </a:prstGeom>
          <a:gradFill flip="none" rotWithShape="1">
            <a:gsLst>
              <a:gs pos="10000">
                <a:schemeClr val="accent5">
                  <a:lumMod val="20000"/>
                  <a:lumOff val="80000"/>
                </a:schemeClr>
              </a:gs>
              <a:gs pos="55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 Biohub Logo V2.pd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4" t="34388" r="58249" b="34254"/>
          <a:stretch/>
        </p:blipFill>
        <p:spPr>
          <a:xfrm>
            <a:off x="210829" y="64243"/>
            <a:ext cx="1102342" cy="1113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11138" y="1327150"/>
            <a:ext cx="11804650" cy="48799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97025" y="64244"/>
            <a:ext cx="9337675" cy="733756"/>
          </a:xfrm>
          <a:prstGeom prst="rect">
            <a:avLst/>
          </a:prstGeom>
        </p:spPr>
        <p:txBody>
          <a:bodyPr anchor="ctr" anchorCtr="1"/>
          <a:lstStyle>
            <a:lvl1pPr marL="0" indent="0">
              <a:buFontTx/>
              <a:buNone/>
              <a:defRPr sz="4000"/>
            </a:lvl1pPr>
          </a:lstStyle>
          <a:p>
            <a:pPr lvl="0"/>
            <a:r>
              <a:rPr lang="en-US" dirty="0"/>
              <a:t>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273059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5983-DD5F-5D4D-8FDC-E510F9A4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950D-AF4B-994F-816C-C8886172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B8C1-7E41-5444-A07B-F7951518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CA32-F5DE-9D4A-8D27-FA4DEDF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78ED-D4AB-7042-8FC4-57616255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29AD-0F01-A144-8E03-1E08459E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81D06-636A-304F-A2B2-01BDC9A4B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544E-CCE1-3342-8486-28A459CB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8E5A-E1DA-A440-A3C7-885883F3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DF2F-ED11-6D44-97EC-AC591CF2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ECE-09E1-554A-B459-4CD197ED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49D7-D884-574C-BC69-4E5B9F1A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C2F1A-479B-7E4C-BC6C-127CED139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DE7A7-37DE-3243-8409-1FFAEE14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E5E16-65C1-194C-99E8-195128EA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0F28-05BF-8D47-A15C-B0FBFFF4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0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1A88-3BB9-5443-B3D2-C743DA36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31BB-7447-1448-A1D1-F1A7A42F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0AC58-C97A-D74A-B3F8-49914551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429E-9657-024C-9486-EEA9BE7F9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6651D-18E8-394C-BD02-A65A975A9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BD83B-8AF2-0F41-9314-0F5EE0A4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776AD-83B4-5044-8227-1CD02A5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3BD2B-9AFC-8845-83CC-ECC1F6CE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0BAE-256C-6343-A2CC-7164E82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936F4-1174-8F49-A25B-5ACC2190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1E34-A112-3A4A-818A-8354DE9F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668E3-99A7-0543-84F9-93918483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5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7339A-B059-244A-A4B4-00B8F1DE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A3FF-3A7A-0441-A36B-A0D97DB1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7E89-8CAF-C04D-AF44-AF30F668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E62F-BF10-8044-AEA2-0973C47E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4EBF-246A-B848-A8B6-0A045C55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9E2C5-6DED-B442-935D-9EC0EF7D2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319A-84CF-9248-88B1-35F6C7C1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F6556-0EB4-5F4A-A88F-DC59B319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80E5-ED0D-A74A-AF08-9C319D93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8806-4E9C-4F40-AA11-83CD8368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E004E-5349-A340-9FD2-7419F6D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70F46-51B7-E844-B162-E5CD5AD6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A8741-6BBA-A242-A202-77E30630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1DD3E-C555-DC4A-9143-4A8E5598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3AE6-A6C4-F645-88BA-DB3ABC8E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7AB63-B045-C34D-AB8F-E46E20CF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9F08-3170-9F4F-966F-CFE653E3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B637-58C7-B340-9626-B2955846D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C50-C66A-5742-A68D-B05146414B34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967E-47C6-A643-9201-97EF7EDF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B11F-B136-0D4A-B942-FA6678872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4406B-E777-6A4C-A403-3D785C0A2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B34655-57ED-DD44-9968-20DF1C46A6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Chan-Zuckerberg Biohub?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417442" y="1469797"/>
            <a:ext cx="11357114" cy="16444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67"/>
              </a:spcBef>
              <a:buFont typeface="Arial"/>
              <a:buNone/>
            </a:pPr>
            <a:r>
              <a:rPr lang="en-US" dirty="0">
                <a:ea typeface="Arial" charset="0"/>
                <a:cs typeface="Arial" charset="0"/>
              </a:rPr>
              <a:t>A new independent non-profit bio-medical research institute in San Francisco</a:t>
            </a:r>
          </a:p>
          <a:p>
            <a:pPr marL="0" indent="0">
              <a:spcBef>
                <a:spcPts val="1067"/>
              </a:spcBef>
              <a:buFont typeface="Arial"/>
              <a:buNone/>
            </a:pPr>
            <a:r>
              <a:rPr lang="en-US" dirty="0">
                <a:ea typeface="Arial" charset="0"/>
                <a:cs typeface="Arial" charset="0"/>
              </a:rPr>
              <a:t>Support: $600 million over 10 years</a:t>
            </a:r>
          </a:p>
          <a:p>
            <a:pPr marL="0" indent="0">
              <a:spcBef>
                <a:spcPts val="1067"/>
              </a:spcBef>
              <a:buFont typeface="Arial"/>
              <a:buNone/>
            </a:pPr>
            <a:r>
              <a:rPr lang="en-US" dirty="0">
                <a:ea typeface="Arial" charset="0"/>
                <a:cs typeface="Arial" charset="0"/>
              </a:rPr>
              <a:t>Collaborative center affiliated with UCSF, Stanford and UC-Berkeley </a:t>
            </a:r>
          </a:p>
        </p:txBody>
      </p:sp>
      <p:pic>
        <p:nvPicPr>
          <p:cNvPr id="8" name="Picture 7" descr="A tall building in a city&#10;&#10;Description automatically generated">
            <a:extLst>
              <a:ext uri="{FF2B5EF4-FFF2-40B4-BE49-F238E27FC236}">
                <a16:creationId xmlns:a16="http://schemas.microsoft.com/office/drawing/2014/main" id="{7EF1CBD7-C92F-4248-8D53-6FDC8307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671" y="3056008"/>
            <a:ext cx="4050657" cy="37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Dynerman</dc:creator>
  <cp:lastModifiedBy>David Dynerman</cp:lastModifiedBy>
  <cp:revision>1</cp:revision>
  <dcterms:created xsi:type="dcterms:W3CDTF">2019-07-17T01:03:40Z</dcterms:created>
  <dcterms:modified xsi:type="dcterms:W3CDTF">2019-07-17T01:03:53Z</dcterms:modified>
</cp:coreProperties>
</file>