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d60b71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d60b71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d60b71f4c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d60b71f4c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c36d516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6c36d516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THRIFTING BUSINESS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Samples of clothes in Benjamin’s business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 title="md-salman-tWOz2_EK5EQ-unsplash.jpg"/>
          <p:cNvPicPr preferRelativeResize="0"/>
          <p:nvPr/>
        </p:nvPicPr>
        <p:blipFill rotWithShape="1">
          <a:blip r:embed="rId3">
            <a:alphaModFix/>
          </a:blip>
          <a:srcRect t="11084" b="11076"/>
          <a:stretch/>
        </p:blipFill>
        <p:spPr>
          <a:xfrm>
            <a:off x="3304400" y="1401075"/>
            <a:ext cx="2960499" cy="3008927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faith-yarn-Wr0TpKqf26s-unsplash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7700" y="1569975"/>
            <a:ext cx="2117774" cy="26763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dom-hill-nimElTcTNyY-unsplash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61125" y="1401075"/>
            <a:ext cx="2048449" cy="2919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bar graph showing total cost of Benjamin’s business</a:t>
            </a:r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23" y="1101436"/>
            <a:ext cx="7348926" cy="3467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ctrTitle"/>
          </p:nvPr>
        </p:nvSpPr>
        <p:spPr>
          <a:xfrm>
            <a:off x="8" y="867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ubTitle" idx="1"/>
          </p:nvPr>
        </p:nvSpPr>
        <p:spPr>
          <a:xfrm>
            <a:off x="311700" y="6269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FF0000"/>
                </a:solidFill>
              </a:rPr>
              <a:t>A line graph showing Benji’s thrifting business</a:t>
            </a:r>
            <a:endParaRPr i="1">
              <a:solidFill>
                <a:srgbClr val="FF0000"/>
              </a:solidFill>
            </a:endParaRPr>
          </a:p>
        </p:txBody>
      </p:sp>
      <p:pic>
        <p:nvPicPr>
          <p:cNvPr id="78" name="Google Shape;78;p16" title="TOTAL COST vs. ITEM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600" y="1330725"/>
            <a:ext cx="7027450" cy="352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On-screen Show (16:9)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Simple Light</vt:lpstr>
      <vt:lpstr>THRIFTING BUSINESS</vt:lpstr>
      <vt:lpstr>Samples of clothes in Benjamin’s business</vt:lpstr>
      <vt:lpstr>A bar graph showing total cost of Benjamin’s business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OMARA ADRIAN CHRISPUS</cp:lastModifiedBy>
  <cp:revision>1</cp:revision>
  <dcterms:modified xsi:type="dcterms:W3CDTF">2025-07-01T15:32:46Z</dcterms:modified>
</cp:coreProperties>
</file>