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214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613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38506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2500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2182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61635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826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419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287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0526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07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7326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234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541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2390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346C2-1BB5-4205-ACB1-D9BF9F821B3D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53659EA-3E23-4A58-9F2F-071AF8CC21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28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8540" y="1577010"/>
            <a:ext cx="10800521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b="1" smtClean="0"/>
              <a:t>                              </a:t>
            </a:r>
            <a:r>
              <a:rPr lang="en-GB" sz="2800" b="1" dirty="0" smtClean="0"/>
              <a:t>STRUCTURED PROGRAMMING</a:t>
            </a:r>
          </a:p>
          <a:p>
            <a:r>
              <a:rPr lang="en-GB" sz="2800" b="1" dirty="0" smtClean="0"/>
              <a:t> Qn. 1</a:t>
            </a:r>
          </a:p>
          <a:p>
            <a:r>
              <a:rPr lang="en-GB" sz="2800" b="1" dirty="0" smtClean="0"/>
              <a:t>Declaration</a:t>
            </a:r>
            <a:r>
              <a:rPr lang="en-GB" sz="2800" dirty="0" smtClean="0"/>
              <a:t> means </a:t>
            </a:r>
            <a:r>
              <a:rPr lang="en-GB" sz="2800" b="1" dirty="0" smtClean="0"/>
              <a:t>introducing a variable</a:t>
            </a:r>
            <a:r>
              <a:rPr lang="en-GB" sz="2800" dirty="0" smtClean="0"/>
              <a:t> in your code, usually specifying its name (and sometimes type) </a:t>
            </a:r>
            <a:r>
              <a:rPr lang="en-GB" sz="2800" b="1" dirty="0" smtClean="0"/>
              <a:t>without necessarily giving it a value</a:t>
            </a:r>
            <a:r>
              <a:rPr lang="en-GB" sz="2800" dirty="0" smtClean="0"/>
              <a:t> (in some languages).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GB" sz="2800" dirty="0" smtClean="0"/>
              <a:t>        </a:t>
            </a:r>
            <a:r>
              <a:rPr lang="en-GB" sz="2800" b="1" dirty="0" smtClean="0"/>
              <a:t>In Python</a:t>
            </a:r>
            <a:r>
              <a:rPr lang="en-GB" sz="2800" dirty="0" smtClean="0"/>
              <a:t>, variable declaration happens </a:t>
            </a:r>
            <a:r>
              <a:rPr lang="en-GB" sz="2800" b="1" dirty="0" smtClean="0"/>
              <a:t>implicitly</a:t>
            </a:r>
            <a:r>
              <a:rPr lang="en-GB" sz="2800" dirty="0" smtClean="0"/>
              <a:t> when you assign a value. There's no separate declaration step like in some other languages (e.g., Java or C++).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 smtClean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570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344557" y="2292266"/>
            <a:ext cx="1156914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Assigning a Variable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Assignment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giving a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value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a variable, either during or after declaration.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in Python: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python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age = 25 # This is both declaration and assignment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71012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57</TotalTime>
  <Words>101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Arial Unicode MS</vt:lpstr>
      <vt:lpstr>Trebuchet MS</vt:lpstr>
      <vt:lpstr>Wingdings</vt:lpstr>
      <vt:lpstr>Wingdings 3</vt:lpstr>
      <vt:lpstr>Facet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8</cp:revision>
  <dcterms:created xsi:type="dcterms:W3CDTF">2025-06-11T15:25:26Z</dcterms:created>
  <dcterms:modified xsi:type="dcterms:W3CDTF">2025-06-11T16:22:33Z</dcterms:modified>
</cp:coreProperties>
</file>