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93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1" r:id="rId35"/>
    <p:sldId id="292" r:id="rId36"/>
    <p:sldId id="290" r:id="rId37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7"/>
  </p:normalViewPr>
  <p:slideViewPr>
    <p:cSldViewPr>
      <p:cViewPr varScale="1">
        <p:scale>
          <a:sx n="125" d="100"/>
          <a:sy n="125" d="100"/>
        </p:scale>
        <p:origin x="114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2B4C-4400-4C0D-A29F-123AF06333AE}" type="datetimeFigureOut">
              <a:rPr lang="th-TH" smtClean="0"/>
              <a:pPr/>
              <a:t>07/09/64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3007-4315-4D87-BFF0-58D61F609543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2B4C-4400-4C0D-A29F-123AF06333AE}" type="datetimeFigureOut">
              <a:rPr lang="th-TH" smtClean="0"/>
              <a:pPr/>
              <a:t>07/09/64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3007-4315-4D87-BFF0-58D61F609543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2B4C-4400-4C0D-A29F-123AF06333AE}" type="datetimeFigureOut">
              <a:rPr lang="th-TH" smtClean="0"/>
              <a:pPr/>
              <a:t>07/09/64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3007-4315-4D87-BFF0-58D61F609543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6509794"/>
          </a:xfrm>
          <a:prstGeom prst="rect">
            <a:avLst/>
          </a:prstGeom>
          <a:solidFill>
            <a:srgbClr val="66FFFF"/>
          </a:soli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3933056"/>
            <a:ext cx="6786610" cy="1184273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008A3E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07/09/64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 dirty="0"/>
          </a:p>
        </p:txBody>
      </p:sp>
      <p:sp>
        <p:nvSpPr>
          <p:cNvPr id="9" name="Rectangle 8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 dirty="0">
                <a:solidFill>
                  <a:srgbClr val="DAD5BC"/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rgbClr val="DAD5BC"/>
                </a:solidFill>
              </a:rPr>
              <a:t>	KMITL</a:t>
            </a:r>
            <a:r>
              <a:rPr lang="en-US" sz="1200" baseline="0" dirty="0">
                <a:solidFill>
                  <a:srgbClr val="DAD5BC"/>
                </a:solidFill>
              </a:rPr>
              <a:t>    </a:t>
            </a:r>
            <a:r>
              <a:rPr lang="en-US" sz="1200" dirty="0">
                <a:solidFill>
                  <a:srgbClr val="DAD5BC"/>
                </a:solidFill>
              </a:rPr>
              <a:t> 01076249 Data Structures &amp; Algorithms : Linked List</a:t>
            </a:r>
            <a:r>
              <a:rPr lang="en-US" sz="1600" dirty="0">
                <a:solidFill>
                  <a:srgbClr val="DAD5BC"/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rgbClr val="DAD5BC"/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rgbClr val="DAD5BC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76672"/>
            <a:ext cx="9144000" cy="6033122"/>
          </a:xfrm>
          <a:prstGeom prst="rect">
            <a:avLst/>
          </a:prstGeom>
          <a:solidFill>
            <a:srgbClr val="FBFAF7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957"/>
            <a:ext cx="9144000" cy="504000"/>
          </a:xfrm>
          <a:gradFill flip="none" rotWithShape="1">
            <a:gsLst>
              <a:gs pos="0">
                <a:schemeClr val="bg2">
                  <a:tint val="40000"/>
                  <a:satMod val="350000"/>
                  <a:alpha val="79000"/>
                </a:schemeClr>
              </a:gs>
              <a:gs pos="40000">
                <a:schemeClr val="bg2">
                  <a:tint val="45000"/>
                  <a:shade val="99000"/>
                  <a:satMod val="350000"/>
                </a:schemeClr>
              </a:gs>
              <a:gs pos="100000">
                <a:schemeClr val="bg2">
                  <a:shade val="20000"/>
                  <a:satMod val="255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>
            <a:norm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06DA-45A6-492E-9A45-EA293A78E027}" type="datetimeFigureOut">
              <a:rPr lang="th-TH" smtClean="0"/>
              <a:pPr/>
              <a:t>07/09/64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FFCE-EF7F-4E0F-8873-E0FA7EA98104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400" dirty="0">
                <a:solidFill>
                  <a:srgbClr val="DAD5BC"/>
                </a:solidFill>
                <a:latin typeface="TH Sarabun New" pitchFamily="34" charset="-34"/>
                <a:cs typeface="TH Sarabun New" pitchFamily="34" charset="-34"/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rgbClr val="DAD5BC"/>
                </a:solidFill>
              </a:rPr>
              <a:t>	KMITL</a:t>
            </a:r>
            <a:r>
              <a:rPr lang="en-US" sz="1200" baseline="0" dirty="0">
                <a:solidFill>
                  <a:srgbClr val="DAD5BC"/>
                </a:solidFill>
              </a:rPr>
              <a:t>    </a:t>
            </a:r>
            <a:r>
              <a:rPr lang="en-US" sz="1200" dirty="0">
                <a:solidFill>
                  <a:srgbClr val="DAD5BC"/>
                </a:solidFill>
              </a:rPr>
              <a:t> 01076249 Data Structures &amp; Algorithms : Linked List</a:t>
            </a:r>
            <a:r>
              <a:rPr lang="en-US" sz="1600" dirty="0">
                <a:solidFill>
                  <a:srgbClr val="DAD5BC"/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rgbClr val="DAD5BC"/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rgbClr val="DAD5BC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Onl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BFAF7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BBB166-F539-4EAA-A12F-409BE54D26C8}" type="slidenum">
              <a:rPr lang="en-US"/>
              <a:pPr>
                <a:defRPr/>
              </a:pPr>
              <a:t>‹#›</a:t>
            </a:fld>
            <a:endParaRPr lang="th-TH"/>
          </a:p>
        </p:txBody>
      </p:sp>
      <p:sp>
        <p:nvSpPr>
          <p:cNvPr id="8" name="Rectangle 7"/>
          <p:cNvSpPr/>
          <p:nvPr userDrawn="1"/>
        </p:nvSpPr>
        <p:spPr>
          <a:xfrm>
            <a:off x="485520" y="6500834"/>
            <a:ext cx="821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tabLst>
                <a:tab pos="3949700" algn="dec"/>
                <a:tab pos="7805738" algn="r"/>
              </a:tabLst>
              <a:defRPr/>
            </a:pPr>
            <a:r>
              <a:rPr lang="th-TH" sz="1200" dirty="0">
                <a:solidFill>
                  <a:srgbClr val="6A623A"/>
                </a:solidFill>
              </a:rPr>
              <a:t>รศ.ดร.บุญธีร์ เครือตราชู  รศ.กฤตวัน ศิริบูรณ์</a:t>
            </a:r>
            <a:r>
              <a:rPr lang="en-US" sz="1200" dirty="0">
                <a:solidFill>
                  <a:srgbClr val="6A623A"/>
                </a:solidFill>
              </a:rPr>
              <a:t>	KMITL</a:t>
            </a:r>
            <a:r>
              <a:rPr lang="en-US" sz="1200" baseline="0" dirty="0">
                <a:solidFill>
                  <a:srgbClr val="6A623A"/>
                </a:solidFill>
              </a:rPr>
              <a:t>    </a:t>
            </a:r>
            <a:r>
              <a:rPr lang="en-US" sz="1200" dirty="0">
                <a:solidFill>
                  <a:srgbClr val="6A623A"/>
                </a:solidFill>
              </a:rPr>
              <a:t> 01076249 Data Structures &amp; Algorithms : Linked List</a:t>
            </a:r>
            <a:r>
              <a:rPr lang="en-US" sz="1600" dirty="0">
                <a:solidFill>
                  <a:srgbClr val="6A623A"/>
                </a:solidFill>
              </a:rPr>
              <a:t>	</a:t>
            </a:r>
            <a:fld id="{A60F55EF-B4CA-4554-B66E-E17FCF5F13B7}" type="slidenum">
              <a:rPr lang="en-US" sz="1200" smtClean="0">
                <a:solidFill>
                  <a:srgbClr val="6A623A"/>
                </a:solidFill>
              </a:rPr>
              <a:pPr eaLnBrk="1" hangingPunct="1">
                <a:tabLst>
                  <a:tab pos="3949700" algn="dec"/>
                  <a:tab pos="7805738" algn="r"/>
                </a:tabLst>
                <a:defRPr/>
              </a:pPr>
              <a:t>‹#›</a:t>
            </a:fld>
            <a:endParaRPr lang="th-TH" sz="1800" dirty="0">
              <a:solidFill>
                <a:srgbClr val="6A623A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331640" y="2564904"/>
            <a:ext cx="6624736" cy="576064"/>
          </a:xfrm>
          <a:gradFill>
            <a:gsLst>
              <a:gs pos="0">
                <a:schemeClr val="bg2">
                  <a:tint val="40000"/>
                  <a:satMod val="350000"/>
                  <a:alpha val="79000"/>
                </a:schemeClr>
              </a:gs>
              <a:gs pos="40000">
                <a:schemeClr val="bg2">
                  <a:tint val="45000"/>
                  <a:shade val="99000"/>
                  <a:satMod val="350000"/>
                </a:schemeClr>
              </a:gs>
              <a:gs pos="100000">
                <a:schemeClr val="bg2">
                  <a:shade val="20000"/>
                  <a:satMod val="255000"/>
                </a:schemeClr>
              </a:gs>
            </a:gsLst>
            <a:lin ang="2700000" scaled="1"/>
          </a:gra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algn="ctr">
              <a:buNone/>
              <a:defRPr sz="2800"/>
            </a:lvl1pPr>
          </a:lstStyle>
          <a:p>
            <a:pPr lvl="0"/>
            <a:r>
              <a:rPr lang="en-US" dirty="0"/>
              <a:t>Click to edit Master text</a:t>
            </a:r>
            <a:endParaRPr lang="th-TH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2B4C-4400-4C0D-A29F-123AF06333AE}" type="datetimeFigureOut">
              <a:rPr lang="th-TH" smtClean="0"/>
              <a:pPr/>
              <a:t>07/09/64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3007-4315-4D87-BFF0-58D61F609543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2B4C-4400-4C0D-A29F-123AF06333AE}" type="datetimeFigureOut">
              <a:rPr lang="th-TH" smtClean="0"/>
              <a:pPr/>
              <a:t>07/09/64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3007-4315-4D87-BFF0-58D61F609543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2B4C-4400-4C0D-A29F-123AF06333AE}" type="datetimeFigureOut">
              <a:rPr lang="th-TH" smtClean="0"/>
              <a:pPr/>
              <a:t>07/09/64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3007-4315-4D87-BFF0-58D61F609543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2B4C-4400-4C0D-A29F-123AF06333AE}" type="datetimeFigureOut">
              <a:rPr lang="th-TH" smtClean="0"/>
              <a:pPr/>
              <a:t>07/09/64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3007-4315-4D87-BFF0-58D61F609543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2B4C-4400-4C0D-A29F-123AF06333AE}" type="datetimeFigureOut">
              <a:rPr lang="th-TH" smtClean="0"/>
              <a:pPr/>
              <a:t>07/09/64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3007-4315-4D87-BFF0-58D61F609543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2B4C-4400-4C0D-A29F-123AF06333AE}" type="datetimeFigureOut">
              <a:rPr lang="th-TH" smtClean="0"/>
              <a:pPr/>
              <a:t>07/09/64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3007-4315-4D87-BFF0-58D61F609543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2B4C-4400-4C0D-A29F-123AF06333AE}" type="datetimeFigureOut">
              <a:rPr lang="th-TH" smtClean="0"/>
              <a:pPr/>
              <a:t>07/09/64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3007-4315-4D87-BFF0-58D61F609543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2B4C-4400-4C0D-A29F-123AF06333AE}" type="datetimeFigureOut">
              <a:rPr lang="th-TH" smtClean="0"/>
              <a:pPr/>
              <a:t>07/09/64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3007-4315-4D87-BFF0-58D61F609543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A2B4C-4400-4C0D-A29F-123AF06333AE}" type="datetimeFigureOut">
              <a:rPr lang="th-TH" smtClean="0"/>
              <a:pPr/>
              <a:t>07/09/64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93007-4315-4D87-BFF0-58D61F609543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7.png"/><Relationship Id="rId5" Type="http://schemas.openxmlformats.org/officeDocument/2006/relationships/image" Target="../media/image25.png"/><Relationship Id="rId4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</a:t>
            </a:r>
            <a:endParaRPr lang="th-TH" dirty="0"/>
          </a:p>
        </p:txBody>
      </p:sp>
      <p:sp>
        <p:nvSpPr>
          <p:cNvPr id="30722" name="AutoShape 2" descr="ผลการค้นหารูปภาพสำหรับ free clipart queue"/>
          <p:cNvSpPr>
            <a:spLocks noChangeAspect="1" noChangeArrowheads="1"/>
          </p:cNvSpPr>
          <p:nvPr/>
        </p:nvSpPr>
        <p:spPr bwMode="auto">
          <a:xfrm>
            <a:off x="190500" y="-2127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pic>
        <p:nvPicPr>
          <p:cNvPr id="151554" name="Picture 2" descr="ผลการค้นหารูปภาพสำหรับ list clipart fre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03848" y="1772816"/>
            <a:ext cx="3150350" cy="25202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 Deleting Expensive Shifting Problem</a:t>
            </a:r>
            <a:endParaRPr lang="th-TH" dirty="0"/>
          </a:p>
        </p:txBody>
      </p:sp>
      <p:pic>
        <p:nvPicPr>
          <p:cNvPr id="167941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91680" y="2420888"/>
            <a:ext cx="587692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7942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63888" y="2996952"/>
            <a:ext cx="96202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2794449" y="3469341"/>
            <a:ext cx="828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9" name="Line 23"/>
          <p:cNvSpPr>
            <a:spLocks noChangeShapeType="1"/>
          </p:cNvSpPr>
          <p:nvPr/>
        </p:nvSpPr>
        <p:spPr bwMode="auto">
          <a:xfrm>
            <a:off x="2785448" y="3325928"/>
            <a:ext cx="22680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4211960" y="3501008"/>
            <a:ext cx="828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1679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Linked List</a:t>
            </a:r>
            <a:endParaRPr lang="th-TH" dirty="0"/>
          </a:p>
        </p:txBody>
      </p:sp>
      <p:sp>
        <p:nvSpPr>
          <p:cNvPr id="6" name="Rectangle 5"/>
          <p:cNvSpPr/>
          <p:nvPr/>
        </p:nvSpPr>
        <p:spPr>
          <a:xfrm>
            <a:off x="2627784" y="3645024"/>
            <a:ext cx="28083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ordia New" pitchFamily="34" charset="-34"/>
                <a:cs typeface="Cordia New" pitchFamily="34" charset="-34"/>
              </a:rPr>
              <a:t>Data :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latin typeface="Cordia New" pitchFamily="34" charset="-34"/>
                <a:cs typeface="Cordia New" pitchFamily="34" charset="-34"/>
              </a:rPr>
              <a:t>data 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latin typeface="Cordia New" pitchFamily="34" charset="-34"/>
                <a:cs typeface="Cordia New" pitchFamily="34" charset="-34"/>
              </a:rPr>
              <a:t>next (link)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latin typeface="Cordia New" pitchFamily="34" charset="-34"/>
                <a:cs typeface="Cordia New" pitchFamily="34" charset="-34"/>
              </a:rPr>
              <a:t>head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latin typeface="Cordia New" pitchFamily="34" charset="-34"/>
                <a:cs typeface="Cordia New" pitchFamily="34" charset="-34"/>
              </a:rPr>
              <a:t>tail ?</a:t>
            </a:r>
            <a:endParaRPr lang="th-TH" sz="2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448336" y="1052737"/>
          <a:ext cx="5148000" cy="944880"/>
        </p:xfrm>
        <a:graphic>
          <a:graphicData uri="http://schemas.openxmlformats.org/drawingml/2006/table">
            <a:tbl>
              <a:tblPr/>
              <a:tblGrid>
                <a:gridCol w="4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70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ngsana New" pitchFamily="18" charset="-34"/>
                        </a:rPr>
                        <a:t>data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ngsana New" pitchFamily="18" charset="-34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Angsana New" pitchFamily="18" charset="-34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ngsana New" pitchFamily="18" charset="-34"/>
                        </a:rPr>
                        <a:t>data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ngsana New" pitchFamily="18" charset="-34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Angsana New" pitchFamily="18" charset="-34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ngsana New" pitchFamily="18" charset="-34"/>
                        </a:rPr>
                        <a:t>data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ngsana New" pitchFamily="18" charset="-34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Angsana New" pitchFamily="18" charset="-34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ngsana New" pitchFamily="18" charset="-34"/>
                        </a:rPr>
                        <a:t>data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ngsana New" pitchFamily="18" charset="-34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0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Angsana New" pitchFamily="18" charset="-34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cs typeface="Angsana New" pitchFamily="18" charset="-34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cs typeface="Angsana New" pitchFamily="18" charset="-34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Angsana New" pitchFamily="18" charset="-34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cs typeface="Angsana New" pitchFamily="18" charset="-34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cs typeface="Angsana New" pitchFamily="18" charset="-34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Angsana New" pitchFamily="18" charset="-34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cs typeface="Angsana New" pitchFamily="18" charset="-34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cs typeface="Angsana New" pitchFamily="18" charset="-34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Angsana New" pitchFamily="18" charset="-34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cs typeface="Angsana New" pitchFamily="18" charset="-34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 flipV="1">
            <a:off x="7164352" y="1350060"/>
            <a:ext cx="418601" cy="34659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23728" y="836712"/>
            <a:ext cx="360040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188922" y="1484784"/>
            <a:ext cx="68400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30036" y="1514764"/>
            <a:ext cx="68400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976296" y="1511822"/>
            <a:ext cx="68400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547665" y="620688"/>
            <a:ext cx="660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sz="1800" b="1" dirty="0">
                <a:latin typeface="Calibri" pitchFamily="34" charset="0"/>
                <a:cs typeface="Angsana New" pitchFamily="18" charset="-34"/>
              </a:rPr>
              <a:t>head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627848" y="1700808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sz="1800" b="1" dirty="0">
                <a:solidFill>
                  <a:srgbClr val="FF00FF"/>
                </a:solidFill>
                <a:latin typeface="Calibri" pitchFamily="34" charset="0"/>
                <a:cs typeface="Angsana New" pitchFamily="18" charset="-34"/>
              </a:rPr>
              <a:t>node</a:t>
            </a:r>
          </a:p>
        </p:txBody>
      </p:sp>
      <p:sp>
        <p:nvSpPr>
          <p:cNvPr id="16" name="Text Box 22"/>
          <p:cNvSpPr txBox="1">
            <a:spLocks noChangeArrowheads="1"/>
          </p:cNvSpPr>
          <p:nvPr/>
        </p:nvSpPr>
        <p:spPr bwMode="auto">
          <a:xfrm>
            <a:off x="3352673" y="1217972"/>
            <a:ext cx="61798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link</a:t>
            </a:r>
            <a:endParaRPr lang="th-TH" sz="16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32040" y="4293096"/>
            <a:ext cx="15841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US" sz="2800" b="1" dirty="0">
                <a:solidFill>
                  <a:schemeClr val="accent5"/>
                </a:solidFill>
                <a:latin typeface="Cordia New" pitchFamily="34" charset="-34"/>
                <a:cs typeface="Cordia New" pitchFamily="34" charset="-34"/>
              </a:rPr>
              <a:t>node class   </a:t>
            </a:r>
          </a:p>
        </p:txBody>
      </p:sp>
      <p:grpSp>
        <p:nvGrpSpPr>
          <p:cNvPr id="2" name="Group 20"/>
          <p:cNvGrpSpPr/>
          <p:nvPr/>
        </p:nvGrpSpPr>
        <p:grpSpPr>
          <a:xfrm>
            <a:off x="4581578" y="4994012"/>
            <a:ext cx="1376792" cy="739244"/>
            <a:chOff x="3923928" y="4994012"/>
            <a:chExt cx="1376792" cy="739244"/>
          </a:xfrm>
        </p:grpSpPr>
        <p:sp>
          <p:nvSpPr>
            <p:cNvPr id="19" name="Rectangle 18"/>
            <p:cNvSpPr/>
            <p:nvPr/>
          </p:nvSpPr>
          <p:spPr>
            <a:xfrm>
              <a:off x="4211960" y="4994012"/>
              <a:ext cx="108876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514350" lvl="0" indent="-514350"/>
              <a:r>
                <a:rPr lang="en-US" sz="2800" b="1" dirty="0">
                  <a:solidFill>
                    <a:srgbClr val="4BACC6"/>
                  </a:solidFill>
                  <a:latin typeface="Cordia New" pitchFamily="34" charset="-34"/>
                  <a:cs typeface="Cordia New" pitchFamily="34" charset="-34"/>
                </a:rPr>
                <a:t>list class</a:t>
              </a:r>
              <a:endParaRPr lang="th-TH" sz="2800" dirty="0">
                <a:solidFill>
                  <a:srgbClr val="4BACC6"/>
                </a:solidFill>
              </a:endParaRPr>
            </a:p>
          </p:txBody>
        </p:sp>
        <p:sp>
          <p:nvSpPr>
            <p:cNvPr id="20" name="Right Brace 19"/>
            <p:cNvSpPr/>
            <p:nvPr/>
          </p:nvSpPr>
          <p:spPr>
            <a:xfrm>
              <a:off x="3923928" y="5085184"/>
              <a:ext cx="216024" cy="648072"/>
            </a:xfrm>
            <a:prstGeom prst="rightBrac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22" name="Right Brace 21"/>
          <p:cNvSpPr/>
          <p:nvPr/>
        </p:nvSpPr>
        <p:spPr>
          <a:xfrm>
            <a:off x="4572000" y="4221088"/>
            <a:ext cx="216024" cy="648072"/>
          </a:xfrm>
          <a:prstGeom prst="righ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300192" y="836712"/>
            <a:ext cx="360040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868144" y="548680"/>
            <a:ext cx="488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sz="1800" b="1" dirty="0">
                <a:latin typeface="Calibri" pitchFamily="34" charset="0"/>
                <a:cs typeface="Angsana New" pitchFamily="18" charset="-34"/>
              </a:rPr>
              <a:t>tail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67744" y="3717032"/>
            <a:ext cx="4392488" cy="504056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C00000"/>
                </a:solidFill>
              </a:rPr>
              <a:t>1. Data : 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87824" y="4221088"/>
            <a:ext cx="4104456" cy="432048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/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__init__() 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th-TH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constructor </a:t>
            </a:r>
            <a:r>
              <a:rPr lang="th-TH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ให้ค่าตั้งต้น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th-TH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99"/>
              </a:clrFrom>
              <a:clrTo>
                <a:srgbClr val="FFFF99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87824" y="980728"/>
            <a:ext cx="3389915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Arrow Connector 14"/>
          <p:cNvCxnSpPr/>
          <p:nvPr/>
        </p:nvCxnSpPr>
        <p:spPr>
          <a:xfrm flipV="1">
            <a:off x="3203848" y="4653136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615427" y="5241557"/>
            <a:ext cx="11748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en-US" sz="1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underscores</a:t>
            </a:r>
            <a:endParaRPr lang="th-TH" sz="12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211960" y="4653136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779912" y="5229200"/>
            <a:ext cx="11748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en-US" sz="1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underscores</a:t>
            </a:r>
            <a:endParaRPr lang="th-TH" sz="120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Node Class / List Class</a:t>
            </a:r>
            <a:endParaRPr lang="th-TH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Node Class</a:t>
            </a:r>
            <a:endParaRPr lang="th-TH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016288" y="980729"/>
          <a:ext cx="5148000" cy="944880"/>
        </p:xfrm>
        <a:graphic>
          <a:graphicData uri="http://schemas.openxmlformats.org/drawingml/2006/table">
            <a:tbl>
              <a:tblPr/>
              <a:tblGrid>
                <a:gridCol w="4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70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ngsana New" pitchFamily="18" charset="-34"/>
                        </a:rPr>
                        <a:t>data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ngsana New" pitchFamily="18" charset="-34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Angsana New" pitchFamily="18" charset="-34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ngsana New" pitchFamily="18" charset="-34"/>
                        </a:rPr>
                        <a:t>data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ngsana New" pitchFamily="18" charset="-34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Angsana New" pitchFamily="18" charset="-34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ngsana New" pitchFamily="18" charset="-34"/>
                        </a:rPr>
                        <a:t>data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ngsana New" pitchFamily="18" charset="-34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Angsana New" pitchFamily="18" charset="-34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ngsana New" pitchFamily="18" charset="-34"/>
                        </a:rPr>
                        <a:t>data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ngsana New" pitchFamily="18" charset="-34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0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Angsana New" pitchFamily="18" charset="-34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cs typeface="Angsana New" pitchFamily="18" charset="-34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cs typeface="Angsana New" pitchFamily="18" charset="-34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Angsana New" pitchFamily="18" charset="-34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cs typeface="Angsana New" pitchFamily="18" charset="-34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cs typeface="Angsana New" pitchFamily="18" charset="-34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Angsana New" pitchFamily="18" charset="-34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cs typeface="Angsana New" pitchFamily="18" charset="-34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cs typeface="Angsana New" pitchFamily="18" charset="-34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Angsana New" pitchFamily="18" charset="-34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cs typeface="Angsana New" pitchFamily="18" charset="-34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 flipV="1">
            <a:off x="6732304" y="1278052"/>
            <a:ext cx="418601" cy="34659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691680" y="764704"/>
            <a:ext cx="360040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756874" y="1412776"/>
            <a:ext cx="68400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097988" y="1442756"/>
            <a:ext cx="68400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544248" y="1439814"/>
            <a:ext cx="68400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141264" y="548680"/>
            <a:ext cx="6094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sz="1600" b="1" dirty="0">
                <a:latin typeface="Calibri" pitchFamily="34" charset="0"/>
                <a:cs typeface="Angsana New" pitchFamily="18" charset="-34"/>
              </a:rPr>
              <a:t>head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21448" y="1628800"/>
            <a:ext cx="6190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FF00FF"/>
                </a:solidFill>
                <a:latin typeface="Calibri" pitchFamily="34" charset="0"/>
                <a:cs typeface="Angsana New" pitchFamily="18" charset="-34"/>
              </a:rPr>
              <a:t>node</a:t>
            </a:r>
          </a:p>
        </p:txBody>
      </p:sp>
      <p:sp>
        <p:nvSpPr>
          <p:cNvPr id="16" name="Text Box 22"/>
          <p:cNvSpPr txBox="1">
            <a:spLocks noChangeArrowheads="1"/>
          </p:cNvSpPr>
          <p:nvPr/>
        </p:nvSpPr>
        <p:spPr bwMode="auto">
          <a:xfrm>
            <a:off x="2885900" y="1099664"/>
            <a:ext cx="6179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link</a:t>
            </a:r>
            <a:endParaRPr lang="th-TH" sz="20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37208" y="4316903"/>
            <a:ext cx="49751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if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next 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is None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b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None</a:t>
            </a:r>
          </a:p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 </a:t>
            </a:r>
          </a:p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b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self.next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next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48490" y="2132856"/>
            <a:ext cx="648071" cy="360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4"/>
          <p:cNvGrpSpPr/>
          <p:nvPr/>
        </p:nvGrpSpPr>
        <p:grpSpPr>
          <a:xfrm>
            <a:off x="3900418" y="2132856"/>
            <a:ext cx="634585" cy="307777"/>
            <a:chOff x="611560" y="2132856"/>
            <a:chExt cx="634585" cy="307777"/>
          </a:xfrm>
        </p:grpSpPr>
        <p:sp>
          <p:nvSpPr>
            <p:cNvPr id="21" name="Rectangle 20"/>
            <p:cNvSpPr/>
            <p:nvPr/>
          </p:nvSpPr>
          <p:spPr>
            <a:xfrm>
              <a:off x="611560" y="2132856"/>
              <a:ext cx="36004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rgbClr val="0000FF"/>
                  </a:solidFill>
                  <a:latin typeface="Comic Sans MS" pitchFamily="66" charset="0"/>
                </a:rPr>
                <a:t>p</a:t>
              </a:r>
              <a:endParaRPr lang="th-TH" sz="1400" b="1" dirty="0">
                <a:solidFill>
                  <a:schemeClr val="accent5"/>
                </a:solidFill>
                <a:latin typeface="Comic Sans MS" pitchFamily="66" charset="0"/>
              </a:endParaRPr>
            </a:p>
          </p:txBody>
        </p:sp>
        <p:sp>
          <p:nvSpPr>
            <p:cNvPr id="22" name="Line 7"/>
            <p:cNvSpPr>
              <a:spLocks noChangeShapeType="1"/>
            </p:cNvSpPr>
            <p:nvPr/>
          </p:nvSpPr>
          <p:spPr bwMode="auto">
            <a:xfrm>
              <a:off x="886145" y="2290319"/>
              <a:ext cx="3600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h-TH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3912567" y="2564904"/>
            <a:ext cx="6367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260457" y="2564904"/>
            <a:ext cx="22557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b="1" dirty="0">
                <a:solidFill>
                  <a:srgbClr val="4BACC6"/>
                </a:solidFill>
                <a:latin typeface="Courier New" pitchFamily="49" charset="0"/>
                <a:cs typeface="Courier New" pitchFamily="49" charset="0"/>
              </a:rPr>
              <a:t>node</a:t>
            </a: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733163" y="5517232"/>
            <a:ext cx="44324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</a:t>
            </a:r>
            <a:r>
              <a:rPr lang="en-US" sz="1400" b="1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pPr lvl="0"/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th-TH" sz="1400" b="1" dirty="0">
              <a:latin typeface="Courier New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555776" y="3140968"/>
            <a:ext cx="4942794" cy="3108543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4BACC6"/>
                </a:solidFill>
                <a:latin typeface="Courier New" pitchFamily="49" charset="0"/>
                <a:cs typeface="Courier New" pitchFamily="49" charset="0"/>
              </a:rPr>
              <a:t>node</a:t>
            </a: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0"/>
            <a:endParaRPr lang="en-US" sz="14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__init__(</a:t>
            </a:r>
            <a:r>
              <a:rPr lang="en-US" sz="1400" b="1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 </a:t>
            </a:r>
            <a:r>
              <a:rPr lang="en-US" sz="1400" b="1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 </a:t>
            </a:r>
            <a:r>
              <a:rPr lang="en-US" sz="1400" b="1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pPr lvl="0"/>
            <a:endParaRPr lang="en-US" sz="14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sz="14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sz="14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sz="14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sz="14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sz="14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sz="14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sz="14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sz="14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sz="14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sz="14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482502" y="4005064"/>
            <a:ext cx="25255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>
                <a:solidFill>
                  <a:prstClr val="white">
                    <a:lumMod val="50000"/>
                  </a:prstClr>
                </a:solidFill>
                <a:latin typeface="Courier New" pitchFamily="49" charset="0"/>
                <a:cs typeface="Courier New" pitchFamily="49" charset="0"/>
              </a:rPr>
              <a:t>data</a:t>
            </a:r>
            <a:endParaRPr lang="th-TH" sz="1400" b="1" dirty="0">
              <a:latin typeface="Courier New" pitchFamily="49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796136" y="764704"/>
            <a:ext cx="360040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381592" y="476672"/>
            <a:ext cx="4535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sz="1600" b="1" dirty="0">
                <a:latin typeface="Calibri" pitchFamily="34" charset="0"/>
                <a:cs typeface="Angsana New" pitchFamily="18" charset="-34"/>
              </a:rPr>
              <a:t>tail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/>
      <p:bldP spid="24" grpId="0"/>
      <p:bldP spid="26" grpId="0"/>
      <p:bldP spid="27" grpId="0" animBg="1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List Class</a:t>
            </a:r>
            <a:endParaRPr lang="th-TH" dirty="0"/>
          </a:p>
        </p:txBody>
      </p:sp>
      <p:sp>
        <p:nvSpPr>
          <p:cNvPr id="17" name="Rectangle 16"/>
          <p:cNvSpPr/>
          <p:nvPr/>
        </p:nvSpPr>
        <p:spPr>
          <a:xfrm>
            <a:off x="107504" y="1076543"/>
            <a:ext cx="3348000" cy="1292662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 """ unordered singly linked list </a:t>
            </a:r>
          </a:p>
          <a:p>
            <a:r>
              <a:rPr lang="en-US" sz="12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     with </a:t>
            </a:r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head</a:t>
            </a:r>
          </a:p>
          <a:p>
            <a:r>
              <a:rPr lang="en-US" sz="12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 """    </a:t>
            </a:r>
            <a:endParaRPr lang="en-US" sz="1200" b="1" dirty="0"/>
          </a:p>
          <a:p>
            <a:pPr>
              <a:lnSpc>
                <a:spcPct val="150000"/>
              </a:lnSpc>
            </a:pPr>
            <a:r>
              <a:rPr lang="en-US" sz="1400" b="1" dirty="0"/>
              <a:t>    </a:t>
            </a:r>
            <a:r>
              <a:rPr lang="en-US" sz="1400" b="1" dirty="0">
                <a:solidFill>
                  <a:srgbClr val="0000FF"/>
                </a:solidFill>
              </a:rPr>
              <a:t>def</a:t>
            </a:r>
            <a:r>
              <a:rPr lang="en-US" sz="1400" b="1" dirty="0"/>
              <a:t> __init__(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en-US" sz="1400" b="1" dirty="0"/>
              <a:t>):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             </a:t>
            </a:r>
            <a:r>
              <a:rPr lang="en-US" sz="1400" b="1" dirty="0" err="1">
                <a:solidFill>
                  <a:schemeClr val="bg1">
                    <a:lumMod val="50000"/>
                  </a:schemeClr>
                </a:solidFill>
              </a:rPr>
              <a:t>self.</a:t>
            </a:r>
            <a:r>
              <a:rPr lang="en-US" sz="1400" b="1" dirty="0" err="1">
                <a:solidFill>
                  <a:srgbClr val="C00000"/>
                </a:solidFill>
              </a:rPr>
              <a:t>head</a:t>
            </a:r>
            <a:r>
              <a:rPr lang="en-US" sz="1400" b="1" dirty="0"/>
              <a:t> 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= </a:t>
            </a:r>
            <a:r>
              <a:rPr lang="en-US" sz="1400" b="1" dirty="0">
                <a:solidFill>
                  <a:srgbClr val="00B0F0"/>
                </a:solidFill>
              </a:rPr>
              <a:t>None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766848" y="608776"/>
            <a:ext cx="4968553" cy="5770811"/>
          </a:xfrm>
          <a:prstGeom prst="rect">
            <a:avLst/>
          </a:prstGeom>
          <a:noFill/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   </a:t>
            </a:r>
          </a:p>
          <a:p>
            <a:r>
              <a:rPr lang="en-US" sz="1400" b="1" dirty="0">
                <a:solidFill>
                  <a:srgbClr val="0000FF"/>
                </a:solidFill>
              </a:rPr>
              <a:t>def</a:t>
            </a:r>
            <a:r>
              <a:rPr lang="en-US" sz="1400" b="1" dirty="0"/>
              <a:t> __init__(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self, head</a:t>
            </a:r>
            <a:r>
              <a:rPr lang="en-US" sz="1400" b="1" dirty="0"/>
              <a:t> = </a:t>
            </a:r>
            <a:r>
              <a:rPr lang="en-US" sz="1400" b="1" dirty="0">
                <a:solidFill>
                  <a:srgbClr val="00B0F0"/>
                </a:solidFill>
              </a:rPr>
              <a:t>None</a:t>
            </a:r>
            <a:r>
              <a:rPr lang="en-US" sz="1400" b="1" dirty="0"/>
              <a:t>):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6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""" unordered singly linked list </a:t>
            </a:r>
          </a:p>
          <a:p>
            <a:r>
              <a:rPr lang="en-US" sz="12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     can set default list</a:t>
            </a:r>
          </a:p>
          <a:p>
            <a:r>
              <a:rPr lang="en-US" sz="12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     with </a:t>
            </a:r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head, tail &amp; size</a:t>
            </a:r>
          </a:p>
          <a:p>
            <a:r>
              <a:rPr lang="en-US" sz="12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 """    </a:t>
            </a:r>
            <a:endParaRPr lang="en-US" sz="1200" b="1" dirty="0"/>
          </a:p>
          <a:p>
            <a:pPr lvl="1">
              <a:lnSpc>
                <a:spcPct val="150000"/>
              </a:lnSpc>
            </a:pPr>
            <a:r>
              <a:rPr lang="en-US" sz="1400" b="1" dirty="0">
                <a:solidFill>
                  <a:srgbClr val="0000FF"/>
                </a:solidFill>
              </a:rPr>
              <a:t>if</a:t>
            </a:r>
            <a:r>
              <a:rPr lang="en-US" sz="1400" b="1" dirty="0"/>
              <a:t> 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head</a:t>
            </a:r>
            <a:r>
              <a:rPr lang="en-US" sz="1400" b="1" dirty="0"/>
              <a:t> == </a:t>
            </a:r>
            <a:r>
              <a:rPr lang="en-US" sz="1400" b="1" dirty="0">
                <a:solidFill>
                  <a:srgbClr val="00B0F0"/>
                </a:solidFill>
              </a:rPr>
              <a:t>None</a:t>
            </a:r>
            <a:r>
              <a:rPr lang="en-US" sz="1400" b="1" dirty="0"/>
              <a:t>: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            	</a:t>
            </a:r>
            <a:r>
              <a:rPr lang="en-US" sz="1400" b="1" dirty="0" err="1">
                <a:solidFill>
                  <a:schemeClr val="bg1">
                    <a:lumMod val="50000"/>
                  </a:schemeClr>
                </a:solidFill>
              </a:rPr>
              <a:t>self.</a:t>
            </a:r>
            <a:r>
              <a:rPr lang="en-US" sz="1400" b="1" dirty="0" err="1">
                <a:solidFill>
                  <a:srgbClr val="C00000"/>
                </a:solidFill>
              </a:rPr>
              <a:t>head</a:t>
            </a:r>
            <a:r>
              <a:rPr lang="en-US" sz="1400" b="1" dirty="0"/>
              <a:t> = </a:t>
            </a:r>
            <a:r>
              <a:rPr lang="en-US" sz="1400" b="1" dirty="0" err="1">
                <a:solidFill>
                  <a:schemeClr val="bg1">
                    <a:lumMod val="50000"/>
                  </a:schemeClr>
                </a:solidFill>
              </a:rPr>
              <a:t>self.</a:t>
            </a:r>
            <a:r>
              <a:rPr lang="en-US" sz="1400" b="1" dirty="0" err="1">
                <a:solidFill>
                  <a:srgbClr val="C00000"/>
                </a:solidFill>
              </a:rPr>
              <a:t>tail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400" b="1" dirty="0"/>
              <a:t>= </a:t>
            </a:r>
            <a:r>
              <a:rPr lang="en-US" sz="1400" b="1" dirty="0">
                <a:solidFill>
                  <a:srgbClr val="00B0F0"/>
                </a:solidFill>
              </a:rPr>
              <a:t>None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            	</a:t>
            </a:r>
            <a:r>
              <a:rPr lang="en-US" sz="1400" b="1" dirty="0" err="1">
                <a:solidFill>
                  <a:schemeClr val="bg1">
                    <a:lumMod val="50000"/>
                  </a:schemeClr>
                </a:solidFill>
              </a:rPr>
              <a:t>self.</a:t>
            </a:r>
            <a:r>
              <a:rPr lang="en-US" sz="1400" b="1" dirty="0" err="1">
                <a:solidFill>
                  <a:srgbClr val="C00000"/>
                </a:solidFill>
              </a:rPr>
              <a:t>size</a:t>
            </a:r>
            <a:r>
              <a:rPr lang="en-US" sz="1400" b="1" dirty="0"/>
              <a:t> = 0</a:t>
            </a:r>
          </a:p>
          <a:p>
            <a:pPr marL="0" lvl="1">
              <a:lnSpc>
                <a:spcPct val="150000"/>
              </a:lnSpc>
            </a:pPr>
            <a:r>
              <a:rPr lang="en-US" sz="1400" b="1" dirty="0">
                <a:solidFill>
                  <a:srgbClr val="0000FF"/>
                </a:solidFill>
              </a:rPr>
              <a:t>           else</a:t>
            </a:r>
            <a:r>
              <a:rPr lang="en-US" sz="1400" b="1" dirty="0"/>
              <a:t>:</a:t>
            </a:r>
          </a:p>
          <a:p>
            <a:pPr>
              <a:lnSpc>
                <a:spcPct val="150000"/>
              </a:lnSpc>
            </a:pPr>
            <a:endParaRPr lang="en-US" sz="1400" b="1" dirty="0"/>
          </a:p>
          <a:p>
            <a:pPr>
              <a:lnSpc>
                <a:spcPct val="150000"/>
              </a:lnSpc>
            </a:pPr>
            <a:endParaRPr lang="en-US" sz="1400" b="1" dirty="0"/>
          </a:p>
          <a:p>
            <a:pPr lvl="1">
              <a:lnSpc>
                <a:spcPct val="150000"/>
              </a:lnSpc>
            </a:pPr>
            <a:r>
              <a:rPr lang="en-US" sz="1400" b="1" dirty="0"/>
              <a:t>	</a:t>
            </a:r>
            <a:r>
              <a:rPr lang="en-US" sz="1400" b="1" dirty="0" err="1">
                <a:solidFill>
                  <a:schemeClr val="bg1">
                    <a:lumMod val="50000"/>
                  </a:schemeClr>
                </a:solidFill>
              </a:rPr>
              <a:t>self.</a:t>
            </a:r>
            <a:r>
              <a:rPr lang="en-US" sz="1400" b="1" dirty="0" err="1">
                <a:solidFill>
                  <a:srgbClr val="C00000"/>
                </a:solidFill>
              </a:rPr>
              <a:t>head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400" b="1" dirty="0"/>
              <a:t>= head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            	t = </a:t>
            </a:r>
            <a:r>
              <a:rPr lang="en-US" sz="1400" b="1" dirty="0" err="1">
                <a:solidFill>
                  <a:schemeClr val="bg1">
                    <a:lumMod val="50000"/>
                  </a:schemeClr>
                </a:solidFill>
              </a:rPr>
              <a:t>self.</a:t>
            </a:r>
            <a:r>
              <a:rPr lang="en-US" sz="1400" b="1" dirty="0" err="1"/>
              <a:t>head</a:t>
            </a:r>
            <a:r>
              <a:rPr lang="en-US" sz="1400" b="1" dirty="0"/>
              <a:t>		</a:t>
            </a:r>
            <a:endParaRPr lang="en-US" sz="14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400" b="1" dirty="0"/>
              <a:t>            	</a:t>
            </a:r>
            <a:r>
              <a:rPr lang="en-US" sz="1400" b="1" dirty="0" err="1">
                <a:solidFill>
                  <a:schemeClr val="bg1">
                    <a:lumMod val="50000"/>
                  </a:schemeClr>
                </a:solidFill>
              </a:rPr>
              <a:t>self.</a:t>
            </a:r>
            <a:r>
              <a:rPr lang="en-US" sz="1400" b="1" dirty="0" err="1"/>
              <a:t>size</a:t>
            </a:r>
            <a:r>
              <a:rPr lang="en-US" sz="1400" b="1" dirty="0"/>
              <a:t> = 1</a:t>
            </a:r>
          </a:p>
          <a:p>
            <a:pPr lvl="1">
              <a:lnSpc>
                <a:spcPct val="150000"/>
              </a:lnSpc>
            </a:pPr>
            <a:r>
              <a:rPr lang="en-US" sz="1400" b="1" dirty="0"/>
              <a:t>            </a:t>
            </a:r>
            <a:r>
              <a:rPr lang="en-US" sz="1400" b="1" dirty="0">
                <a:solidFill>
                  <a:srgbClr val="0000FF"/>
                </a:solidFill>
              </a:rPr>
              <a:t>              </a:t>
            </a:r>
            <a:r>
              <a:rPr lang="en-US" sz="1400" b="1" dirty="0"/>
              <a:t> </a:t>
            </a:r>
            <a:r>
              <a:rPr lang="en-US" sz="1400" b="1" dirty="0" err="1"/>
              <a:t>t.next</a:t>
            </a:r>
            <a:r>
              <a:rPr lang="en-US" sz="1400" b="1" dirty="0"/>
              <a:t> != </a:t>
            </a:r>
            <a:r>
              <a:rPr lang="en-US" sz="1400" b="1" dirty="0">
                <a:solidFill>
                  <a:srgbClr val="00B0F0"/>
                </a:solidFill>
              </a:rPr>
              <a:t>None</a:t>
            </a:r>
            <a:r>
              <a:rPr lang="en-US" sz="1400" b="1" dirty="0"/>
              <a:t>:    </a:t>
            </a:r>
            <a:r>
              <a:rPr lang="en-US" sz="1400" b="1" dirty="0">
                <a:solidFill>
                  <a:srgbClr val="00B050"/>
                </a:solidFill>
              </a:rPr>
              <a:t># locating tail &amp; find size</a:t>
            </a:r>
          </a:p>
          <a:p>
            <a:pPr lvl="1">
              <a:lnSpc>
                <a:spcPct val="150000"/>
              </a:lnSpc>
            </a:pPr>
            <a:r>
              <a:rPr lang="en-US" sz="1400" b="1" dirty="0"/>
              <a:t>                t = </a:t>
            </a:r>
            <a:r>
              <a:rPr lang="en-US" sz="1400" b="1" dirty="0" err="1"/>
              <a:t>t.next</a:t>
            </a:r>
            <a:endParaRPr lang="en-US" sz="1400" b="1" dirty="0"/>
          </a:p>
          <a:p>
            <a:pPr lvl="1">
              <a:lnSpc>
                <a:spcPct val="150000"/>
              </a:lnSpc>
            </a:pPr>
            <a:r>
              <a:rPr lang="en-US" sz="1400" b="1" dirty="0"/>
              <a:t>                </a:t>
            </a:r>
            <a:r>
              <a:rPr lang="en-US" sz="1400" b="1" dirty="0" err="1">
                <a:solidFill>
                  <a:schemeClr val="bg1">
                    <a:lumMod val="50000"/>
                  </a:schemeClr>
                </a:solidFill>
              </a:rPr>
              <a:t>self.</a:t>
            </a:r>
            <a:r>
              <a:rPr lang="en-US" sz="1400" b="1" dirty="0" err="1"/>
              <a:t>size</a:t>
            </a:r>
            <a:r>
              <a:rPr lang="en-US" sz="1400" b="1" dirty="0"/>
              <a:t> += 1</a:t>
            </a:r>
          </a:p>
          <a:p>
            <a:pPr lvl="1">
              <a:lnSpc>
                <a:spcPct val="150000"/>
              </a:lnSpc>
            </a:pPr>
            <a:r>
              <a:rPr lang="en-US" sz="1400" b="1" dirty="0"/>
              <a:t>            </a:t>
            </a:r>
            <a:r>
              <a:rPr lang="en-US" sz="1400" b="1" dirty="0" err="1"/>
              <a:t>self.tail</a:t>
            </a:r>
            <a:r>
              <a:rPr lang="en-US" sz="1400" b="1" dirty="0"/>
              <a:t> = t</a:t>
            </a:r>
            <a:endParaRPr lang="th-TH" sz="1400" b="1" dirty="0"/>
          </a:p>
        </p:txBody>
      </p:sp>
      <p:sp>
        <p:nvSpPr>
          <p:cNvPr id="19" name="Rectangle 18"/>
          <p:cNvSpPr/>
          <p:nvPr/>
        </p:nvSpPr>
        <p:spPr>
          <a:xfrm>
            <a:off x="107504" y="2996952"/>
            <a:ext cx="3348000" cy="1754326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1400" b="1" dirty="0">
              <a:solidFill>
                <a:prstClr val="black"/>
              </a:solidFill>
            </a:endParaRPr>
          </a:p>
          <a:p>
            <a:r>
              <a:rPr lang="en-US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""" unordered singly linked list </a:t>
            </a:r>
          </a:p>
          <a:p>
            <a:r>
              <a:rPr lang="en-US" sz="12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     with </a:t>
            </a:r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head &amp; tail</a:t>
            </a:r>
          </a:p>
          <a:p>
            <a:r>
              <a:rPr lang="en-US" sz="12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 """    </a:t>
            </a:r>
            <a:endParaRPr lang="en-US" sz="1200" b="1" dirty="0"/>
          </a:p>
          <a:p>
            <a:pPr lvl="0"/>
            <a:endParaRPr lang="en-US" sz="1400" b="1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sz="1400" b="1" dirty="0">
                <a:solidFill>
                  <a:prstClr val="black"/>
                </a:solidFill>
              </a:rPr>
              <a:t>    </a:t>
            </a:r>
            <a:r>
              <a:rPr lang="en-US" sz="1400" b="1" dirty="0">
                <a:solidFill>
                  <a:srgbClr val="0000FF"/>
                </a:solidFill>
              </a:rPr>
              <a:t>def</a:t>
            </a:r>
            <a:r>
              <a:rPr lang="en-US" sz="1400" b="1" dirty="0">
                <a:solidFill>
                  <a:prstClr val="black"/>
                </a:solidFill>
              </a:rPr>
              <a:t> __init__(</a:t>
            </a:r>
            <a:r>
              <a:rPr lang="en-US" sz="1400" b="1" dirty="0">
                <a:solidFill>
                  <a:prstClr val="white">
                    <a:lumMod val="50000"/>
                  </a:prstClr>
                </a:solidFill>
              </a:rPr>
              <a:t>self</a:t>
            </a:r>
            <a:r>
              <a:rPr lang="en-US" sz="1400" b="1" dirty="0">
                <a:solidFill>
                  <a:prstClr val="black"/>
                </a:solidFill>
              </a:rPr>
              <a:t>):</a:t>
            </a:r>
          </a:p>
          <a:p>
            <a:pPr lvl="0">
              <a:lnSpc>
                <a:spcPct val="150000"/>
              </a:lnSpc>
            </a:pPr>
            <a:r>
              <a:rPr lang="en-US" sz="1400" b="1" dirty="0">
                <a:solidFill>
                  <a:prstClr val="black"/>
                </a:solidFill>
              </a:rPr>
              <a:t>             </a:t>
            </a:r>
            <a:r>
              <a:rPr lang="en-US" sz="1400" b="1" dirty="0" err="1">
                <a:solidFill>
                  <a:prstClr val="white">
                    <a:lumMod val="50000"/>
                  </a:prstClr>
                </a:solidFill>
              </a:rPr>
              <a:t>self.</a:t>
            </a:r>
            <a:r>
              <a:rPr lang="en-US" sz="1400" b="1" dirty="0" err="1">
                <a:solidFill>
                  <a:srgbClr val="C00000"/>
                </a:solidFill>
              </a:rPr>
              <a:t>head</a:t>
            </a:r>
            <a:r>
              <a:rPr lang="en-US" sz="1400" b="1" dirty="0">
                <a:solidFill>
                  <a:prstClr val="black"/>
                </a:solidFill>
              </a:rPr>
              <a:t> = </a:t>
            </a:r>
            <a:r>
              <a:rPr lang="en-US" sz="1400" b="1" dirty="0" err="1">
                <a:solidFill>
                  <a:prstClr val="white">
                    <a:lumMod val="50000"/>
                  </a:prstClr>
                </a:solidFill>
              </a:rPr>
              <a:t>self.</a:t>
            </a:r>
            <a:r>
              <a:rPr lang="en-US" sz="1400" b="1" dirty="0" err="1">
                <a:solidFill>
                  <a:srgbClr val="C00000"/>
                </a:solidFill>
              </a:rPr>
              <a:t>tail</a:t>
            </a:r>
            <a:r>
              <a:rPr lang="en-US" sz="1400" b="1" dirty="0">
                <a:solidFill>
                  <a:prstClr val="white">
                    <a:lumMod val="50000"/>
                  </a:prstClr>
                </a:solidFill>
              </a:rPr>
              <a:t> = </a:t>
            </a:r>
            <a:r>
              <a:rPr lang="en-US" sz="1400" b="1" dirty="0">
                <a:solidFill>
                  <a:srgbClr val="00B0F0"/>
                </a:solidFill>
              </a:rPr>
              <a:t>None</a:t>
            </a:r>
            <a:endParaRPr lang="th-TH" sz="1400" b="1" dirty="0"/>
          </a:p>
        </p:txBody>
      </p:sp>
      <p:sp>
        <p:nvSpPr>
          <p:cNvPr id="22" name="Rectangle 21"/>
          <p:cNvSpPr/>
          <p:nvPr/>
        </p:nvSpPr>
        <p:spPr>
          <a:xfrm>
            <a:off x="2051720" y="1711841"/>
            <a:ext cx="1224136" cy="276999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l1</a:t>
            </a:r>
            <a:r>
              <a:rPr lang="en-US" sz="1200" b="1" dirty="0">
                <a:solidFill>
                  <a:srgbClr val="4BACC6"/>
                </a:solidFill>
                <a:latin typeface="Courier New" pitchFamily="49" charset="0"/>
                <a:cs typeface="Courier New" pitchFamily="49" charset="0"/>
              </a:rPr>
              <a:t> = list</a:t>
            </a:r>
            <a:r>
              <a:rPr lang="en-US" sz="1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051856" y="4088105"/>
            <a:ext cx="1224000" cy="276999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l2</a:t>
            </a:r>
            <a:r>
              <a:rPr lang="en-US" sz="1200" b="1" dirty="0">
                <a:solidFill>
                  <a:srgbClr val="4BACC6"/>
                </a:solidFill>
                <a:latin typeface="Courier New" pitchFamily="49" charset="0"/>
                <a:cs typeface="Courier New" pitchFamily="49" charset="0"/>
              </a:rPr>
              <a:t> = list</a:t>
            </a:r>
            <a:r>
              <a:rPr lang="en-US" sz="1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092280" y="2132856"/>
            <a:ext cx="1584176" cy="276999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l3</a:t>
            </a:r>
            <a:r>
              <a:rPr lang="en-US" sz="1200" b="1" dirty="0">
                <a:solidFill>
                  <a:srgbClr val="4BACC6"/>
                </a:solidFill>
                <a:latin typeface="Courier New" pitchFamily="49" charset="0"/>
                <a:cs typeface="Courier New" pitchFamily="49" charset="0"/>
              </a:rPr>
              <a:t> = list</a:t>
            </a:r>
            <a:r>
              <a:rPr lang="en-US" sz="1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5496" y="683404"/>
            <a:ext cx="849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class</a:t>
            </a:r>
            <a:r>
              <a:rPr lang="en-US" sz="1400" b="1" dirty="0"/>
              <a:t> </a:t>
            </a:r>
            <a:r>
              <a:rPr lang="en-US" sz="1400" b="1" dirty="0">
                <a:solidFill>
                  <a:schemeClr val="accent5"/>
                </a:solidFill>
              </a:rPr>
              <a:t>list</a:t>
            </a:r>
            <a:r>
              <a:rPr lang="en-US" sz="1400" b="1" dirty="0"/>
              <a:t>:</a:t>
            </a:r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3370055"/>
            <a:ext cx="3528393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42"/>
          <p:cNvGrpSpPr/>
          <p:nvPr/>
        </p:nvGrpSpPr>
        <p:grpSpPr>
          <a:xfrm>
            <a:off x="5724128" y="1988840"/>
            <a:ext cx="1728192" cy="453970"/>
            <a:chOff x="5360794" y="2224381"/>
            <a:chExt cx="1034438" cy="45397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5360794" y="2224381"/>
              <a:ext cx="1034438" cy="4539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US" sz="2000" b="1" dirty="0">
                  <a:solidFill>
                    <a:srgbClr val="C00000"/>
                  </a:solidFill>
                  <a:latin typeface="Cordia New" pitchFamily="34" charset="-34"/>
                  <a:cs typeface="Cordia New" pitchFamily="34" charset="-34"/>
                </a:rPr>
                <a:t>head</a:t>
              </a:r>
            </a:p>
            <a:p>
              <a:pPr>
                <a:lnSpc>
                  <a:spcPts val="1200"/>
                </a:lnSpc>
              </a:pPr>
              <a:r>
                <a:rPr lang="en-US" sz="2000" b="1" dirty="0">
                  <a:solidFill>
                    <a:srgbClr val="C00000"/>
                  </a:solidFill>
                  <a:latin typeface="Cordia New" pitchFamily="34" charset="-34"/>
                  <a:cs typeface="Cordia New" pitchFamily="34" charset="-34"/>
                </a:rPr>
                <a:t>tail         </a:t>
              </a:r>
              <a:r>
                <a:rPr lang="en-US" sz="2400" b="1" dirty="0">
                  <a:solidFill>
                    <a:srgbClr val="0000FF"/>
                  </a:solidFill>
                  <a:latin typeface="Cordia New" pitchFamily="34" charset="-34"/>
                  <a:cs typeface="Cordia New" pitchFamily="34" charset="-34"/>
                </a:rPr>
                <a:t>None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5641081" y="2368397"/>
              <a:ext cx="193830" cy="720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7092280" y="3140968"/>
            <a:ext cx="1584176" cy="276999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l4</a:t>
            </a:r>
            <a:r>
              <a:rPr lang="en-US" sz="1200" b="1" dirty="0">
                <a:solidFill>
                  <a:srgbClr val="4BACC6"/>
                </a:solidFill>
                <a:latin typeface="Courier New" pitchFamily="49" charset="0"/>
                <a:cs typeface="Courier New" pitchFamily="49" charset="0"/>
              </a:rPr>
              <a:t> = list</a:t>
            </a:r>
            <a:r>
              <a:rPr lang="en-US" sz="1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(head)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707904" y="3677843"/>
            <a:ext cx="851033" cy="369332"/>
            <a:chOff x="4513055" y="3677843"/>
            <a:chExt cx="851033" cy="369332"/>
          </a:xfrm>
        </p:grpSpPr>
        <p:sp>
          <p:nvSpPr>
            <p:cNvPr id="30" name="Rectangle 29"/>
            <p:cNvSpPr/>
            <p:nvPr/>
          </p:nvSpPr>
          <p:spPr>
            <a:xfrm>
              <a:off x="4513055" y="3677843"/>
              <a:ext cx="5180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b="1">
                  <a:solidFill>
                    <a:srgbClr val="C00000"/>
                  </a:solidFill>
                  <a:latin typeface="Cordia New" pitchFamily="34" charset="-34"/>
                  <a:cs typeface="Cordia New" pitchFamily="34" charset="-34"/>
                </a:rPr>
                <a:t>head</a:t>
              </a:r>
              <a:endParaRPr lang="th-TH" sz="18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5040088" y="3874111"/>
              <a:ext cx="324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/>
          <p:cNvCxnSpPr/>
          <p:nvPr/>
        </p:nvCxnSpPr>
        <p:spPr>
          <a:xfrm flipH="1">
            <a:off x="4846969" y="3383118"/>
            <a:ext cx="288032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213379" y="3395885"/>
            <a:ext cx="220847" cy="2491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049930" y="3042834"/>
            <a:ext cx="2503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rdia New" pitchFamily="34" charset="-34"/>
                <a:cs typeface="Cordia New" pitchFamily="34" charset="-34"/>
              </a:rPr>
              <a:t>t</a:t>
            </a:r>
            <a:endParaRPr lang="th-TH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220072" y="3356992"/>
            <a:ext cx="1008112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292080" y="3356992"/>
            <a:ext cx="1728192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634640" y="5034662"/>
            <a:ext cx="742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 </a:t>
            </a:r>
            <a:r>
              <a:rPr lang="en-US" sz="1600" b="1" dirty="0">
                <a:solidFill>
                  <a:srgbClr val="0000FF"/>
                </a:solidFill>
              </a:rPr>
              <a:t>while</a:t>
            </a:r>
            <a:r>
              <a:rPr lang="en-US" sz="1600" b="1" dirty="0"/>
              <a:t> </a:t>
            </a:r>
            <a:endParaRPr lang="th-TH" sz="1600" dirty="0"/>
          </a:p>
        </p:txBody>
      </p:sp>
      <p:grpSp>
        <p:nvGrpSpPr>
          <p:cNvPr id="54" name="Group 53"/>
          <p:cNvGrpSpPr/>
          <p:nvPr/>
        </p:nvGrpSpPr>
        <p:grpSpPr>
          <a:xfrm>
            <a:off x="5796136" y="3068960"/>
            <a:ext cx="1152128" cy="576064"/>
            <a:chOff x="5796136" y="3068960"/>
            <a:chExt cx="1152128" cy="576064"/>
          </a:xfrm>
        </p:grpSpPr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5796136" y="3068960"/>
              <a:ext cx="7331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  <a:latin typeface="Cordia New" pitchFamily="34" charset="-34"/>
                  <a:cs typeface="Cordia New" pitchFamily="34" charset="-34"/>
                </a:rPr>
                <a:t>tail   </a:t>
              </a:r>
              <a:r>
                <a:rPr lang="en-US" sz="2400" b="1" dirty="0">
                  <a:solidFill>
                    <a:srgbClr val="0000FF"/>
                  </a:solidFill>
                  <a:latin typeface="Cordia New" pitchFamily="34" charset="-34"/>
                  <a:cs typeface="Cordia New" pitchFamily="34" charset="-34"/>
                </a:rPr>
                <a:t>?</a:t>
              </a: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6156176" y="3356992"/>
              <a:ext cx="792088" cy="288032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2" grpId="0" animBg="1"/>
      <p:bldP spid="24" grpId="0" animBg="1"/>
      <p:bldP spid="26" grpId="0" animBg="1"/>
      <p:bldP spid="20" grpId="0" animBg="1"/>
      <p:bldP spid="43" grpId="0"/>
      <p:bldP spid="5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03648" y="2636912"/>
            <a:ext cx="6552728" cy="64807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Methods</a:t>
            </a:r>
            <a:endParaRPr lang="th-TH" dirty="0"/>
          </a:p>
        </p:txBody>
      </p:sp>
      <p:sp>
        <p:nvSpPr>
          <p:cNvPr id="11" name="Rectangle 10"/>
          <p:cNvSpPr/>
          <p:nvPr/>
        </p:nvSpPr>
        <p:spPr>
          <a:xfrm>
            <a:off x="776743" y="4884658"/>
            <a:ext cx="3463240" cy="432048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/>
            <a:r>
              <a:rPr lang="th-TH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__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__():</a:t>
            </a:r>
            <a:endParaRPr lang="th-TH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5576" y="3356992"/>
            <a:ext cx="3247216" cy="432048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/>
            <a:r>
              <a:rPr lang="th-TH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th-TH" sz="20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__init__() : </a:t>
            </a:r>
            <a:r>
              <a:rPr lang="th-TH" sz="20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ให้ค่าตั้งต้น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th-TH" sz="20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9542" y="3732530"/>
            <a:ext cx="3394663" cy="432048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/>
            <a:r>
              <a:rPr lang="th-TH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size():</a:t>
            </a:r>
            <a:endParaRPr lang="th-TH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55576" y="4108136"/>
            <a:ext cx="1944216" cy="432048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/>
            <a:r>
              <a:rPr lang="th-TH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isEmpty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():</a:t>
            </a:r>
            <a:endParaRPr lang="th-TH" sz="2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59543" y="4485116"/>
            <a:ext cx="3463240" cy="432048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/>
            <a:r>
              <a:rPr lang="th-TH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append () </a:t>
            </a:r>
            <a:r>
              <a:rPr lang="en-US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add at the end</a:t>
            </a:r>
            <a:endParaRPr lang="th-TH" sz="2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99"/>
              </a:clrFrom>
              <a:clrTo>
                <a:srgbClr val="FFFF99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87824" y="980728"/>
            <a:ext cx="3389915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4716016" y="5013176"/>
            <a:ext cx="3463240" cy="432048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/>
            <a:r>
              <a:rPr lang="th-TH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 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isIn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(item):    / search(item)</a:t>
            </a:r>
            <a:endParaRPr lang="th-TH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94849" y="3485510"/>
            <a:ext cx="3247216" cy="432048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/>
            <a:r>
              <a:rPr lang="th-TH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th-TH" sz="20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addHead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th-TH" sz="20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ให้ค่าตั้งต้น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th-TH" sz="20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698815" y="3861048"/>
            <a:ext cx="3394663" cy="432048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/>
            <a:r>
              <a:rPr lang="th-TH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remove(item):</a:t>
            </a:r>
            <a:endParaRPr lang="th-TH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94849" y="4236654"/>
            <a:ext cx="1944216" cy="432048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/>
            <a:r>
              <a:rPr lang="th-TH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 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removeTail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():</a:t>
            </a:r>
            <a:endParaRPr lang="th-TH" sz="2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698816" y="4613634"/>
            <a:ext cx="3905632" cy="432048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/>
            <a:r>
              <a:rPr lang="th-TH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 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removeHead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US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th-TH" sz="2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712928" y="5445224"/>
            <a:ext cx="3463240" cy="432048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/>
            <a:r>
              <a:rPr lang="th-TH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11. 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 .  .</a:t>
            </a:r>
            <a:endParaRPr lang="th-TH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List</a:t>
            </a:r>
            <a:endParaRPr lang="th-TH" dirty="0"/>
          </a:p>
        </p:txBody>
      </p:sp>
      <p:sp>
        <p:nvSpPr>
          <p:cNvPr id="4" name="Rectangle 3"/>
          <p:cNvSpPr/>
          <p:nvPr/>
        </p:nvSpPr>
        <p:spPr>
          <a:xfrm>
            <a:off x="179512" y="1556792"/>
            <a:ext cx="3384376" cy="4662815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class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B0F0"/>
                </a:solidFill>
              </a:rPr>
              <a:t>list</a:t>
            </a:r>
            <a:r>
              <a:rPr lang="en-US" sz="1600" dirty="0"/>
              <a:t>: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""" </a:t>
            </a:r>
            <a:r>
              <a:rPr lang="en-US" sz="11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unordered singly linked list </a:t>
            </a:r>
          </a:p>
          <a:p>
            <a:r>
              <a:rPr lang="en-US" sz="1100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1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with head </a:t>
            </a:r>
            <a:r>
              <a:rPr lang="en-US" sz="1100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"""</a:t>
            </a:r>
          </a:p>
          <a:p>
            <a:endParaRPr lang="en-US" sz="1100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100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solidFill>
                <a:srgbClr val="0000FF"/>
              </a:solidFill>
            </a:endParaRPr>
          </a:p>
          <a:p>
            <a:endParaRPr lang="en-US" sz="1600" dirty="0">
              <a:solidFill>
                <a:srgbClr val="0000FF"/>
              </a:solidFill>
            </a:endParaRPr>
          </a:p>
          <a:p>
            <a:endParaRPr lang="en-US" sz="1600" dirty="0">
              <a:solidFill>
                <a:srgbClr val="00B0F0"/>
              </a:solidFill>
            </a:endParaRPr>
          </a:p>
          <a:p>
            <a:endParaRPr lang="en-US" sz="1600" dirty="0">
              <a:solidFill>
                <a:srgbClr val="00B0F0"/>
              </a:solidFill>
            </a:endParaRPr>
          </a:p>
          <a:p>
            <a:endParaRPr lang="en-US" sz="1600" dirty="0">
              <a:solidFill>
                <a:srgbClr val="00B0F0"/>
              </a:solidFill>
            </a:endParaRPr>
          </a:p>
          <a:p>
            <a:endParaRPr lang="en-US" sz="1600" dirty="0">
              <a:solidFill>
                <a:srgbClr val="00B0F0"/>
              </a:solidFill>
            </a:endParaRPr>
          </a:p>
          <a:p>
            <a:endParaRPr lang="en-US" sz="1600" dirty="0">
              <a:solidFill>
                <a:srgbClr val="00B0F0"/>
              </a:solidFill>
            </a:endParaRPr>
          </a:p>
          <a:p>
            <a:endParaRPr lang="en-US" sz="1600" dirty="0">
              <a:solidFill>
                <a:srgbClr val="00B0F0"/>
              </a:solidFill>
            </a:endParaRPr>
          </a:p>
          <a:p>
            <a:endParaRPr lang="en-US" sz="1600" dirty="0">
              <a:solidFill>
                <a:srgbClr val="00B0F0"/>
              </a:solidFill>
            </a:endParaRPr>
          </a:p>
          <a:p>
            <a:endParaRPr lang="en-US" sz="1600" dirty="0">
              <a:solidFill>
                <a:srgbClr val="00B0F0"/>
              </a:solidFill>
            </a:endParaRPr>
          </a:p>
          <a:p>
            <a:endParaRPr lang="en-US" sz="1600" dirty="0">
              <a:solidFill>
                <a:srgbClr val="00B0F0"/>
              </a:solidFill>
            </a:endParaRPr>
          </a:p>
          <a:p>
            <a:endParaRPr lang="en-US" sz="1600" dirty="0">
              <a:solidFill>
                <a:srgbClr val="00B0F0"/>
              </a:solidFill>
            </a:endParaRPr>
          </a:p>
          <a:p>
            <a:endParaRPr lang="en-US" sz="1600" dirty="0">
              <a:solidFill>
                <a:srgbClr val="00B0F0"/>
              </a:solidFill>
            </a:endParaRPr>
          </a:p>
          <a:p>
            <a:endParaRPr lang="en-US" sz="1600" dirty="0">
              <a:solidFill>
                <a:srgbClr val="00B0F0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30030" y="4705399"/>
            <a:ext cx="4018434" cy="892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868144" y="3501008"/>
            <a:ext cx="2030238" cy="307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FF"/>
                </a:solidFill>
                <a:latin typeface="Comic Sans MS" pitchFamily="66" charset="0"/>
              </a:rPr>
              <a:t>self.head</a:t>
            </a:r>
            <a:r>
              <a:rPr lang="en-US" sz="1400" b="1" dirty="0">
                <a:solidFill>
                  <a:srgbClr val="0000FF"/>
                </a:solidFill>
                <a:latin typeface="Comic Sans MS" pitchFamily="66" charset="0"/>
              </a:rPr>
              <a:t>      </a:t>
            </a:r>
            <a:r>
              <a:rPr lang="en-US" sz="1400" b="1" dirty="0">
                <a:solidFill>
                  <a:schemeClr val="accent5"/>
                </a:solidFill>
                <a:latin typeface="Comic Sans MS" pitchFamily="66" charset="0"/>
              </a:rPr>
              <a:t>None</a:t>
            </a:r>
            <a:endParaRPr lang="th-TH" sz="1400" b="1" dirty="0">
              <a:solidFill>
                <a:schemeClr val="accent5"/>
              </a:solidFill>
              <a:latin typeface="Comic Sans MS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30030" y="3481263"/>
            <a:ext cx="7914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>
                <a:solidFill>
                  <a:prstClr val="black"/>
                </a:solidFill>
              </a:rPr>
              <a:t>l = </a:t>
            </a:r>
            <a:r>
              <a:rPr lang="en-US" sz="1600" dirty="0">
                <a:solidFill>
                  <a:srgbClr val="4BACC6"/>
                </a:solidFill>
              </a:rPr>
              <a:t>list</a:t>
            </a:r>
            <a:r>
              <a:rPr lang="en-US" sz="1600" dirty="0">
                <a:solidFill>
                  <a:prstClr val="black"/>
                </a:solidFill>
              </a:rPr>
              <a:t>()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6863377" y="3645024"/>
            <a:ext cx="360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pic>
        <p:nvPicPr>
          <p:cNvPr id="1689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46254" y="3985319"/>
            <a:ext cx="648071" cy="360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6098182" y="3985319"/>
            <a:ext cx="3600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mic Sans MS" pitchFamily="66" charset="0"/>
              </a:rPr>
              <a:t>p</a:t>
            </a:r>
            <a:endParaRPr lang="th-TH" sz="1400" b="1" dirty="0">
              <a:solidFill>
                <a:schemeClr val="accent5"/>
              </a:solidFill>
              <a:latin typeface="Comic Sans MS" pitchFamily="66" charset="0"/>
            </a:endParaRPr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6372767" y="4142782"/>
            <a:ext cx="360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15" name="Rectangle 14"/>
          <p:cNvSpPr/>
          <p:nvPr/>
        </p:nvSpPr>
        <p:spPr>
          <a:xfrm>
            <a:off x="4860032" y="548680"/>
            <a:ext cx="3816424" cy="1815882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class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B0F0"/>
                </a:solidFill>
              </a:rPr>
              <a:t>node</a:t>
            </a:r>
            <a:r>
              <a:rPr lang="en-US" sz="1600" dirty="0"/>
              <a:t>:</a:t>
            </a:r>
          </a:p>
          <a:p>
            <a:r>
              <a:rPr lang="en-US" sz="1600" dirty="0"/>
              <a:t>    </a:t>
            </a:r>
            <a:r>
              <a:rPr lang="en-US" sz="1600" dirty="0">
                <a:solidFill>
                  <a:srgbClr val="0000FF"/>
                </a:solidFill>
              </a:rPr>
              <a:t>def</a:t>
            </a:r>
            <a:r>
              <a:rPr lang="en-US" sz="1600" dirty="0"/>
              <a:t> __init__(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en-US" sz="1600" dirty="0"/>
              <a:t>,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data</a:t>
            </a:r>
            <a:r>
              <a:rPr lang="en-US" sz="1600" dirty="0"/>
              <a:t>,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next</a:t>
            </a:r>
            <a:r>
              <a:rPr lang="en-US" sz="1600" dirty="0"/>
              <a:t> = </a:t>
            </a:r>
            <a:r>
              <a:rPr lang="en-US" sz="1600" dirty="0">
                <a:solidFill>
                  <a:srgbClr val="00B0F0"/>
                </a:solidFill>
              </a:rPr>
              <a:t>None</a:t>
            </a:r>
            <a:r>
              <a:rPr lang="en-US" sz="1600" dirty="0"/>
              <a:t>):</a:t>
            </a:r>
          </a:p>
          <a:p>
            <a:r>
              <a:rPr lang="en-US" sz="1600" dirty="0"/>
              <a:t>      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self.</a:t>
            </a:r>
            <a:r>
              <a:rPr lang="en-US" sz="1600" dirty="0" err="1"/>
              <a:t>data</a:t>
            </a:r>
            <a:r>
              <a:rPr lang="en-US" sz="1600" dirty="0"/>
              <a:t> =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data</a:t>
            </a:r>
          </a:p>
          <a:p>
            <a:r>
              <a:rPr lang="en-US" sz="1600" dirty="0">
                <a:solidFill>
                  <a:srgbClr val="0000FF"/>
                </a:solidFill>
              </a:rPr>
              <a:t>       if</a:t>
            </a:r>
            <a:r>
              <a:rPr lang="en-US" sz="1600" dirty="0"/>
              <a:t> next == </a:t>
            </a:r>
            <a:r>
              <a:rPr lang="en-US" sz="1600" dirty="0">
                <a:solidFill>
                  <a:srgbClr val="00B0F0"/>
                </a:solidFill>
              </a:rPr>
              <a:t>None</a:t>
            </a:r>
            <a:r>
              <a:rPr lang="en-US" sz="1600" dirty="0"/>
              <a:t>:</a:t>
            </a:r>
          </a:p>
          <a:p>
            <a:r>
              <a:rPr lang="en-US" sz="1600" dirty="0">
                <a:solidFill>
                  <a:prstClr val="white">
                    <a:lumMod val="50000"/>
                  </a:prstClr>
                </a:solidFill>
              </a:rPr>
              <a:t>           </a:t>
            </a:r>
            <a:r>
              <a:rPr lang="en-US" sz="1600" dirty="0" err="1">
                <a:solidFill>
                  <a:prstClr val="white">
                    <a:lumMod val="50000"/>
                  </a:prstClr>
                </a:solidFill>
              </a:rPr>
              <a:t>self</a:t>
            </a:r>
            <a:r>
              <a:rPr lang="en-US" sz="1600" dirty="0" err="1"/>
              <a:t>.next</a:t>
            </a:r>
            <a:r>
              <a:rPr lang="en-US" sz="1600" dirty="0"/>
              <a:t> = </a:t>
            </a:r>
            <a:r>
              <a:rPr lang="en-US" sz="1600" dirty="0">
                <a:solidFill>
                  <a:srgbClr val="00B0F0"/>
                </a:solidFill>
              </a:rPr>
              <a:t>None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600" dirty="0"/>
              <a:t>       </a:t>
            </a:r>
            <a:r>
              <a:rPr lang="en-US" sz="1600" dirty="0">
                <a:solidFill>
                  <a:srgbClr val="0000FF"/>
                </a:solidFill>
              </a:rPr>
              <a:t>else:</a:t>
            </a:r>
            <a:r>
              <a:rPr lang="en-US" sz="1600" dirty="0"/>
              <a:t>    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         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self.</a:t>
            </a:r>
            <a:r>
              <a:rPr lang="en-US" sz="1600" dirty="0" err="1"/>
              <a:t>next</a:t>
            </a:r>
            <a:r>
              <a:rPr lang="en-US" sz="1600" dirty="0"/>
              <a:t> =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next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23528" y="2911584"/>
            <a:ext cx="33843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def</a:t>
            </a:r>
            <a:r>
              <a:rPr lang="en-US" sz="1600" dirty="0">
                <a:solidFill>
                  <a:prstClr val="black"/>
                </a:solidFill>
              </a:rPr>
              <a:t> append(</a:t>
            </a:r>
            <a:r>
              <a:rPr lang="en-US" sz="1600" dirty="0">
                <a:solidFill>
                  <a:prstClr val="white">
                    <a:lumMod val="50000"/>
                  </a:prstClr>
                </a:solidFill>
              </a:rPr>
              <a:t>self</a:t>
            </a:r>
            <a:r>
              <a:rPr lang="en-US" sz="1600" dirty="0">
                <a:solidFill>
                  <a:prstClr val="black"/>
                </a:solidFill>
              </a:rPr>
              <a:t>, data):</a:t>
            </a:r>
          </a:p>
          <a:p>
            <a:pPr lvl="0"/>
            <a:r>
              <a:rPr lang="en-US" sz="2400" dirty="0">
                <a:solidFill>
                  <a:prstClr val="black"/>
                </a:solidFill>
              </a:rPr>
              <a:t>        </a:t>
            </a:r>
            <a:r>
              <a:rPr lang="en-US" sz="1100" dirty="0">
                <a:solidFill>
                  <a:srgbClr val="F79646"/>
                </a:solidFill>
                <a:latin typeface="Courier New" pitchFamily="49" charset="0"/>
                <a:cs typeface="Courier New" pitchFamily="49" charset="0"/>
              </a:rPr>
              <a:t>""" add at the end of list"""</a:t>
            </a:r>
          </a:p>
          <a:p>
            <a:pPr lvl="0"/>
            <a:r>
              <a:rPr lang="en-US" sz="1600" dirty="0">
                <a:solidFill>
                  <a:prstClr val="black"/>
                </a:solidFill>
              </a:rPr>
              <a:t>        p =</a:t>
            </a:r>
          </a:p>
          <a:p>
            <a:r>
              <a:rPr lang="en-US" sz="1600" dirty="0"/>
              <a:t>        </a:t>
            </a:r>
            <a:r>
              <a:rPr lang="en-US" sz="1600" dirty="0">
                <a:solidFill>
                  <a:srgbClr val="0000FF"/>
                </a:solidFill>
              </a:rPr>
              <a:t>if</a:t>
            </a:r>
            <a:r>
              <a:rPr lang="en-US" sz="1600" dirty="0"/>
              <a:t> </a:t>
            </a:r>
            <a:r>
              <a:rPr lang="en-US" sz="1600" dirty="0" err="1">
                <a:solidFill>
                  <a:prstClr val="white">
                    <a:lumMod val="50000"/>
                  </a:prstClr>
                </a:solidFill>
              </a:rPr>
              <a:t>self</a:t>
            </a:r>
            <a:r>
              <a:rPr lang="en-US" sz="1600" dirty="0" err="1"/>
              <a:t>.head</a:t>
            </a:r>
            <a:r>
              <a:rPr lang="en-US" sz="1600" dirty="0"/>
              <a:t> == </a:t>
            </a:r>
            <a:r>
              <a:rPr lang="en-US" sz="1600" dirty="0">
                <a:solidFill>
                  <a:srgbClr val="00B0F0"/>
                </a:solidFill>
              </a:rPr>
              <a:t>None</a:t>
            </a:r>
            <a:r>
              <a:rPr lang="en-US" sz="1600" dirty="0"/>
              <a:t>:  </a:t>
            </a:r>
            <a:r>
              <a:rPr lang="en-US" sz="1050" dirty="0">
                <a:solidFill>
                  <a:schemeClr val="accent5"/>
                </a:solidFill>
              </a:rPr>
              <a:t># null list</a:t>
            </a:r>
            <a:endParaRPr lang="en-US" sz="1600" dirty="0">
              <a:solidFill>
                <a:schemeClr val="accent5"/>
              </a:solidFill>
            </a:endParaRPr>
          </a:p>
          <a:p>
            <a:r>
              <a:rPr lang="en-US" sz="1600" dirty="0"/>
              <a:t>           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self.</a:t>
            </a:r>
            <a:r>
              <a:rPr lang="en-US" sz="1600" dirty="0" err="1"/>
              <a:t>head</a:t>
            </a:r>
            <a:r>
              <a:rPr lang="en-US" sz="1600" dirty="0"/>
              <a:t> = p</a:t>
            </a:r>
            <a:endParaRPr lang="en-US" sz="1600" dirty="0">
              <a:solidFill>
                <a:prstClr val="black"/>
              </a:solidFill>
            </a:endParaRPr>
          </a:p>
          <a:p>
            <a:pPr lvl="0"/>
            <a:r>
              <a:rPr lang="en-US" sz="1600" dirty="0"/>
              <a:t>        </a:t>
            </a:r>
            <a:r>
              <a:rPr lang="en-US" sz="1600" dirty="0">
                <a:solidFill>
                  <a:srgbClr val="0000FF"/>
                </a:solidFill>
              </a:rPr>
              <a:t>else:</a:t>
            </a:r>
          </a:p>
          <a:p>
            <a:pPr lvl="0"/>
            <a:r>
              <a:rPr lang="en-US" sz="1600" dirty="0"/>
              <a:t>            t = </a:t>
            </a:r>
            <a:r>
              <a:rPr lang="en-US" sz="1600" dirty="0" err="1">
                <a:solidFill>
                  <a:prstClr val="white">
                    <a:lumMod val="50000"/>
                  </a:prstClr>
                </a:solidFill>
              </a:rPr>
              <a:t>self</a:t>
            </a:r>
            <a:r>
              <a:rPr lang="en-US" sz="1600" dirty="0" err="1"/>
              <a:t>.head</a:t>
            </a:r>
            <a:endParaRPr lang="en-US" sz="1600" dirty="0"/>
          </a:p>
          <a:p>
            <a:pPr lvl="0"/>
            <a:r>
              <a:rPr lang="en-US" sz="1600" dirty="0"/>
              <a:t>            </a:t>
            </a:r>
            <a:r>
              <a:rPr lang="en-US" sz="1600" dirty="0">
                <a:solidFill>
                  <a:srgbClr val="0000FF"/>
                </a:solidFill>
              </a:rPr>
              <a:t>while </a:t>
            </a:r>
            <a:r>
              <a:rPr lang="en-US" sz="1600" dirty="0"/>
              <a:t>                                 :</a:t>
            </a:r>
          </a:p>
          <a:p>
            <a:pPr lvl="0"/>
            <a:r>
              <a:rPr lang="en-US" sz="1600" dirty="0"/>
              <a:t>                 t = </a:t>
            </a:r>
            <a:r>
              <a:rPr lang="en-US" sz="1600" dirty="0" err="1"/>
              <a:t>t.next</a:t>
            </a:r>
            <a:endParaRPr lang="en-US" sz="1600" dirty="0"/>
          </a:p>
          <a:p>
            <a:pPr lvl="0"/>
            <a:r>
              <a:rPr lang="en-US" sz="1600" dirty="0"/>
              <a:t>            </a:t>
            </a:r>
            <a:r>
              <a:rPr lang="en-US" sz="1600" dirty="0" err="1"/>
              <a:t>t.next</a:t>
            </a:r>
            <a:r>
              <a:rPr lang="en-US" sz="1600" dirty="0"/>
              <a:t> = p</a:t>
            </a:r>
            <a:r>
              <a:rPr lang="en-US" sz="1600" dirty="0">
                <a:solidFill>
                  <a:srgbClr val="0000FF"/>
                </a:solidFill>
              </a:rPr>
              <a:t>          </a:t>
            </a:r>
          </a:p>
        </p:txBody>
      </p:sp>
      <p:sp>
        <p:nvSpPr>
          <p:cNvPr id="18" name="Line 7"/>
          <p:cNvSpPr>
            <a:spLocks noChangeShapeType="1"/>
          </p:cNvSpPr>
          <p:nvPr/>
        </p:nvSpPr>
        <p:spPr bwMode="auto">
          <a:xfrm>
            <a:off x="6228751" y="4381741"/>
            <a:ext cx="288032" cy="28803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19" name="Line 7"/>
          <p:cNvSpPr>
            <a:spLocks noChangeShapeType="1"/>
          </p:cNvSpPr>
          <p:nvPr/>
        </p:nvSpPr>
        <p:spPr bwMode="auto">
          <a:xfrm flipV="1">
            <a:off x="4658022" y="5497487"/>
            <a:ext cx="360040" cy="28803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20" name="Rectangle 19"/>
          <p:cNvSpPr/>
          <p:nvPr/>
        </p:nvSpPr>
        <p:spPr>
          <a:xfrm>
            <a:off x="4441998" y="5785519"/>
            <a:ext cx="3600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mic Sans MS" pitchFamily="66" charset="0"/>
              </a:rPr>
              <a:t>t</a:t>
            </a:r>
            <a:endParaRPr lang="th-TH" sz="1400" b="1" dirty="0">
              <a:solidFill>
                <a:schemeClr val="accent5"/>
              </a:solidFill>
              <a:latin typeface="Comic Sans MS" pitchFamily="66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475656" y="4755880"/>
            <a:ext cx="14309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prstClr val="black"/>
                </a:solidFill>
              </a:rPr>
              <a:t>t.next</a:t>
            </a:r>
            <a:r>
              <a:rPr lang="en-US" sz="1600" dirty="0">
                <a:solidFill>
                  <a:prstClr val="black"/>
                </a:solidFill>
              </a:rPr>
              <a:t> != </a:t>
            </a:r>
            <a:r>
              <a:rPr lang="en-US" sz="1600" dirty="0">
                <a:solidFill>
                  <a:srgbClr val="00B0F0"/>
                </a:solidFill>
              </a:rPr>
              <a:t>None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endParaRPr lang="th-TH" sz="1600" dirty="0"/>
          </a:p>
        </p:txBody>
      </p:sp>
      <p:sp>
        <p:nvSpPr>
          <p:cNvPr id="22" name="Line 7"/>
          <p:cNvSpPr>
            <a:spLocks noChangeShapeType="1"/>
          </p:cNvSpPr>
          <p:nvPr/>
        </p:nvSpPr>
        <p:spPr bwMode="auto">
          <a:xfrm flipV="1">
            <a:off x="4658022" y="5569495"/>
            <a:ext cx="1296144" cy="36004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 flipV="1">
            <a:off x="4730030" y="5641503"/>
            <a:ext cx="3384376" cy="36004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24" name="Line 7"/>
          <p:cNvSpPr>
            <a:spLocks noChangeShapeType="1"/>
          </p:cNvSpPr>
          <p:nvPr/>
        </p:nvSpPr>
        <p:spPr bwMode="auto">
          <a:xfrm flipV="1">
            <a:off x="4874046" y="5569495"/>
            <a:ext cx="2160240" cy="36004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6890270" y="4417367"/>
            <a:ext cx="1656184" cy="9361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246827" y="4669774"/>
            <a:ext cx="5934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mic Sans MS" pitchFamily="66" charset="0"/>
              </a:rPr>
              <a:t>self.</a:t>
            </a:r>
            <a:endParaRPr lang="th-TH" sz="1400" dirty="0"/>
          </a:p>
        </p:txBody>
      </p:sp>
      <p:sp>
        <p:nvSpPr>
          <p:cNvPr id="26" name="Rectangle 25"/>
          <p:cNvSpPr/>
          <p:nvPr/>
        </p:nvSpPr>
        <p:spPr>
          <a:xfrm>
            <a:off x="1082245" y="3545644"/>
            <a:ext cx="11134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node</a:t>
            </a:r>
            <a:r>
              <a:rPr lang="en-US" sz="1600" dirty="0">
                <a:solidFill>
                  <a:prstClr val="black"/>
                </a:solidFill>
              </a:rPr>
              <a:t>(data)</a:t>
            </a:r>
            <a:endParaRPr lang="th-TH" sz="1600" dirty="0"/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683404"/>
            <a:ext cx="648071" cy="360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Rectangle 32"/>
          <p:cNvSpPr/>
          <p:nvPr/>
        </p:nvSpPr>
        <p:spPr>
          <a:xfrm>
            <a:off x="3131840" y="1115452"/>
            <a:ext cx="14943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>
                <a:solidFill>
                  <a:srgbClr val="4BACC6"/>
                </a:solidFill>
              </a:rPr>
              <a:t>node</a:t>
            </a:r>
            <a:r>
              <a:rPr lang="en-US" sz="1600" dirty="0">
                <a:solidFill>
                  <a:prstClr val="black"/>
                </a:solidFill>
              </a:rPr>
              <a:t>(</a:t>
            </a:r>
            <a:r>
              <a:rPr lang="en-US" sz="1600" dirty="0">
                <a:solidFill>
                  <a:srgbClr val="0000FF"/>
                </a:solidFill>
              </a:rPr>
              <a:t>'A'</a:t>
            </a:r>
            <a:r>
              <a:rPr lang="en-US" sz="1600" dirty="0">
                <a:solidFill>
                  <a:prstClr val="black"/>
                </a:solidFill>
              </a:rPr>
              <a:t>, </a:t>
            </a:r>
            <a:r>
              <a:rPr lang="en-US" sz="1600" dirty="0">
                <a:solidFill>
                  <a:srgbClr val="FF0000"/>
                </a:solidFill>
              </a:rPr>
              <a:t>None</a:t>
            </a:r>
            <a:r>
              <a:rPr lang="en-US" sz="1600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95536" y="2387517"/>
            <a:ext cx="228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1600" dirty="0">
                <a:solidFill>
                  <a:srgbClr val="0000FF"/>
                </a:solidFill>
              </a:rPr>
              <a:t>def</a:t>
            </a:r>
            <a:r>
              <a:rPr lang="en-US" sz="1600" dirty="0">
                <a:solidFill>
                  <a:prstClr val="black"/>
                </a:solidFill>
              </a:rPr>
              <a:t> __init__(</a:t>
            </a:r>
            <a:r>
              <a:rPr lang="en-US" sz="1600" dirty="0">
                <a:solidFill>
                  <a:prstClr val="white">
                    <a:lumMod val="50000"/>
                  </a:prstClr>
                </a:solidFill>
              </a:rPr>
              <a:t>self</a:t>
            </a:r>
            <a:r>
              <a:rPr lang="en-US" sz="1600" dirty="0">
                <a:solidFill>
                  <a:prstClr val="black"/>
                </a:solidFill>
              </a:rPr>
              <a:t>):</a:t>
            </a:r>
          </a:p>
          <a:p>
            <a:pPr lvl="0"/>
            <a:r>
              <a:rPr lang="en-US" sz="1600" dirty="0">
                <a:solidFill>
                  <a:prstClr val="black"/>
                </a:solidFill>
              </a:rPr>
              <a:t>       </a:t>
            </a:r>
            <a:r>
              <a:rPr lang="en-US" sz="1600" dirty="0" err="1">
                <a:solidFill>
                  <a:prstClr val="white">
                    <a:lumMod val="50000"/>
                  </a:prstClr>
                </a:solidFill>
              </a:rPr>
              <a:t>self.</a:t>
            </a:r>
            <a:r>
              <a:rPr lang="en-US" sz="1600" dirty="0" err="1">
                <a:solidFill>
                  <a:prstClr val="black"/>
                </a:solidFill>
              </a:rPr>
              <a:t>head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prstClr val="white">
                    <a:lumMod val="50000"/>
                  </a:prstClr>
                </a:solidFill>
              </a:rPr>
              <a:t>= </a:t>
            </a:r>
            <a:r>
              <a:rPr lang="en-US" sz="1600" dirty="0">
                <a:solidFill>
                  <a:srgbClr val="00B0F0"/>
                </a:solidFill>
              </a:rPr>
              <a:t>None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283968" y="3982893"/>
            <a:ext cx="12458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 err="1">
                <a:solidFill>
                  <a:prstClr val="black"/>
                </a:solidFill>
              </a:rPr>
              <a:t>l.append</a:t>
            </a:r>
            <a:r>
              <a:rPr lang="en-US" sz="1600" dirty="0">
                <a:solidFill>
                  <a:prstClr val="black"/>
                </a:solidFill>
              </a:rPr>
              <a:t>('A')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9" grpId="0"/>
      <p:bldP spid="10" grpId="0" animBg="1"/>
      <p:bldP spid="10" grpId="1" animBg="1"/>
      <p:bldP spid="12" grpId="0"/>
      <p:bldP spid="13" grpId="0" animBg="1"/>
      <p:bldP spid="18" grpId="0" animBg="1"/>
      <p:bldP spid="19" grpId="0" animBg="1"/>
      <p:bldP spid="19" grpId="1" animBg="1"/>
      <p:bldP spid="20" grpId="0"/>
      <p:bldP spid="21" grpId="0"/>
      <p:bldP spid="22" grpId="0" animBg="1"/>
      <p:bldP spid="22" grpId="1" animBg="1"/>
      <p:bldP spid="23" grpId="0" animBg="1"/>
      <p:bldP spid="24" grpId="0" animBg="1"/>
      <p:bldP spid="24" grpId="1" animBg="1"/>
      <p:bldP spid="25" grpId="0"/>
      <p:bldP spid="26" grpId="0"/>
      <p:bldP spid="33" grpId="0"/>
      <p:bldP spid="34" grpId="0"/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016" name="Picture 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5576" y="3068960"/>
            <a:ext cx="1786874" cy="560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1015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6994" y="1556792"/>
            <a:ext cx="539115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After</a:t>
            </a:r>
            <a:endParaRPr lang="th-TH" dirty="0"/>
          </a:p>
        </p:txBody>
      </p:sp>
      <p:sp>
        <p:nvSpPr>
          <p:cNvPr id="5" name="Line 17"/>
          <p:cNvSpPr>
            <a:spLocks noChangeShapeType="1"/>
          </p:cNvSpPr>
          <p:nvPr/>
        </p:nvSpPr>
        <p:spPr bwMode="auto">
          <a:xfrm>
            <a:off x="1600200" y="2133600"/>
            <a:ext cx="75565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2209800" y="2438400"/>
            <a:ext cx="609600" cy="1016000"/>
            <a:chOff x="1680" y="2400"/>
            <a:chExt cx="384" cy="768"/>
          </a:xfrm>
        </p:grpSpPr>
        <p:sp>
          <p:nvSpPr>
            <p:cNvPr id="7" name="Line 50"/>
            <p:cNvSpPr>
              <a:spLocks noChangeShapeType="1"/>
            </p:cNvSpPr>
            <p:nvPr/>
          </p:nvSpPr>
          <p:spPr bwMode="auto">
            <a:xfrm flipV="1">
              <a:off x="1680" y="2640"/>
              <a:ext cx="192" cy="52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" name="Text Box 51"/>
            <p:cNvSpPr txBox="1">
              <a:spLocks noChangeArrowheads="1"/>
            </p:cNvSpPr>
            <p:nvPr/>
          </p:nvSpPr>
          <p:spPr bwMode="auto">
            <a:xfrm>
              <a:off x="1824" y="2400"/>
              <a:ext cx="24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600" b="1"/>
                <a:t>?</a:t>
              </a:r>
              <a:endParaRPr lang="th-TH" sz="3600" b="1"/>
            </a:p>
          </p:txBody>
        </p:sp>
      </p:grpSp>
      <p:grpSp>
        <p:nvGrpSpPr>
          <p:cNvPr id="4" name="Group 55"/>
          <p:cNvGrpSpPr>
            <a:grpSpLocks/>
          </p:cNvGrpSpPr>
          <p:nvPr/>
        </p:nvGrpSpPr>
        <p:grpSpPr bwMode="auto">
          <a:xfrm>
            <a:off x="1752600" y="2209800"/>
            <a:ext cx="533400" cy="1066800"/>
            <a:chOff x="1488" y="1968"/>
            <a:chExt cx="336" cy="1200"/>
          </a:xfrm>
        </p:grpSpPr>
        <p:sp>
          <p:nvSpPr>
            <p:cNvPr id="10" name="Line 52"/>
            <p:cNvSpPr>
              <a:spLocks noChangeShapeType="1"/>
            </p:cNvSpPr>
            <p:nvPr/>
          </p:nvSpPr>
          <p:spPr bwMode="auto">
            <a:xfrm flipV="1">
              <a:off x="1776" y="1968"/>
              <a:ext cx="48" cy="120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11" name="Text Box 54"/>
            <p:cNvSpPr txBox="1">
              <a:spLocks noChangeArrowheads="1"/>
            </p:cNvSpPr>
            <p:nvPr/>
          </p:nvSpPr>
          <p:spPr bwMode="auto">
            <a:xfrm>
              <a:off x="1488" y="2397"/>
              <a:ext cx="240" cy="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>
                  <a:solidFill>
                    <a:srgbClr val="0000FF"/>
                  </a:solidFill>
                </a:rPr>
                <a:t>1</a:t>
              </a:r>
              <a:endParaRPr lang="th-TH" sz="2400" b="1">
                <a:solidFill>
                  <a:srgbClr val="0000FF"/>
                </a:solidFill>
              </a:endParaRPr>
            </a:p>
          </p:txBody>
        </p:sp>
      </p:grpSp>
      <p:grpSp>
        <p:nvGrpSpPr>
          <p:cNvPr id="6" name="Group 60"/>
          <p:cNvGrpSpPr>
            <a:grpSpLocks/>
          </p:cNvGrpSpPr>
          <p:nvPr/>
        </p:nvGrpSpPr>
        <p:grpSpPr bwMode="auto">
          <a:xfrm>
            <a:off x="1219200" y="2286000"/>
            <a:ext cx="381000" cy="792163"/>
            <a:chOff x="912" y="1968"/>
            <a:chExt cx="240" cy="912"/>
          </a:xfrm>
        </p:grpSpPr>
        <p:sp>
          <p:nvSpPr>
            <p:cNvPr id="13" name="Line 56"/>
            <p:cNvSpPr>
              <a:spLocks noChangeShapeType="1"/>
            </p:cNvSpPr>
            <p:nvPr/>
          </p:nvSpPr>
          <p:spPr bwMode="auto">
            <a:xfrm flipH="1">
              <a:off x="1104" y="1968"/>
              <a:ext cx="48" cy="912"/>
            </a:xfrm>
            <a:prstGeom prst="line">
              <a:avLst/>
            </a:prstGeom>
            <a:noFill/>
            <a:ln w="57150">
              <a:solidFill>
                <a:srgbClr val="9966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14" name="Text Box 59"/>
            <p:cNvSpPr txBox="1">
              <a:spLocks noChangeArrowheads="1"/>
            </p:cNvSpPr>
            <p:nvPr/>
          </p:nvSpPr>
          <p:spPr bwMode="auto">
            <a:xfrm>
              <a:off x="912" y="2143"/>
              <a:ext cx="240" cy="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>
                  <a:solidFill>
                    <a:srgbClr val="9966FF"/>
                  </a:solidFill>
                </a:rPr>
                <a:t>2</a:t>
              </a:r>
              <a:endParaRPr lang="th-TH" sz="2400" b="1">
                <a:solidFill>
                  <a:srgbClr val="9966FF"/>
                </a:solidFill>
              </a:endParaRPr>
            </a:p>
          </p:txBody>
        </p:sp>
      </p:grp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1331640" y="908720"/>
            <a:ext cx="28803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insertAfter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(‘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i’,q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th-TH" sz="1800" dirty="0">
              <a:solidFill>
                <a:srgbClr val="00B05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74675" y="1524000"/>
            <a:ext cx="360363" cy="395288"/>
          </a:xfrm>
          <a:prstGeom prst="straightConnector1">
            <a:avLst/>
          </a:prstGeom>
          <a:ln w="571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1"/>
          <p:cNvSpPr txBox="1">
            <a:spLocks noChangeArrowheads="1"/>
          </p:cNvSpPr>
          <p:nvPr/>
        </p:nvSpPr>
        <p:spPr bwMode="auto">
          <a:xfrm>
            <a:off x="252413" y="1177925"/>
            <a:ext cx="685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q</a:t>
            </a:r>
            <a:endParaRPr lang="th-TH" b="1"/>
          </a:p>
        </p:txBody>
      </p:sp>
      <p:sp>
        <p:nvSpPr>
          <p:cNvPr id="18" name="Rectangle 17"/>
          <p:cNvSpPr/>
          <p:nvPr/>
        </p:nvSpPr>
        <p:spPr>
          <a:xfrm>
            <a:off x="5292080" y="836712"/>
            <a:ext cx="3429000" cy="615553"/>
          </a:xfrm>
          <a:prstGeom prst="rect">
            <a:avLst/>
          </a:prstGeom>
          <a:solidFill>
            <a:srgbClr val="E0D1FF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9966FF"/>
                </a:solidFill>
                <a:latin typeface="+mn-lt"/>
                <a:cs typeface="Courier New" pitchFamily="49" charset="0"/>
              </a:rPr>
              <a:t>insert node data  </a:t>
            </a:r>
          </a:p>
          <a:p>
            <a:pPr>
              <a:defRPr/>
            </a:pPr>
            <a:r>
              <a:rPr lang="en-US" sz="1600" b="1" dirty="0">
                <a:solidFill>
                  <a:srgbClr val="9966FF"/>
                </a:solidFill>
                <a:latin typeface="+mn-lt"/>
                <a:cs typeface="Courier New" pitchFamily="49" charset="0"/>
              </a:rPr>
              <a:t>after a node pointed by q</a:t>
            </a:r>
            <a:r>
              <a:rPr lang="en-US" sz="1800" b="1" dirty="0">
                <a:solidFill>
                  <a:srgbClr val="9966FF"/>
                </a:solidFill>
                <a:latin typeface="+mn-lt"/>
                <a:cs typeface="Courier New" pitchFamily="49" charset="0"/>
              </a:rPr>
              <a:t>   </a:t>
            </a:r>
            <a:endParaRPr lang="th-TH" sz="1800" dirty="0">
              <a:solidFill>
                <a:srgbClr val="9966FF"/>
              </a:solidFill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693761" y="2869625"/>
            <a:ext cx="3429000" cy="584775"/>
          </a:xfrm>
          <a:prstGeom prst="rect">
            <a:avLst/>
          </a:prstGeom>
          <a:solidFill>
            <a:srgbClr val="E0D1FF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9966FF"/>
                </a:solidFill>
                <a:latin typeface="+mn-lt"/>
                <a:cs typeface="Courier New" pitchFamily="49" charset="0"/>
              </a:rPr>
              <a:t>Why insert after ?</a:t>
            </a:r>
          </a:p>
          <a:p>
            <a:pPr>
              <a:defRPr/>
            </a:pPr>
            <a:r>
              <a:rPr lang="en-US" sz="1600" b="1" dirty="0">
                <a:solidFill>
                  <a:srgbClr val="9966FF"/>
                </a:solidFill>
                <a:cs typeface="Courier New" pitchFamily="49" charset="0"/>
              </a:rPr>
              <a:t>Can you insert before ?</a:t>
            </a:r>
            <a:endParaRPr lang="th-TH" sz="1800" dirty="0">
              <a:solidFill>
                <a:srgbClr val="9966FF"/>
              </a:solidFill>
              <a:latin typeface="+mn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F484B1-CE50-EC42-B058-A4A8A9D8FDAB}"/>
              </a:ext>
            </a:extLst>
          </p:cNvPr>
          <p:cNvSpPr/>
          <p:nvPr/>
        </p:nvSpPr>
        <p:spPr>
          <a:xfrm>
            <a:off x="1443154" y="4014585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﻿def </a:t>
            </a:r>
            <a:r>
              <a:rPr lang="en-US" dirty="0" err="1"/>
              <a:t>insertAfter</a:t>
            </a:r>
            <a:r>
              <a:rPr lang="en-US" dirty="0"/>
              <a:t>(</a:t>
            </a:r>
            <a:r>
              <a:rPr lang="en-US" dirty="0" err="1"/>
              <a:t>self,i,q</a:t>
            </a:r>
            <a:r>
              <a:rPr lang="en-US" dirty="0"/>
              <a:t>) :</a:t>
            </a:r>
          </a:p>
          <a:p>
            <a:r>
              <a:rPr lang="en-US" dirty="0"/>
              <a:t>        p = node(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        </a:t>
            </a:r>
            <a:r>
              <a:rPr lang="en-US" dirty="0" err="1"/>
              <a:t>p.next</a:t>
            </a:r>
            <a:r>
              <a:rPr lang="en-US" dirty="0"/>
              <a:t> = </a:t>
            </a:r>
            <a:r>
              <a:rPr lang="en-US" dirty="0" err="1"/>
              <a:t>q.next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q.next</a:t>
            </a:r>
            <a:r>
              <a:rPr lang="en-US" dirty="0"/>
              <a:t> = 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22" grpId="0" animBg="1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After</a:t>
            </a:r>
            <a:endParaRPr lang="th-TH" dirty="0"/>
          </a:p>
        </p:txBody>
      </p:sp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11760" y="2852936"/>
            <a:ext cx="53530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3630960" y="3386336"/>
            <a:ext cx="75565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1954560" y="2395736"/>
            <a:ext cx="914400" cy="685800"/>
            <a:chOff x="152400" y="1371600"/>
            <a:chExt cx="914400" cy="685800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457200" y="1676400"/>
              <a:ext cx="609600" cy="381000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21"/>
            <p:cNvSpPr txBox="1">
              <a:spLocks noChangeArrowheads="1"/>
            </p:cNvSpPr>
            <p:nvPr/>
          </p:nvSpPr>
          <p:spPr bwMode="auto">
            <a:xfrm>
              <a:off x="152400" y="1371600"/>
              <a:ext cx="685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q</a:t>
              </a:r>
              <a:endParaRPr lang="th-TH" b="1"/>
            </a:p>
          </p:txBody>
        </p:sp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3554760" y="3538736"/>
            <a:ext cx="838200" cy="981075"/>
            <a:chOff x="1676400" y="2438400"/>
            <a:chExt cx="838200" cy="980420"/>
          </a:xfrm>
        </p:grpSpPr>
        <p:sp>
          <p:nvSpPr>
            <p:cNvPr id="11" name="Line 48"/>
            <p:cNvSpPr>
              <a:spLocks noChangeShapeType="1"/>
            </p:cNvSpPr>
            <p:nvPr/>
          </p:nvSpPr>
          <p:spPr bwMode="auto">
            <a:xfrm flipV="1">
              <a:off x="1981200" y="2438400"/>
              <a:ext cx="457200" cy="6858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12" name="TextBox 31"/>
            <p:cNvSpPr txBox="1">
              <a:spLocks noChangeArrowheads="1"/>
            </p:cNvSpPr>
            <p:nvPr/>
          </p:nvSpPr>
          <p:spPr bwMode="auto">
            <a:xfrm>
              <a:off x="1676400" y="2895600"/>
              <a:ext cx="685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p</a:t>
              </a:r>
              <a:endParaRPr lang="th-TH" b="1"/>
            </a:p>
          </p:txBody>
        </p:sp>
        <p:sp>
          <p:nvSpPr>
            <p:cNvPr id="13" name="Text Box 54"/>
            <p:cNvSpPr txBox="1">
              <a:spLocks noChangeArrowheads="1"/>
            </p:cNvSpPr>
            <p:nvPr/>
          </p:nvSpPr>
          <p:spPr bwMode="auto">
            <a:xfrm>
              <a:off x="2133600" y="2738735"/>
              <a:ext cx="3810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/>
                <a:t>1</a:t>
              </a:r>
              <a:endParaRPr lang="th-TH" sz="2400" b="1"/>
            </a:p>
          </p:txBody>
        </p:sp>
      </p:grp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92960" y="3081536"/>
            <a:ext cx="1066800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Line 17"/>
          <p:cNvSpPr>
            <a:spLocks noChangeShapeType="1"/>
          </p:cNvSpPr>
          <p:nvPr/>
        </p:nvSpPr>
        <p:spPr bwMode="auto">
          <a:xfrm>
            <a:off x="5231160" y="3368874"/>
            <a:ext cx="75565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grpSp>
        <p:nvGrpSpPr>
          <p:cNvPr id="9" name="Group 40"/>
          <p:cNvGrpSpPr>
            <a:grpSpLocks/>
          </p:cNvGrpSpPr>
          <p:nvPr/>
        </p:nvGrpSpPr>
        <p:grpSpPr bwMode="auto">
          <a:xfrm>
            <a:off x="3605560" y="2471936"/>
            <a:ext cx="1711325" cy="744538"/>
            <a:chOff x="1727200" y="1371600"/>
            <a:chExt cx="1711325" cy="745067"/>
          </a:xfrm>
        </p:grpSpPr>
        <p:sp>
          <p:nvSpPr>
            <p:cNvPr id="17" name="Text Box 51"/>
            <p:cNvSpPr txBox="1">
              <a:spLocks noChangeArrowheads="1"/>
            </p:cNvSpPr>
            <p:nvPr/>
          </p:nvSpPr>
          <p:spPr bwMode="auto">
            <a:xfrm>
              <a:off x="2819400" y="1371600"/>
              <a:ext cx="619125" cy="561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600" b="1" dirty="0"/>
                <a:t>?</a:t>
              </a:r>
              <a:endParaRPr lang="th-TH" sz="3600" b="1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1727200" y="1640079"/>
              <a:ext cx="1185863" cy="476588"/>
            </a:xfrm>
            <a:custGeom>
              <a:avLst/>
              <a:gdLst>
                <a:gd name="connsiteX0" fmla="*/ 0 w 1185333"/>
                <a:gd name="connsiteY0" fmla="*/ 476956 h 476956"/>
                <a:gd name="connsiteX1" fmla="*/ 592667 w 1185333"/>
                <a:gd name="connsiteY1" fmla="*/ 70556 h 476956"/>
                <a:gd name="connsiteX2" fmla="*/ 1185333 w 1185333"/>
                <a:gd name="connsiteY2" fmla="*/ 53622 h 476956"/>
                <a:gd name="connsiteX3" fmla="*/ 1185333 w 1185333"/>
                <a:gd name="connsiteY3" fmla="*/ 53622 h 476956"/>
                <a:gd name="connsiteX4" fmla="*/ 1185333 w 1185333"/>
                <a:gd name="connsiteY4" fmla="*/ 53622 h 476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5333" h="476956">
                  <a:moveTo>
                    <a:pt x="0" y="476956"/>
                  </a:moveTo>
                  <a:cubicBezTo>
                    <a:pt x="197556" y="309034"/>
                    <a:pt x="395112" y="141112"/>
                    <a:pt x="592667" y="70556"/>
                  </a:cubicBezTo>
                  <a:cubicBezTo>
                    <a:pt x="790222" y="0"/>
                    <a:pt x="1185333" y="53622"/>
                    <a:pt x="1185333" y="53622"/>
                  </a:cubicBezTo>
                  <a:lnTo>
                    <a:pt x="1185333" y="53622"/>
                  </a:lnTo>
                  <a:lnTo>
                    <a:pt x="1185333" y="53622"/>
                  </a:lnTo>
                </a:path>
              </a:pathLst>
            </a:custGeom>
            <a:ln w="57150">
              <a:solidFill>
                <a:srgbClr val="00206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th-TH"/>
            </a:p>
          </p:txBody>
        </p:sp>
      </p:grpSp>
      <p:grpSp>
        <p:nvGrpSpPr>
          <p:cNvPr id="10" name="Group 43"/>
          <p:cNvGrpSpPr>
            <a:grpSpLocks/>
          </p:cNvGrpSpPr>
          <p:nvPr/>
        </p:nvGrpSpPr>
        <p:grpSpPr bwMode="auto">
          <a:xfrm>
            <a:off x="3537298" y="2624336"/>
            <a:ext cx="2625725" cy="642938"/>
            <a:chOff x="1659467" y="1524000"/>
            <a:chExt cx="2624666" cy="643467"/>
          </a:xfrm>
        </p:grpSpPr>
        <p:sp>
          <p:nvSpPr>
            <p:cNvPr id="20" name="Text Box 54"/>
            <p:cNvSpPr txBox="1">
              <a:spLocks noChangeArrowheads="1"/>
            </p:cNvSpPr>
            <p:nvPr/>
          </p:nvSpPr>
          <p:spPr bwMode="auto">
            <a:xfrm>
              <a:off x="3429000" y="1524000"/>
              <a:ext cx="381000" cy="256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>
                  <a:solidFill>
                    <a:srgbClr val="0000FF"/>
                  </a:solidFill>
                </a:rPr>
                <a:t>2</a:t>
              </a:r>
              <a:endParaRPr lang="th-TH" sz="2400" b="1">
                <a:solidFill>
                  <a:srgbClr val="0000FF"/>
                </a:solidFill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1659467" y="1833818"/>
              <a:ext cx="2624666" cy="333649"/>
            </a:xfrm>
            <a:custGeom>
              <a:avLst/>
              <a:gdLst>
                <a:gd name="connsiteX0" fmla="*/ 0 w 2624666"/>
                <a:gd name="connsiteY0" fmla="*/ 333023 h 333023"/>
                <a:gd name="connsiteX1" fmla="*/ 1151466 w 2624666"/>
                <a:gd name="connsiteY1" fmla="*/ 11289 h 333023"/>
                <a:gd name="connsiteX2" fmla="*/ 2624666 w 2624666"/>
                <a:gd name="connsiteY2" fmla="*/ 265289 h 33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4666" h="333023">
                  <a:moveTo>
                    <a:pt x="0" y="333023"/>
                  </a:moveTo>
                  <a:cubicBezTo>
                    <a:pt x="357011" y="177800"/>
                    <a:pt x="714022" y="22578"/>
                    <a:pt x="1151466" y="11289"/>
                  </a:cubicBezTo>
                  <a:cubicBezTo>
                    <a:pt x="1588910" y="0"/>
                    <a:pt x="2106788" y="132644"/>
                    <a:pt x="2624666" y="265289"/>
                  </a:cubicBezTo>
                </a:path>
              </a:pathLst>
            </a:custGeom>
            <a:ln w="5715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th-TH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5076056" y="1124744"/>
            <a:ext cx="3429000" cy="677108"/>
          </a:xfrm>
          <a:prstGeom prst="rect">
            <a:avLst/>
          </a:prstGeom>
          <a:solidFill>
            <a:srgbClr val="E0D1FF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rgbClr val="9966FF"/>
                </a:solidFill>
                <a:latin typeface="+mn-lt"/>
                <a:cs typeface="Courier New" pitchFamily="49" charset="0"/>
              </a:rPr>
              <a:t>delete a node</a:t>
            </a:r>
          </a:p>
          <a:p>
            <a:pPr>
              <a:defRPr/>
            </a:pPr>
            <a:r>
              <a:rPr lang="en-US" sz="1800" b="1" dirty="0">
                <a:solidFill>
                  <a:srgbClr val="9966FF"/>
                </a:solidFill>
                <a:latin typeface="+mn-lt"/>
                <a:cs typeface="Courier New" pitchFamily="49" charset="0"/>
              </a:rPr>
              <a:t>after a node pointed by q</a:t>
            </a:r>
            <a:r>
              <a:rPr lang="en-US" sz="2000" b="1" dirty="0">
                <a:solidFill>
                  <a:srgbClr val="9966FF"/>
                </a:solidFill>
                <a:latin typeface="+mn-lt"/>
                <a:cs typeface="Courier New" pitchFamily="49" charset="0"/>
              </a:rPr>
              <a:t>   </a:t>
            </a:r>
            <a:endParaRPr lang="th-TH" sz="2000" dirty="0">
              <a:solidFill>
                <a:srgbClr val="9966FF"/>
              </a:solidFill>
              <a:latin typeface="+mn-lt"/>
            </a:endParaRPr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755576" y="1268760"/>
            <a:ext cx="22322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deleteAfter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(q)</a:t>
            </a:r>
            <a:r>
              <a:rPr lang="en-US" sz="1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th-TH" sz="1800" dirty="0">
              <a:solidFill>
                <a:srgbClr val="00B05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852A41-A489-7249-8024-481E0DB6D5DA}"/>
              </a:ext>
            </a:extLst>
          </p:cNvPr>
          <p:cNvSpPr/>
          <p:nvPr/>
        </p:nvSpPr>
        <p:spPr>
          <a:xfrm>
            <a:off x="2802285" y="4857232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﻿def </a:t>
            </a:r>
            <a:r>
              <a:rPr lang="en-US" dirty="0" err="1"/>
              <a:t>deleteAfter</a:t>
            </a:r>
            <a:r>
              <a:rPr lang="en-US" dirty="0"/>
              <a:t>(</a:t>
            </a:r>
            <a:r>
              <a:rPr lang="en-US" dirty="0" err="1"/>
              <a:t>self,q</a:t>
            </a:r>
            <a:r>
              <a:rPr lang="en-US" dirty="0"/>
              <a:t>) :</a:t>
            </a:r>
          </a:p>
          <a:p>
            <a:r>
              <a:rPr lang="en-US" dirty="0"/>
              <a:t>        </a:t>
            </a:r>
            <a:r>
              <a:rPr lang="en-US" dirty="0" err="1"/>
              <a:t>q.next</a:t>
            </a:r>
            <a:r>
              <a:rPr lang="en-US" dirty="0"/>
              <a:t> = </a:t>
            </a:r>
            <a:r>
              <a:rPr lang="en-US" dirty="0" err="1"/>
              <a:t>q.next.next</a:t>
            </a:r>
            <a:endParaRPr lang="en-US" dirty="0"/>
          </a:p>
          <a:p>
            <a:r>
              <a:rPr lang="en-US" dirty="0"/>
              <a:t>        self.size -=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list</a:t>
            </a:r>
            <a:endParaRPr lang="th-TH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04800" y="3865563"/>
            <a:ext cx="7772400" cy="2144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4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p != </a:t>
            </a:r>
            <a:r>
              <a:rPr lang="en-US" sz="2000" b="1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None:</a:t>
            </a:r>
          </a:p>
          <a:p>
            <a:pPr>
              <a:lnSpc>
                <a:spcPts val="4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print(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p.data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ts val="4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p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p.next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4000"/>
              </a:lnSpc>
            </a:pPr>
            <a:r>
              <a:rPr lang="th-TH" sz="2000" b="1" dirty="0">
                <a:latin typeface="Courier New" pitchFamily="49" charset="0"/>
              </a:rPr>
              <a:t>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  <a:endParaRPr lang="th-TH" sz="2000" b="1" dirty="0">
              <a:latin typeface="Courier New" pitchFamily="49" charset="0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457200" y="914400"/>
            <a:ext cx="3505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9966FF"/>
                </a:solidFill>
              </a:rPr>
              <a:t>Design how to call.</a:t>
            </a:r>
            <a:endParaRPr lang="th-TH" sz="2000" dirty="0">
              <a:solidFill>
                <a:srgbClr val="9966FF"/>
              </a:solidFill>
            </a:endParaRP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990600" y="1524000"/>
            <a:ext cx="6657975" cy="760413"/>
            <a:chOff x="809625" y="895290"/>
            <a:chExt cx="6657975" cy="759656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05025" y="914400"/>
              <a:ext cx="5362575" cy="740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16"/>
            <p:cNvSpPr txBox="1">
              <a:spLocks noChangeArrowheads="1"/>
            </p:cNvSpPr>
            <p:nvPr/>
          </p:nvSpPr>
          <p:spPr bwMode="auto">
            <a:xfrm>
              <a:off x="809625" y="895290"/>
              <a:ext cx="1143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0000FF"/>
                  </a:solidFill>
                </a:rPr>
                <a:t>head</a:t>
              </a:r>
              <a:endParaRPr lang="th-TH" sz="2000">
                <a:solidFill>
                  <a:srgbClr val="0000FF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1495425" y="1142693"/>
              <a:ext cx="609600" cy="76124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895600" y="1371066"/>
              <a:ext cx="609600" cy="1586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/>
          <p:cNvCxnSpPr/>
          <p:nvPr/>
        </p:nvCxnSpPr>
        <p:spPr>
          <a:xfrm flipV="1">
            <a:off x="3048000" y="2209800"/>
            <a:ext cx="609600" cy="53340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819400" y="2571750"/>
            <a:ext cx="533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FF"/>
                </a:solidFill>
              </a:rPr>
              <a:t>p</a:t>
            </a:r>
            <a:endParaRPr lang="th-TH" sz="200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7391400" y="2605088"/>
            <a:ext cx="381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00FF"/>
                </a:solidFill>
              </a:rPr>
              <a:t>B</a:t>
            </a:r>
            <a:endParaRPr lang="th-TH" sz="2400" b="1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848600" y="2614613"/>
            <a:ext cx="3810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00FF"/>
                </a:solidFill>
              </a:rPr>
              <a:t>C</a:t>
            </a:r>
            <a:endParaRPr lang="th-TH" sz="2400" b="1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8305800" y="2614613"/>
            <a:ext cx="3810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00FF"/>
                </a:solidFill>
              </a:rPr>
              <a:t>D</a:t>
            </a:r>
            <a:endParaRPr lang="th-TH" sz="2400" b="1">
              <a:solidFill>
                <a:srgbClr val="0000FF"/>
              </a:solidFill>
            </a:endParaRPr>
          </a:p>
        </p:txBody>
      </p:sp>
      <p:sp>
        <p:nvSpPr>
          <p:cNvPr id="17" name="TextBox 26"/>
          <p:cNvSpPr txBox="1">
            <a:spLocks noChangeArrowheads="1"/>
          </p:cNvSpPr>
          <p:nvPr/>
        </p:nvSpPr>
        <p:spPr bwMode="auto">
          <a:xfrm>
            <a:off x="6053138" y="2590800"/>
            <a:ext cx="1219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FF"/>
                </a:solidFill>
              </a:rPr>
              <a:t>output:</a:t>
            </a:r>
            <a:endParaRPr lang="th-TH" sz="2400">
              <a:solidFill>
                <a:srgbClr val="0000FF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3048000" y="2209800"/>
            <a:ext cx="2057400" cy="53340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048000" y="2209800"/>
            <a:ext cx="3657600" cy="53340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21" idx="1"/>
          </p:cNvCxnSpPr>
          <p:nvPr/>
        </p:nvCxnSpPr>
        <p:spPr>
          <a:xfrm flipV="1">
            <a:off x="3048000" y="2774950"/>
            <a:ext cx="1524000" cy="4445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4572000" y="2590800"/>
            <a:ext cx="838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0000FF"/>
                </a:solidFill>
              </a:rPr>
              <a:t>NULL</a:t>
            </a:r>
            <a:endParaRPr lang="th-TH" sz="1800" b="1">
              <a:solidFill>
                <a:srgbClr val="0000FF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123728" y="3615407"/>
            <a:ext cx="23391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 </a:t>
            </a:r>
            <a:r>
              <a:rPr lang="en-US" sz="2000" b="1" dirty="0">
                <a:solidFill>
                  <a:srgbClr val="4BACC6"/>
                </a:solidFill>
                <a:latin typeface="Courier New" pitchFamily="49" charset="0"/>
                <a:cs typeface="Courier New" pitchFamily="49" charset="0"/>
              </a:rPr>
              <a:t>is not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4BACC6"/>
                </a:solidFill>
                <a:latin typeface="Courier New" pitchFamily="49" charset="0"/>
                <a:cs typeface="Courier New" pitchFamily="49" charset="0"/>
              </a:rPr>
              <a:t>None:</a:t>
            </a:r>
            <a:endParaRPr lang="th-TH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21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  <a:endParaRPr lang="th-TH" dirty="0"/>
          </a:p>
        </p:txBody>
      </p:sp>
      <p:sp>
        <p:nvSpPr>
          <p:cNvPr id="11" name="TextBox 10"/>
          <p:cNvSpPr txBox="1"/>
          <p:nvPr/>
        </p:nvSpPr>
        <p:spPr>
          <a:xfrm>
            <a:off x="3779912" y="4869160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omic Sans MS" pitchFamily="66" charset="0"/>
              </a:rPr>
              <a:t>List  </a:t>
            </a:r>
            <a:endParaRPr lang="th-TH" sz="3600" b="1" dirty="0"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165304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http://www.gograph.com/vector-clip-art/queue.html</a:t>
            </a:r>
            <a:endParaRPr lang="th-TH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50537" name="Picture 9" descr="รูปภาพที่เกี่ยวข้อง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7584" y="2060848"/>
            <a:ext cx="1921173" cy="2068464"/>
          </a:xfrm>
          <a:prstGeom prst="rect">
            <a:avLst/>
          </a:prstGeom>
          <a:noFill/>
        </p:spPr>
      </p:pic>
      <p:pic>
        <p:nvPicPr>
          <p:cNvPr id="150539" name="Picture 11" descr="To Do Lis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2276872"/>
            <a:ext cx="2569009" cy="1752973"/>
          </a:xfrm>
          <a:prstGeom prst="rect">
            <a:avLst/>
          </a:prstGeom>
          <a:noFill/>
        </p:spPr>
      </p:pic>
      <p:pic>
        <p:nvPicPr>
          <p:cNvPr id="150541" name="Picture 13" descr="Shopping lis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20272" y="1844824"/>
            <a:ext cx="1580381" cy="23775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Linked List  VS  Sequential Array</a:t>
            </a:r>
            <a:endParaRPr lang="th-TH" dirty="0"/>
          </a:p>
        </p:txBody>
      </p:sp>
      <p:pic>
        <p:nvPicPr>
          <p:cNvPr id="71687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59632" y="764705"/>
            <a:ext cx="1656184" cy="6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8" name="Picture 1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16016" y="692696"/>
            <a:ext cx="4046537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Placeholder 2"/>
          <p:cNvSpPr txBox="1">
            <a:spLocks/>
          </p:cNvSpPr>
          <p:nvPr/>
        </p:nvSpPr>
        <p:spPr>
          <a:xfrm>
            <a:off x="228600" y="2994173"/>
            <a:ext cx="480060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Sequential Array</a:t>
            </a:r>
            <a:endParaRPr kumimoji="0" lang="th-TH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228600" y="3451373"/>
            <a:ext cx="4800600" cy="3001963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>
            <a:normAutofit fontScale="4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Insertion / Deletion    Shifting Problem.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</a:br>
            <a:endParaRPr kumimoji="0" lang="th-TH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Random Access.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</a:b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C array : Automatic Allocation.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Python List array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: Dynamic Allocation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Lifetime :  C-array, Python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List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US" sz="32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from defined until its scope finishes.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</a:b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Only keeps data.</a:t>
            </a:r>
            <a:endParaRPr kumimoji="0" lang="th-TH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5029200" y="2994173"/>
            <a:ext cx="381000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Linked List</a:t>
            </a:r>
            <a:endParaRPr kumimoji="0" lang="th-TH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5029200" y="3451373"/>
            <a:ext cx="3810000" cy="3001963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>
            <a:normAutofit fontScale="4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Solved.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</a:b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</a:b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Sequential Access.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</a:br>
            <a:endParaRPr kumimoji="0" lang="th-TH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Node : Dynamic Allocation.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Node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Lifetime : from allocated (C :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malloc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()/new, python: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instantiate </a:t>
            </a:r>
            <a:r>
              <a:rPr kumimoji="0" lang="en-US" sz="3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obj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) until C: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deallocated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by free()/delete,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b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Python : no reference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 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</a:b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Need spaces for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linkes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endParaRPr kumimoji="0" lang="th-TH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th-TH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95536" y="1484784"/>
          <a:ext cx="2906753" cy="752610"/>
        </p:xfrm>
        <a:graphic>
          <a:graphicData uri="http://schemas.openxmlformats.org/drawingml/2006/table">
            <a:tbl>
              <a:tblPr/>
              <a:tblGrid>
                <a:gridCol w="746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head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6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3</a:t>
                      </a:r>
                      <a:endParaRPr kumimoji="0" lang="th-TH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169404" y="2434335"/>
          <a:ext cx="1776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FF"/>
                          </a:solidFill>
                        </a:rPr>
                        <a:t>A</a:t>
                      </a:r>
                      <a:endParaRPr lang="th-TH" sz="18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F5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FF"/>
                          </a:solidFill>
                        </a:rPr>
                        <a:t>B</a:t>
                      </a:r>
                      <a:endParaRPr lang="th-TH" sz="18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F5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FF"/>
                          </a:solidFill>
                        </a:rPr>
                        <a:t>C</a:t>
                      </a:r>
                      <a:endParaRPr lang="th-TH" sz="18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F5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FF"/>
                          </a:solidFill>
                        </a:rPr>
                        <a:t>D</a:t>
                      </a:r>
                      <a:endParaRPr lang="th-TH" sz="18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107504" y="1844824"/>
            <a:ext cx="1252202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>
              <a:spcBef>
                <a:spcPct val="50000"/>
              </a:spcBef>
              <a:defRPr/>
            </a:pPr>
            <a:r>
              <a:rPr lang="en-US" sz="1600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Python : List </a:t>
            </a:r>
            <a:endParaRPr lang="th-TH" sz="1600" dirty="0">
              <a:solidFill>
                <a:srgbClr val="9966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835696" y="1714255"/>
            <a:ext cx="0" cy="648072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267744" y="1714255"/>
            <a:ext cx="0" cy="648072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699792" y="1714255"/>
            <a:ext cx="72008" cy="648072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1210580" y="1701679"/>
            <a:ext cx="147918" cy="685800"/>
          </a:xfrm>
          <a:custGeom>
            <a:avLst/>
            <a:gdLst>
              <a:gd name="connsiteX0" fmla="*/ 147918 w 147918"/>
              <a:gd name="connsiteY0" fmla="*/ 0 h 685800"/>
              <a:gd name="connsiteX1" fmla="*/ 13447 w 147918"/>
              <a:gd name="connsiteY1" fmla="*/ 349624 h 685800"/>
              <a:gd name="connsiteX2" fmla="*/ 67236 w 147918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918" h="685800">
                <a:moveTo>
                  <a:pt x="147918" y="0"/>
                </a:moveTo>
                <a:cubicBezTo>
                  <a:pt x="87406" y="117662"/>
                  <a:pt x="26894" y="235324"/>
                  <a:pt x="13447" y="349624"/>
                </a:cubicBezTo>
                <a:cubicBezTo>
                  <a:pt x="0" y="463924"/>
                  <a:pt x="33618" y="574862"/>
                  <a:pt x="67236" y="685800"/>
                </a:cubicBezTo>
              </a:path>
            </a:pathLst>
          </a:cu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>
            <a:endCxn id="21" idx="0"/>
          </p:cNvCxnSpPr>
          <p:nvPr/>
        </p:nvCxnSpPr>
        <p:spPr>
          <a:xfrm>
            <a:off x="3059832" y="1714255"/>
            <a:ext cx="166256" cy="814007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949409" y="2528262"/>
            <a:ext cx="5533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mic Sans MS" pitchFamily="66" charset="0"/>
                <a:cs typeface="Angsana New" pitchFamily="18" charset="-34"/>
              </a:rPr>
              <a:t>None</a:t>
            </a:r>
            <a:endParaRPr lang="th-TH" sz="1200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971600" y="1556792"/>
            <a:ext cx="144016" cy="9384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Dummy Node</a:t>
            </a:r>
            <a:endParaRPr lang="th-TH" dirty="0"/>
          </a:p>
        </p:txBody>
      </p:sp>
      <p:sp>
        <p:nvSpPr>
          <p:cNvPr id="512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95536" y="980728"/>
            <a:ext cx="8328025" cy="304800"/>
          </a:xfrm>
          <a:solidFill>
            <a:srgbClr val="E0D1FF"/>
          </a:solidFill>
        </p:spPr>
        <p:txBody>
          <a:bodyPr>
            <a:normAutofit fontScale="77500" lnSpcReduction="20000"/>
          </a:bodyPr>
          <a:lstStyle/>
          <a:p>
            <a:pPr marL="609600" indent="-609600" eaLnBrk="1" hangingPunct="1">
              <a:buFont typeface="Arial" pitchFamily="34" charset="0"/>
              <a:buNone/>
            </a:pPr>
            <a:r>
              <a:rPr lang="en-US" sz="2000">
                <a:latin typeface="Comic Sans MS" pitchFamily="66" charset="0"/>
                <a:cs typeface="Cordia New" pitchFamily="34" charset="-34"/>
              </a:rPr>
              <a:t>To i</a:t>
            </a:r>
            <a:r>
              <a:rPr lang="th-TH" sz="2000">
                <a:latin typeface="Comic Sans MS" pitchFamily="66" charset="0"/>
              </a:rPr>
              <a:t>nse</a:t>
            </a:r>
            <a:r>
              <a:rPr lang="en-US" sz="2000">
                <a:latin typeface="Comic Sans MS" pitchFamily="66" charset="0"/>
                <a:cs typeface="Cordia New" pitchFamily="34" charset="-34"/>
              </a:rPr>
              <a:t>rt &amp; delete at 1</a:t>
            </a:r>
            <a:r>
              <a:rPr lang="en-US" sz="2000" baseline="30000">
                <a:latin typeface="Comic Sans MS" pitchFamily="66" charset="0"/>
                <a:cs typeface="Cordia New" pitchFamily="34" charset="-34"/>
              </a:rPr>
              <a:t>st</a:t>
            </a:r>
            <a:r>
              <a:rPr lang="en-US" sz="2000">
                <a:latin typeface="Comic Sans MS" pitchFamily="66" charset="0"/>
                <a:cs typeface="Cordia New" pitchFamily="34" charset="-34"/>
              </a:rPr>
              <a:t> p</a:t>
            </a:r>
            <a:r>
              <a:rPr lang="th-TH" sz="2000">
                <a:latin typeface="Comic Sans MS" pitchFamily="66" charset="0"/>
              </a:rPr>
              <a:t>ositio</a:t>
            </a:r>
            <a:r>
              <a:rPr lang="en-US" sz="2000">
                <a:latin typeface="Comic Sans MS" pitchFamily="66" charset="0"/>
                <a:cs typeface="Cordia New" pitchFamily="34" charset="-34"/>
              </a:rPr>
              <a:t>n change head ie. make special case.</a:t>
            </a:r>
            <a:endParaRPr lang="th-TH" sz="2000">
              <a:latin typeface="Comic Sans MS" pitchFamily="66" charset="0"/>
            </a:endParaRPr>
          </a:p>
        </p:txBody>
      </p:sp>
      <p:grpSp>
        <p:nvGrpSpPr>
          <p:cNvPr id="2" name="Group 27"/>
          <p:cNvGrpSpPr/>
          <p:nvPr/>
        </p:nvGrpSpPr>
        <p:grpSpPr>
          <a:xfrm>
            <a:off x="1239838" y="1988840"/>
            <a:ext cx="1985962" cy="809625"/>
            <a:chOff x="1239838" y="1988840"/>
            <a:chExt cx="1985962" cy="809625"/>
          </a:xfrm>
        </p:grpSpPr>
        <p:pic>
          <p:nvPicPr>
            <p:cNvPr id="173066" name="Picture 10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051720" y="1988840"/>
              <a:ext cx="876300" cy="809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1239838" y="2039240"/>
              <a:ext cx="1985962" cy="480098"/>
              <a:chOff x="672" y="960"/>
              <a:chExt cx="1138" cy="240"/>
            </a:xfrm>
          </p:grpSpPr>
          <p:sp>
            <p:nvSpPr>
              <p:cNvPr id="5140" name="Line 15"/>
              <p:cNvSpPr>
                <a:spLocks noChangeShapeType="1"/>
              </p:cNvSpPr>
              <p:nvPr/>
            </p:nvSpPr>
            <p:spPr bwMode="auto">
              <a:xfrm>
                <a:off x="864" y="1056"/>
                <a:ext cx="288" cy="48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th-TH"/>
              </a:p>
            </p:txBody>
          </p:sp>
          <p:sp>
            <p:nvSpPr>
              <p:cNvPr id="5141" name="Text Box 11"/>
              <p:cNvSpPr txBox="1">
                <a:spLocks noChangeArrowheads="1"/>
              </p:cNvSpPr>
              <p:nvPr/>
            </p:nvSpPr>
            <p:spPr bwMode="auto">
              <a:xfrm>
                <a:off x="672" y="960"/>
                <a:ext cx="144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b="1">
                    <a:solidFill>
                      <a:srgbClr val="0000FF"/>
                    </a:solidFill>
                  </a:rPr>
                  <a:t>p</a:t>
                </a:r>
                <a:endParaRPr lang="th-TH" sz="20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5142" name="Line 16"/>
              <p:cNvSpPr>
                <a:spLocks noChangeShapeType="1"/>
              </p:cNvSpPr>
              <p:nvPr/>
            </p:nvSpPr>
            <p:spPr bwMode="auto">
              <a:xfrm>
                <a:off x="1522" y="1200"/>
                <a:ext cx="288" cy="0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th-TH"/>
              </a:p>
            </p:txBody>
          </p:sp>
        </p:grp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533400" y="4953000"/>
            <a:ext cx="5583238" cy="1219200"/>
            <a:chOff x="227" y="3360"/>
            <a:chExt cx="3517" cy="768"/>
          </a:xfrm>
        </p:grpSpPr>
        <p:sp>
          <p:nvSpPr>
            <p:cNvPr id="5132" name="Text Box 27"/>
            <p:cNvSpPr txBox="1">
              <a:spLocks noChangeArrowheads="1"/>
            </p:cNvSpPr>
            <p:nvPr/>
          </p:nvSpPr>
          <p:spPr bwMode="auto">
            <a:xfrm>
              <a:off x="2976" y="3840"/>
              <a:ext cx="7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>
                  <a:solidFill>
                    <a:srgbClr val="0000FF"/>
                  </a:solidFill>
                </a:rPr>
                <a:t>dummy</a:t>
              </a:r>
              <a:endParaRPr lang="th-TH" sz="2400" b="1">
                <a:solidFill>
                  <a:srgbClr val="0000FF"/>
                </a:solidFill>
              </a:endParaRPr>
            </a:p>
          </p:txBody>
        </p:sp>
        <p:sp>
          <p:nvSpPr>
            <p:cNvPr id="5133" name="Line 28"/>
            <p:cNvSpPr>
              <a:spLocks noChangeShapeType="1"/>
            </p:cNvSpPr>
            <p:nvPr/>
          </p:nvSpPr>
          <p:spPr bwMode="auto">
            <a:xfrm>
              <a:off x="2592" y="3504"/>
              <a:ext cx="432" cy="96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5134" name="Text Box 29"/>
            <p:cNvSpPr txBox="1">
              <a:spLocks noChangeArrowheads="1"/>
            </p:cNvSpPr>
            <p:nvPr/>
          </p:nvSpPr>
          <p:spPr bwMode="auto">
            <a:xfrm>
              <a:off x="2147" y="3360"/>
              <a:ext cx="5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solidFill>
                    <a:srgbClr val="0000FF"/>
                  </a:solidFill>
                </a:rPr>
                <a:t>head</a:t>
              </a:r>
              <a:endParaRPr lang="th-TH" sz="2000" b="1">
                <a:solidFill>
                  <a:srgbClr val="0000FF"/>
                </a:solidFill>
              </a:endParaRPr>
            </a:p>
          </p:txBody>
        </p:sp>
        <p:sp>
          <p:nvSpPr>
            <p:cNvPr id="5135" name="Text Box 32"/>
            <p:cNvSpPr txBox="1">
              <a:spLocks noChangeArrowheads="1"/>
            </p:cNvSpPr>
            <p:nvPr/>
          </p:nvSpPr>
          <p:spPr bwMode="auto">
            <a:xfrm>
              <a:off x="227" y="3648"/>
              <a:ext cx="2352" cy="252"/>
            </a:xfrm>
            <a:prstGeom prst="rect">
              <a:avLst/>
            </a:prstGeom>
            <a:solidFill>
              <a:srgbClr val="E0D1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Empty List has a dummy node.</a:t>
              </a:r>
              <a:endParaRPr lang="th-TH" sz="2000"/>
            </a:p>
          </p:txBody>
        </p:sp>
      </p:grpSp>
      <p:pic>
        <p:nvPicPr>
          <p:cNvPr id="173063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5856" y="2060848"/>
            <a:ext cx="4239181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24"/>
          <p:cNvGrpSpPr/>
          <p:nvPr/>
        </p:nvGrpSpPr>
        <p:grpSpPr>
          <a:xfrm>
            <a:off x="457200" y="3200400"/>
            <a:ext cx="7396386" cy="1549400"/>
            <a:chOff x="457200" y="3200400"/>
            <a:chExt cx="7396386" cy="1549400"/>
          </a:xfrm>
        </p:grpSpPr>
        <p:grpSp>
          <p:nvGrpSpPr>
            <p:cNvPr id="6" name="Group 0"/>
            <p:cNvGrpSpPr>
              <a:grpSpLocks/>
            </p:cNvGrpSpPr>
            <p:nvPr/>
          </p:nvGrpSpPr>
          <p:grpSpPr bwMode="auto">
            <a:xfrm>
              <a:off x="457200" y="3200400"/>
              <a:ext cx="4495800" cy="1549400"/>
              <a:chOff x="288" y="2208"/>
              <a:chExt cx="2832" cy="976"/>
            </a:xfrm>
          </p:grpSpPr>
          <p:sp>
            <p:nvSpPr>
              <p:cNvPr id="5136" name="Rectangle 20"/>
              <p:cNvSpPr>
                <a:spLocks noChangeArrowheads="1"/>
              </p:cNvSpPr>
              <p:nvPr/>
            </p:nvSpPr>
            <p:spPr bwMode="auto">
              <a:xfrm>
                <a:off x="288" y="2208"/>
                <a:ext cx="2832" cy="192"/>
              </a:xfrm>
              <a:prstGeom prst="rect">
                <a:avLst/>
              </a:prstGeom>
              <a:solidFill>
                <a:srgbClr val="E0D1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609600" indent="-609600">
                  <a:spcBef>
                    <a:spcPct val="20000"/>
                  </a:spcBef>
                </a:pPr>
                <a:r>
                  <a:rPr lang="en-US" sz="2000"/>
                  <a:t>“</a:t>
                </a:r>
                <a:r>
                  <a:rPr lang="th-TH" sz="2000"/>
                  <a:t>Dummy Node</a:t>
                </a:r>
                <a:r>
                  <a:rPr lang="en-US" sz="2000"/>
                  <a:t>”  solves the problem. </a:t>
                </a:r>
                <a:endParaRPr lang="th-TH" sz="2000"/>
              </a:p>
            </p:txBody>
          </p:sp>
          <p:sp>
            <p:nvSpPr>
              <p:cNvPr id="5137" name="Text Box 23"/>
              <p:cNvSpPr txBox="1">
                <a:spLocks noChangeArrowheads="1"/>
              </p:cNvSpPr>
              <p:nvPr/>
            </p:nvSpPr>
            <p:spPr bwMode="auto">
              <a:xfrm>
                <a:off x="1338" y="2896"/>
                <a:ext cx="76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 b="1" dirty="0">
                    <a:solidFill>
                      <a:srgbClr val="0000FF"/>
                    </a:solidFill>
                  </a:rPr>
                  <a:t>dummy</a:t>
                </a:r>
                <a:endParaRPr lang="th-TH" sz="24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5138" name="Line 30"/>
              <p:cNvSpPr>
                <a:spLocks noChangeShapeType="1"/>
              </p:cNvSpPr>
              <p:nvPr/>
            </p:nvSpPr>
            <p:spPr bwMode="auto">
              <a:xfrm>
                <a:off x="959" y="2592"/>
                <a:ext cx="432" cy="96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th-TH"/>
              </a:p>
            </p:txBody>
          </p:sp>
          <p:sp>
            <p:nvSpPr>
              <p:cNvPr id="5139" name="Text Box 31"/>
              <p:cNvSpPr txBox="1">
                <a:spLocks noChangeArrowheads="1"/>
              </p:cNvSpPr>
              <p:nvPr/>
            </p:nvSpPr>
            <p:spPr bwMode="auto">
              <a:xfrm>
                <a:off x="514" y="2448"/>
                <a:ext cx="52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b="1">
                    <a:solidFill>
                      <a:srgbClr val="0000FF"/>
                    </a:solidFill>
                  </a:rPr>
                  <a:t>head</a:t>
                </a:r>
                <a:endParaRPr lang="th-TH" sz="2000" b="1">
                  <a:solidFill>
                    <a:srgbClr val="0000FF"/>
                  </a:solidFill>
                </a:endParaRPr>
              </a:p>
            </p:txBody>
          </p:sp>
        </p:grpSp>
        <p:pic>
          <p:nvPicPr>
            <p:cNvPr id="173064" name="Picture 8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195736" y="3501008"/>
              <a:ext cx="5657850" cy="809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73065" name="Picture 9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4048" y="5013176"/>
            <a:ext cx="10096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3067" name="Picture 11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87824" y="1484784"/>
            <a:ext cx="5429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06105E-6 L -0.12795 -0.0023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3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00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0144D-264E-BC44-A25F-092353B3B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83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83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55776" y="4365104"/>
            <a:ext cx="4392488" cy="746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0" y="-30776"/>
            <a:ext cx="9144000" cy="504000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Head &amp; Tail Nodes</a:t>
            </a:r>
            <a:endParaRPr lang="th-TH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514600" y="1600200"/>
            <a:ext cx="4724400" cy="822325"/>
          </a:xfrm>
        </p:spPr>
      </p:pic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371600" y="5486400"/>
            <a:ext cx="6248400" cy="457200"/>
          </a:xfrm>
          <a:prstGeom prst="rect">
            <a:avLst/>
          </a:prstGeom>
          <a:solidFill>
            <a:srgbClr val="E0D1FF"/>
          </a:solidFill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US" sz="2400"/>
              <a:t>Why  ptr to tail ?  Why not ptr to head?</a:t>
            </a:r>
            <a:endParaRPr lang="th-TH" sz="2400"/>
          </a:p>
        </p:txBody>
      </p:sp>
      <p:sp>
        <p:nvSpPr>
          <p:cNvPr id="6149" name="Line 6"/>
          <p:cNvSpPr>
            <a:spLocks noChangeShapeType="1"/>
          </p:cNvSpPr>
          <p:nvPr/>
        </p:nvSpPr>
        <p:spPr bwMode="auto">
          <a:xfrm>
            <a:off x="685800" y="1409700"/>
            <a:ext cx="304800" cy="381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6150" name="Line 7"/>
          <p:cNvSpPr>
            <a:spLocks noChangeShapeType="1"/>
          </p:cNvSpPr>
          <p:nvPr/>
        </p:nvSpPr>
        <p:spPr bwMode="auto">
          <a:xfrm>
            <a:off x="7964800" y="4738165"/>
            <a:ext cx="152400" cy="457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6151" name="Text Box 8"/>
          <p:cNvSpPr txBox="1">
            <a:spLocks noChangeArrowheads="1"/>
          </p:cNvSpPr>
          <p:nvPr/>
        </p:nvSpPr>
        <p:spPr bwMode="auto">
          <a:xfrm>
            <a:off x="171450" y="777875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FF"/>
                </a:solidFill>
              </a:rPr>
              <a:t>head</a:t>
            </a:r>
            <a:endParaRPr lang="th-TH" b="1" dirty="0">
              <a:solidFill>
                <a:srgbClr val="0000FF"/>
              </a:solidFill>
            </a:endParaRPr>
          </a:p>
        </p:txBody>
      </p:sp>
      <p:sp>
        <p:nvSpPr>
          <p:cNvPr id="6152" name="Text Box 9"/>
          <p:cNvSpPr txBox="1">
            <a:spLocks noChangeArrowheads="1"/>
          </p:cNvSpPr>
          <p:nvPr/>
        </p:nvSpPr>
        <p:spPr bwMode="auto">
          <a:xfrm>
            <a:off x="7294240" y="3938586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FF"/>
                </a:solidFill>
              </a:rPr>
              <a:t>tail</a:t>
            </a:r>
            <a:endParaRPr lang="th-TH" b="1" dirty="0">
              <a:solidFill>
                <a:srgbClr val="0000FF"/>
              </a:solidFill>
            </a:endParaRPr>
          </a:p>
        </p:txBody>
      </p:sp>
      <p:sp>
        <p:nvSpPr>
          <p:cNvPr id="6153" name="Line 10"/>
          <p:cNvSpPr>
            <a:spLocks noChangeShapeType="1"/>
          </p:cNvSpPr>
          <p:nvPr/>
        </p:nvSpPr>
        <p:spPr bwMode="auto">
          <a:xfrm>
            <a:off x="5791200" y="4038600"/>
            <a:ext cx="304800" cy="381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6154" name="Text Box 11"/>
          <p:cNvSpPr txBox="1">
            <a:spLocks noChangeArrowheads="1"/>
          </p:cNvSpPr>
          <p:nvPr/>
        </p:nvSpPr>
        <p:spPr bwMode="auto">
          <a:xfrm>
            <a:off x="5334000" y="3671888"/>
            <a:ext cx="1143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</a:rPr>
              <a:t>tail</a:t>
            </a:r>
            <a:endParaRPr lang="th-TH" b="1">
              <a:solidFill>
                <a:srgbClr val="0000FF"/>
              </a:solidFill>
            </a:endParaRPr>
          </a:p>
        </p:txBody>
      </p:sp>
      <p:sp>
        <p:nvSpPr>
          <p:cNvPr id="6155" name="Freeform 12"/>
          <p:cNvSpPr>
            <a:spLocks/>
          </p:cNvSpPr>
          <p:nvPr/>
        </p:nvSpPr>
        <p:spPr bwMode="auto">
          <a:xfrm>
            <a:off x="2209800" y="4800600"/>
            <a:ext cx="5029200" cy="609600"/>
          </a:xfrm>
          <a:custGeom>
            <a:avLst/>
            <a:gdLst>
              <a:gd name="T0" fmla="*/ 2147483647 w 3216"/>
              <a:gd name="T1" fmla="*/ 0 h 240"/>
              <a:gd name="T2" fmla="*/ 2147483647 w 3216"/>
              <a:gd name="T3" fmla="*/ 0 h 240"/>
              <a:gd name="T4" fmla="*/ 2147483647 w 3216"/>
              <a:gd name="T5" fmla="*/ 2147483647 h 240"/>
              <a:gd name="T6" fmla="*/ 0 w 3216"/>
              <a:gd name="T7" fmla="*/ 2147483647 h 240"/>
              <a:gd name="T8" fmla="*/ 0 w 3216"/>
              <a:gd name="T9" fmla="*/ 0 h 240"/>
              <a:gd name="T10" fmla="*/ 2147483647 w 3216"/>
              <a:gd name="T11" fmla="*/ 0 h 2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216"/>
              <a:gd name="T19" fmla="*/ 0 h 240"/>
              <a:gd name="T20" fmla="*/ 3216 w 3216"/>
              <a:gd name="T21" fmla="*/ 240 h 24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216" h="240">
                <a:moveTo>
                  <a:pt x="2928" y="0"/>
                </a:moveTo>
                <a:lnTo>
                  <a:pt x="3216" y="0"/>
                </a:lnTo>
                <a:lnTo>
                  <a:pt x="3216" y="240"/>
                </a:lnTo>
                <a:lnTo>
                  <a:pt x="0" y="240"/>
                </a:lnTo>
                <a:lnTo>
                  <a:pt x="0" y="0"/>
                </a:lnTo>
                <a:lnTo>
                  <a:pt x="192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838200" y="2971800"/>
            <a:ext cx="76200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lang="en-US" sz="2400" dirty="0"/>
              <a:t>Circular List</a:t>
            </a:r>
            <a:endParaRPr lang="th-TH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6"/>
          <p:cNvSpPr>
            <a:spLocks noChangeArrowheads="1"/>
          </p:cNvSpPr>
          <p:nvPr/>
        </p:nvSpPr>
        <p:spPr bwMode="auto">
          <a:xfrm>
            <a:off x="1143000" y="3200400"/>
            <a:ext cx="66421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lang="en-US" dirty="0"/>
              <a:t>Doubly Circular List</a:t>
            </a:r>
            <a:endParaRPr lang="th-TH" dirty="0"/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228600" y="1219200"/>
            <a:ext cx="8305800" cy="1371600"/>
            <a:chOff x="228600" y="1066800"/>
            <a:chExt cx="8305800" cy="1371600"/>
          </a:xfrm>
        </p:grpSpPr>
        <p:sp>
          <p:nvSpPr>
            <p:cNvPr id="72744" name="Text Box 19"/>
            <p:cNvSpPr txBox="1">
              <a:spLocks noChangeArrowheads="1"/>
            </p:cNvSpPr>
            <p:nvPr/>
          </p:nvSpPr>
          <p:spPr bwMode="auto">
            <a:xfrm>
              <a:off x="6019800" y="1066800"/>
              <a:ext cx="8382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00FF"/>
                  </a:solidFill>
                </a:rPr>
                <a:t>tail</a:t>
              </a:r>
              <a:endParaRPr lang="th-TH" b="1">
                <a:solidFill>
                  <a:srgbClr val="0000FF"/>
                </a:solidFill>
              </a:endParaRPr>
            </a:p>
          </p:txBody>
        </p:sp>
        <p:sp>
          <p:nvSpPr>
            <p:cNvPr id="72745" name="Line 20"/>
            <p:cNvSpPr>
              <a:spLocks noChangeShapeType="1"/>
            </p:cNvSpPr>
            <p:nvPr/>
          </p:nvSpPr>
          <p:spPr bwMode="auto">
            <a:xfrm>
              <a:off x="762000" y="1524000"/>
              <a:ext cx="304800" cy="38100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72746" name="Text Box 21"/>
            <p:cNvSpPr txBox="1">
              <a:spLocks noChangeArrowheads="1"/>
            </p:cNvSpPr>
            <p:nvPr/>
          </p:nvSpPr>
          <p:spPr bwMode="auto">
            <a:xfrm>
              <a:off x="228600" y="1066800"/>
              <a:ext cx="11430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00FF"/>
                  </a:solidFill>
                </a:rPr>
                <a:t>head</a:t>
              </a:r>
              <a:endParaRPr lang="th-TH" b="1">
                <a:solidFill>
                  <a:srgbClr val="0000FF"/>
                </a:solidFill>
              </a:endParaRPr>
            </a:p>
          </p:txBody>
        </p:sp>
        <p:sp>
          <p:nvSpPr>
            <p:cNvPr id="72747" name="Rectangle 21"/>
            <p:cNvSpPr>
              <a:spLocks noChangeArrowheads="1"/>
            </p:cNvSpPr>
            <p:nvPr/>
          </p:nvSpPr>
          <p:spPr bwMode="auto">
            <a:xfrm>
              <a:off x="4876800" y="1981200"/>
              <a:ext cx="1600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70"/>
            <p:cNvGrpSpPr>
              <a:grpSpLocks/>
            </p:cNvGrpSpPr>
            <p:nvPr/>
          </p:nvGrpSpPr>
          <p:grpSpPr bwMode="auto">
            <a:xfrm>
              <a:off x="1066800" y="1644650"/>
              <a:ext cx="7467600" cy="793750"/>
              <a:chOff x="1066800" y="1568450"/>
              <a:chExt cx="7467600" cy="793750"/>
            </a:xfrm>
          </p:grpSpPr>
          <p:sp>
            <p:nvSpPr>
              <p:cNvPr id="72759" name="Rectangle 26"/>
              <p:cNvSpPr>
                <a:spLocks noChangeArrowheads="1"/>
              </p:cNvSpPr>
              <p:nvPr/>
            </p:nvSpPr>
            <p:spPr bwMode="auto">
              <a:xfrm>
                <a:off x="1066800" y="1905000"/>
                <a:ext cx="1600200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60" name="Line 27"/>
              <p:cNvSpPr>
                <a:spLocks noChangeShapeType="1"/>
              </p:cNvSpPr>
              <p:nvPr/>
            </p:nvSpPr>
            <p:spPr bwMode="auto">
              <a:xfrm>
                <a:off x="1600200" y="1905000"/>
                <a:ext cx="0" cy="457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h-TH"/>
              </a:p>
            </p:txBody>
          </p:sp>
          <p:sp>
            <p:nvSpPr>
              <p:cNvPr id="72761" name="Line 28"/>
              <p:cNvSpPr>
                <a:spLocks noChangeShapeType="1"/>
              </p:cNvSpPr>
              <p:nvPr/>
            </p:nvSpPr>
            <p:spPr bwMode="auto">
              <a:xfrm>
                <a:off x="2133600" y="1905000"/>
                <a:ext cx="0" cy="457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h-TH"/>
              </a:p>
            </p:txBody>
          </p:sp>
          <p:sp>
            <p:nvSpPr>
              <p:cNvPr id="72762" name="Text Box 29"/>
              <p:cNvSpPr txBox="1">
                <a:spLocks noChangeArrowheads="1"/>
              </p:cNvSpPr>
              <p:nvPr/>
            </p:nvSpPr>
            <p:spPr bwMode="auto">
              <a:xfrm>
                <a:off x="1066800" y="1568450"/>
                <a:ext cx="1752600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solidFill>
                      <a:srgbClr val="0000FF"/>
                    </a:solidFill>
                  </a:rPr>
                  <a:t>prev data next </a:t>
                </a:r>
                <a:endParaRPr lang="th-TH" sz="16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72763" name="Rectangle 0"/>
              <p:cNvSpPr>
                <a:spLocks noChangeArrowheads="1"/>
              </p:cNvSpPr>
              <p:nvPr/>
            </p:nvSpPr>
            <p:spPr bwMode="auto">
              <a:xfrm>
                <a:off x="2971800" y="1905000"/>
                <a:ext cx="1600200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64" name="Line 1"/>
              <p:cNvSpPr>
                <a:spLocks noChangeShapeType="1"/>
              </p:cNvSpPr>
              <p:nvPr/>
            </p:nvSpPr>
            <p:spPr bwMode="auto">
              <a:xfrm>
                <a:off x="3505200" y="1893888"/>
                <a:ext cx="0" cy="457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h-TH"/>
              </a:p>
            </p:txBody>
          </p:sp>
          <p:sp>
            <p:nvSpPr>
              <p:cNvPr id="72765" name="Line 2"/>
              <p:cNvSpPr>
                <a:spLocks noChangeShapeType="1"/>
              </p:cNvSpPr>
              <p:nvPr/>
            </p:nvSpPr>
            <p:spPr bwMode="auto">
              <a:xfrm>
                <a:off x="4038600" y="1893888"/>
                <a:ext cx="0" cy="457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h-TH"/>
              </a:p>
            </p:txBody>
          </p:sp>
          <p:sp>
            <p:nvSpPr>
              <p:cNvPr id="72766" name="Text Box 3"/>
              <p:cNvSpPr txBox="1">
                <a:spLocks noChangeArrowheads="1"/>
              </p:cNvSpPr>
              <p:nvPr/>
            </p:nvSpPr>
            <p:spPr bwMode="auto">
              <a:xfrm>
                <a:off x="2971800" y="1568450"/>
                <a:ext cx="1752600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solidFill>
                      <a:srgbClr val="0000FF"/>
                    </a:solidFill>
                  </a:rPr>
                  <a:t>prev data next </a:t>
                </a:r>
                <a:endParaRPr lang="th-TH" sz="16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72767" name="Line 22"/>
              <p:cNvSpPr>
                <a:spLocks noChangeShapeType="1"/>
              </p:cNvSpPr>
              <p:nvPr/>
            </p:nvSpPr>
            <p:spPr bwMode="auto">
              <a:xfrm>
                <a:off x="5410200" y="1905000"/>
                <a:ext cx="0" cy="457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h-TH"/>
              </a:p>
            </p:txBody>
          </p:sp>
          <p:sp>
            <p:nvSpPr>
              <p:cNvPr id="72768" name="Line 23"/>
              <p:cNvSpPr>
                <a:spLocks noChangeShapeType="1"/>
              </p:cNvSpPr>
              <p:nvPr/>
            </p:nvSpPr>
            <p:spPr bwMode="auto">
              <a:xfrm>
                <a:off x="5943600" y="1905000"/>
                <a:ext cx="0" cy="457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h-TH"/>
              </a:p>
            </p:txBody>
          </p:sp>
          <p:sp>
            <p:nvSpPr>
              <p:cNvPr id="72769" name="Text Box 24"/>
              <p:cNvSpPr txBox="1">
                <a:spLocks noChangeArrowheads="1"/>
              </p:cNvSpPr>
              <p:nvPr/>
            </p:nvSpPr>
            <p:spPr bwMode="auto">
              <a:xfrm>
                <a:off x="4876800" y="1568450"/>
                <a:ext cx="1752600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solidFill>
                      <a:srgbClr val="0000FF"/>
                    </a:solidFill>
                  </a:rPr>
                  <a:t>prev data next </a:t>
                </a:r>
                <a:endParaRPr lang="th-TH" sz="16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72770" name="Rectangle 26"/>
              <p:cNvSpPr>
                <a:spLocks noChangeArrowheads="1"/>
              </p:cNvSpPr>
              <p:nvPr/>
            </p:nvSpPr>
            <p:spPr bwMode="auto">
              <a:xfrm>
                <a:off x="6781800" y="1905000"/>
                <a:ext cx="1600200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71" name="Line 27"/>
              <p:cNvSpPr>
                <a:spLocks noChangeShapeType="1"/>
              </p:cNvSpPr>
              <p:nvPr/>
            </p:nvSpPr>
            <p:spPr bwMode="auto">
              <a:xfrm>
                <a:off x="7315200" y="1893888"/>
                <a:ext cx="0" cy="457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h-TH"/>
              </a:p>
            </p:txBody>
          </p:sp>
          <p:sp>
            <p:nvSpPr>
              <p:cNvPr id="72772" name="Line 28"/>
              <p:cNvSpPr>
                <a:spLocks noChangeShapeType="1"/>
              </p:cNvSpPr>
              <p:nvPr/>
            </p:nvSpPr>
            <p:spPr bwMode="auto">
              <a:xfrm>
                <a:off x="7848600" y="1893888"/>
                <a:ext cx="0" cy="457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h-TH"/>
              </a:p>
            </p:txBody>
          </p:sp>
          <p:sp>
            <p:nvSpPr>
              <p:cNvPr id="72773" name="Text Box 29"/>
              <p:cNvSpPr txBox="1">
                <a:spLocks noChangeArrowheads="1"/>
              </p:cNvSpPr>
              <p:nvPr/>
            </p:nvSpPr>
            <p:spPr bwMode="auto">
              <a:xfrm>
                <a:off x="6781800" y="1568450"/>
                <a:ext cx="1752600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solidFill>
                      <a:srgbClr val="0000FF"/>
                    </a:solidFill>
                  </a:rPr>
                  <a:t>prev data next </a:t>
                </a:r>
                <a:endParaRPr lang="th-TH" sz="1600" b="1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72749" name="Line 30"/>
            <p:cNvSpPr>
              <a:spLocks noChangeShapeType="1"/>
            </p:cNvSpPr>
            <p:nvPr/>
          </p:nvSpPr>
          <p:spPr bwMode="auto">
            <a:xfrm>
              <a:off x="2362200" y="2133600"/>
              <a:ext cx="60960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72750" name="Line 38"/>
            <p:cNvSpPr>
              <a:spLocks noChangeShapeType="1"/>
            </p:cNvSpPr>
            <p:nvPr/>
          </p:nvSpPr>
          <p:spPr bwMode="auto">
            <a:xfrm>
              <a:off x="4267200" y="2133600"/>
              <a:ext cx="60960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72751" name="Line 39"/>
            <p:cNvSpPr>
              <a:spLocks noChangeShapeType="1"/>
            </p:cNvSpPr>
            <p:nvPr/>
          </p:nvSpPr>
          <p:spPr bwMode="auto">
            <a:xfrm>
              <a:off x="6172200" y="2133600"/>
              <a:ext cx="60960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72752" name="Line 40"/>
            <p:cNvSpPr>
              <a:spLocks noChangeShapeType="1"/>
            </p:cNvSpPr>
            <p:nvPr/>
          </p:nvSpPr>
          <p:spPr bwMode="auto">
            <a:xfrm flipH="1">
              <a:off x="2667000" y="2286000"/>
              <a:ext cx="609600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72753" name="Line 41"/>
            <p:cNvSpPr>
              <a:spLocks noChangeShapeType="1"/>
            </p:cNvSpPr>
            <p:nvPr/>
          </p:nvSpPr>
          <p:spPr bwMode="auto">
            <a:xfrm flipH="1">
              <a:off x="4572000" y="2286000"/>
              <a:ext cx="609600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72754" name="Line 42"/>
            <p:cNvSpPr>
              <a:spLocks noChangeShapeType="1"/>
            </p:cNvSpPr>
            <p:nvPr/>
          </p:nvSpPr>
          <p:spPr bwMode="auto">
            <a:xfrm flipH="1">
              <a:off x="6477000" y="2286000"/>
              <a:ext cx="609600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72755" name="Line 43"/>
            <p:cNvSpPr>
              <a:spLocks noChangeShapeType="1"/>
            </p:cNvSpPr>
            <p:nvPr/>
          </p:nvSpPr>
          <p:spPr bwMode="auto">
            <a:xfrm flipV="1">
              <a:off x="1066800" y="1981200"/>
              <a:ext cx="533400" cy="4572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72756" name="Line 44"/>
            <p:cNvSpPr>
              <a:spLocks noChangeShapeType="1"/>
            </p:cNvSpPr>
            <p:nvPr/>
          </p:nvSpPr>
          <p:spPr bwMode="auto">
            <a:xfrm flipV="1">
              <a:off x="7848600" y="1981200"/>
              <a:ext cx="533400" cy="457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72757" name="Line 46"/>
            <p:cNvSpPr>
              <a:spLocks noChangeShapeType="1"/>
            </p:cNvSpPr>
            <p:nvPr/>
          </p:nvSpPr>
          <p:spPr bwMode="auto">
            <a:xfrm>
              <a:off x="6477000" y="1447800"/>
              <a:ext cx="304800" cy="38100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72758" name="Text Box 49"/>
            <p:cNvSpPr txBox="1">
              <a:spLocks noChangeArrowheads="1"/>
            </p:cNvSpPr>
            <p:nvPr/>
          </p:nvSpPr>
          <p:spPr bwMode="auto">
            <a:xfrm>
              <a:off x="2971800" y="1371600"/>
              <a:ext cx="9906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dirty="0">
                  <a:solidFill>
                    <a:srgbClr val="0000FF"/>
                  </a:solidFill>
                </a:rPr>
                <a:t>previous</a:t>
              </a:r>
              <a:endParaRPr lang="th-TH" sz="1600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4" name="Group 71"/>
          <p:cNvGrpSpPr>
            <a:grpSpLocks/>
          </p:cNvGrpSpPr>
          <p:nvPr/>
        </p:nvGrpSpPr>
        <p:grpSpPr bwMode="auto">
          <a:xfrm>
            <a:off x="609600" y="3733800"/>
            <a:ext cx="8153400" cy="1828800"/>
            <a:chOff x="609600" y="3733800"/>
            <a:chExt cx="8153400" cy="1828800"/>
          </a:xfrm>
        </p:grpSpPr>
        <p:sp>
          <p:nvSpPr>
            <p:cNvPr id="72710" name="Text Box 47"/>
            <p:cNvSpPr txBox="1">
              <a:spLocks noChangeArrowheads="1"/>
            </p:cNvSpPr>
            <p:nvPr/>
          </p:nvSpPr>
          <p:spPr bwMode="auto">
            <a:xfrm>
              <a:off x="6019800" y="3733800"/>
              <a:ext cx="8382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00FF"/>
                  </a:solidFill>
                </a:rPr>
                <a:t>tail</a:t>
              </a:r>
              <a:endParaRPr lang="th-TH" b="1">
                <a:solidFill>
                  <a:srgbClr val="0000FF"/>
                </a:solidFill>
              </a:endParaRPr>
            </a:p>
          </p:txBody>
        </p:sp>
        <p:grpSp>
          <p:nvGrpSpPr>
            <p:cNvPr id="5" name="Group 50"/>
            <p:cNvGrpSpPr>
              <a:grpSpLocks/>
            </p:cNvGrpSpPr>
            <p:nvPr/>
          </p:nvGrpSpPr>
          <p:grpSpPr bwMode="auto">
            <a:xfrm>
              <a:off x="1066800" y="4387850"/>
              <a:ext cx="1752600" cy="793750"/>
              <a:chOff x="624" y="1036"/>
              <a:chExt cx="1104" cy="500"/>
            </a:xfrm>
          </p:grpSpPr>
          <p:sp>
            <p:nvSpPr>
              <p:cNvPr id="72740" name="Rectangle 51"/>
              <p:cNvSpPr>
                <a:spLocks noChangeArrowheads="1"/>
              </p:cNvSpPr>
              <p:nvPr/>
            </p:nvSpPr>
            <p:spPr bwMode="auto">
              <a:xfrm>
                <a:off x="624" y="1248"/>
                <a:ext cx="1008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41" name="Line 52"/>
              <p:cNvSpPr>
                <a:spLocks noChangeShapeType="1"/>
              </p:cNvSpPr>
              <p:nvPr/>
            </p:nvSpPr>
            <p:spPr bwMode="auto">
              <a:xfrm>
                <a:off x="960" y="124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h-TH"/>
              </a:p>
            </p:txBody>
          </p:sp>
          <p:sp>
            <p:nvSpPr>
              <p:cNvPr id="72742" name="Line 53"/>
              <p:cNvSpPr>
                <a:spLocks noChangeShapeType="1"/>
              </p:cNvSpPr>
              <p:nvPr/>
            </p:nvSpPr>
            <p:spPr bwMode="auto">
              <a:xfrm>
                <a:off x="1296" y="124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h-TH"/>
              </a:p>
            </p:txBody>
          </p:sp>
          <p:sp>
            <p:nvSpPr>
              <p:cNvPr id="72743" name="Text Box 54"/>
              <p:cNvSpPr txBox="1">
                <a:spLocks noChangeArrowheads="1"/>
              </p:cNvSpPr>
              <p:nvPr/>
            </p:nvSpPr>
            <p:spPr bwMode="auto">
              <a:xfrm>
                <a:off x="624" y="1036"/>
                <a:ext cx="110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solidFill>
                      <a:srgbClr val="0000FF"/>
                    </a:solidFill>
                  </a:rPr>
                  <a:t>prev data next </a:t>
                </a:r>
                <a:endParaRPr lang="th-TH" sz="1600" b="1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6" name="Group 55"/>
            <p:cNvGrpSpPr>
              <a:grpSpLocks/>
            </p:cNvGrpSpPr>
            <p:nvPr/>
          </p:nvGrpSpPr>
          <p:grpSpPr bwMode="auto">
            <a:xfrm>
              <a:off x="2971800" y="4387850"/>
              <a:ext cx="1752600" cy="793750"/>
              <a:chOff x="2448" y="1036"/>
              <a:chExt cx="1104" cy="500"/>
            </a:xfrm>
          </p:grpSpPr>
          <p:sp>
            <p:nvSpPr>
              <p:cNvPr id="72736" name="Rectangle 56"/>
              <p:cNvSpPr>
                <a:spLocks noChangeArrowheads="1"/>
              </p:cNvSpPr>
              <p:nvPr/>
            </p:nvSpPr>
            <p:spPr bwMode="auto">
              <a:xfrm>
                <a:off x="2448" y="1248"/>
                <a:ext cx="1008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37" name="Line 57"/>
              <p:cNvSpPr>
                <a:spLocks noChangeShapeType="1"/>
              </p:cNvSpPr>
              <p:nvPr/>
            </p:nvSpPr>
            <p:spPr bwMode="auto">
              <a:xfrm>
                <a:off x="2784" y="1241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h-TH"/>
              </a:p>
            </p:txBody>
          </p:sp>
          <p:sp>
            <p:nvSpPr>
              <p:cNvPr id="72738" name="Line 58"/>
              <p:cNvSpPr>
                <a:spLocks noChangeShapeType="1"/>
              </p:cNvSpPr>
              <p:nvPr/>
            </p:nvSpPr>
            <p:spPr bwMode="auto">
              <a:xfrm>
                <a:off x="3120" y="1241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h-TH"/>
              </a:p>
            </p:txBody>
          </p:sp>
          <p:sp>
            <p:nvSpPr>
              <p:cNvPr id="72739" name="Text Box 59"/>
              <p:cNvSpPr txBox="1">
                <a:spLocks noChangeArrowheads="1"/>
              </p:cNvSpPr>
              <p:nvPr/>
            </p:nvSpPr>
            <p:spPr bwMode="auto">
              <a:xfrm>
                <a:off x="2448" y="1036"/>
                <a:ext cx="110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solidFill>
                      <a:srgbClr val="0000FF"/>
                    </a:solidFill>
                  </a:rPr>
                  <a:t>prev data next </a:t>
                </a:r>
                <a:endParaRPr lang="th-TH" sz="1600" b="1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72713" name="Rectangle 60"/>
            <p:cNvSpPr>
              <a:spLocks noChangeArrowheads="1"/>
            </p:cNvSpPr>
            <p:nvPr/>
          </p:nvSpPr>
          <p:spPr bwMode="auto">
            <a:xfrm>
              <a:off x="4876800" y="4724400"/>
              <a:ext cx="1600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61"/>
            <p:cNvGrpSpPr>
              <a:grpSpLocks/>
            </p:cNvGrpSpPr>
            <p:nvPr/>
          </p:nvGrpSpPr>
          <p:grpSpPr bwMode="auto">
            <a:xfrm>
              <a:off x="4876800" y="4387850"/>
              <a:ext cx="1752600" cy="793750"/>
              <a:chOff x="3072" y="1036"/>
              <a:chExt cx="1104" cy="500"/>
            </a:xfrm>
          </p:grpSpPr>
          <p:sp>
            <p:nvSpPr>
              <p:cNvPr id="72733" name="Line 62"/>
              <p:cNvSpPr>
                <a:spLocks noChangeShapeType="1"/>
              </p:cNvSpPr>
              <p:nvPr/>
            </p:nvSpPr>
            <p:spPr bwMode="auto">
              <a:xfrm>
                <a:off x="3408" y="124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h-TH"/>
              </a:p>
            </p:txBody>
          </p:sp>
          <p:sp>
            <p:nvSpPr>
              <p:cNvPr id="72734" name="Line 63"/>
              <p:cNvSpPr>
                <a:spLocks noChangeShapeType="1"/>
              </p:cNvSpPr>
              <p:nvPr/>
            </p:nvSpPr>
            <p:spPr bwMode="auto">
              <a:xfrm>
                <a:off x="3744" y="124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h-TH"/>
              </a:p>
            </p:txBody>
          </p:sp>
          <p:sp>
            <p:nvSpPr>
              <p:cNvPr id="72735" name="Text Box 64"/>
              <p:cNvSpPr txBox="1">
                <a:spLocks noChangeArrowheads="1"/>
              </p:cNvSpPr>
              <p:nvPr/>
            </p:nvSpPr>
            <p:spPr bwMode="auto">
              <a:xfrm>
                <a:off x="3072" y="1036"/>
                <a:ext cx="110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solidFill>
                      <a:srgbClr val="0000FF"/>
                    </a:solidFill>
                  </a:rPr>
                  <a:t>prev data next </a:t>
                </a:r>
                <a:endParaRPr lang="th-TH" sz="1600" b="1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8" name="Group 65"/>
            <p:cNvGrpSpPr>
              <a:grpSpLocks/>
            </p:cNvGrpSpPr>
            <p:nvPr/>
          </p:nvGrpSpPr>
          <p:grpSpPr bwMode="auto">
            <a:xfrm>
              <a:off x="6781800" y="4387850"/>
              <a:ext cx="1752600" cy="793750"/>
              <a:chOff x="2448" y="1036"/>
              <a:chExt cx="1104" cy="500"/>
            </a:xfrm>
          </p:grpSpPr>
          <p:sp>
            <p:nvSpPr>
              <p:cNvPr id="72729" name="Rectangle 66"/>
              <p:cNvSpPr>
                <a:spLocks noChangeArrowheads="1"/>
              </p:cNvSpPr>
              <p:nvPr/>
            </p:nvSpPr>
            <p:spPr bwMode="auto">
              <a:xfrm>
                <a:off x="2448" y="1248"/>
                <a:ext cx="1008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30" name="Line 67"/>
              <p:cNvSpPr>
                <a:spLocks noChangeShapeType="1"/>
              </p:cNvSpPr>
              <p:nvPr/>
            </p:nvSpPr>
            <p:spPr bwMode="auto">
              <a:xfrm>
                <a:off x="2784" y="1241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h-TH"/>
              </a:p>
            </p:txBody>
          </p:sp>
          <p:sp>
            <p:nvSpPr>
              <p:cNvPr id="72731" name="Line 68"/>
              <p:cNvSpPr>
                <a:spLocks noChangeShapeType="1"/>
              </p:cNvSpPr>
              <p:nvPr/>
            </p:nvSpPr>
            <p:spPr bwMode="auto">
              <a:xfrm>
                <a:off x="3120" y="1241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h-TH"/>
              </a:p>
            </p:txBody>
          </p:sp>
          <p:sp>
            <p:nvSpPr>
              <p:cNvPr id="72732" name="Text Box 69"/>
              <p:cNvSpPr txBox="1">
                <a:spLocks noChangeArrowheads="1"/>
              </p:cNvSpPr>
              <p:nvPr/>
            </p:nvSpPr>
            <p:spPr bwMode="auto">
              <a:xfrm>
                <a:off x="2448" y="1036"/>
                <a:ext cx="110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solidFill>
                      <a:srgbClr val="0000FF"/>
                    </a:solidFill>
                  </a:rPr>
                  <a:t>prev data next </a:t>
                </a:r>
                <a:endParaRPr lang="th-TH" sz="1600" b="1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72716" name="Line 70"/>
            <p:cNvSpPr>
              <a:spLocks noChangeShapeType="1"/>
            </p:cNvSpPr>
            <p:nvPr/>
          </p:nvSpPr>
          <p:spPr bwMode="auto">
            <a:xfrm>
              <a:off x="2362200" y="4876800"/>
              <a:ext cx="60960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72717" name="Line 71"/>
            <p:cNvSpPr>
              <a:spLocks noChangeShapeType="1"/>
            </p:cNvSpPr>
            <p:nvPr/>
          </p:nvSpPr>
          <p:spPr bwMode="auto">
            <a:xfrm>
              <a:off x="4267200" y="4876800"/>
              <a:ext cx="60960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72718" name="Line 72"/>
            <p:cNvSpPr>
              <a:spLocks noChangeShapeType="1"/>
            </p:cNvSpPr>
            <p:nvPr/>
          </p:nvSpPr>
          <p:spPr bwMode="auto">
            <a:xfrm>
              <a:off x="6172200" y="4876800"/>
              <a:ext cx="60960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72719" name="Line 73"/>
            <p:cNvSpPr>
              <a:spLocks noChangeShapeType="1"/>
            </p:cNvSpPr>
            <p:nvPr/>
          </p:nvSpPr>
          <p:spPr bwMode="auto">
            <a:xfrm flipH="1">
              <a:off x="2667000" y="5029200"/>
              <a:ext cx="609600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72720" name="Line 74"/>
            <p:cNvSpPr>
              <a:spLocks noChangeShapeType="1"/>
            </p:cNvSpPr>
            <p:nvPr/>
          </p:nvSpPr>
          <p:spPr bwMode="auto">
            <a:xfrm flipH="1">
              <a:off x="4572000" y="5029200"/>
              <a:ext cx="609600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72721" name="Line 75"/>
            <p:cNvSpPr>
              <a:spLocks noChangeShapeType="1"/>
            </p:cNvSpPr>
            <p:nvPr/>
          </p:nvSpPr>
          <p:spPr bwMode="auto">
            <a:xfrm flipH="1">
              <a:off x="6477000" y="5029200"/>
              <a:ext cx="609600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72722" name="Line 78"/>
            <p:cNvSpPr>
              <a:spLocks noChangeShapeType="1"/>
            </p:cNvSpPr>
            <p:nvPr/>
          </p:nvSpPr>
          <p:spPr bwMode="auto">
            <a:xfrm>
              <a:off x="6477000" y="4191000"/>
              <a:ext cx="304800" cy="38100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h-TH"/>
            </a:p>
          </p:txBody>
        </p:sp>
        <p:grpSp>
          <p:nvGrpSpPr>
            <p:cNvPr id="9" name="Group 92"/>
            <p:cNvGrpSpPr>
              <a:grpSpLocks/>
            </p:cNvGrpSpPr>
            <p:nvPr/>
          </p:nvGrpSpPr>
          <p:grpSpPr bwMode="auto">
            <a:xfrm>
              <a:off x="609600" y="4876800"/>
              <a:ext cx="8153400" cy="685800"/>
              <a:chOff x="384" y="2832"/>
              <a:chExt cx="5136" cy="432"/>
            </a:xfrm>
          </p:grpSpPr>
          <p:sp>
            <p:nvSpPr>
              <p:cNvPr id="72727" name="Freeform 87"/>
              <p:cNvSpPr>
                <a:spLocks/>
              </p:cNvSpPr>
              <p:nvPr/>
            </p:nvSpPr>
            <p:spPr bwMode="auto">
              <a:xfrm>
                <a:off x="384" y="2832"/>
                <a:ext cx="5136" cy="432"/>
              </a:xfrm>
              <a:custGeom>
                <a:avLst/>
                <a:gdLst>
                  <a:gd name="T0" fmla="*/ 4752 w 5136"/>
                  <a:gd name="T1" fmla="*/ 0 h 432"/>
                  <a:gd name="T2" fmla="*/ 5136 w 5136"/>
                  <a:gd name="T3" fmla="*/ 0 h 432"/>
                  <a:gd name="T4" fmla="*/ 5136 w 5136"/>
                  <a:gd name="T5" fmla="*/ 432 h 432"/>
                  <a:gd name="T6" fmla="*/ 0 w 5136"/>
                  <a:gd name="T7" fmla="*/ 432 h 432"/>
                  <a:gd name="T8" fmla="*/ 0 w 5136"/>
                  <a:gd name="T9" fmla="*/ 0 h 432"/>
                  <a:gd name="T10" fmla="*/ 240 w 5136"/>
                  <a:gd name="T11" fmla="*/ 0 h 4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136"/>
                  <a:gd name="T19" fmla="*/ 0 h 432"/>
                  <a:gd name="T20" fmla="*/ 5136 w 5136"/>
                  <a:gd name="T21" fmla="*/ 432 h 43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136" h="432">
                    <a:moveTo>
                      <a:pt x="4752" y="0"/>
                    </a:moveTo>
                    <a:lnTo>
                      <a:pt x="5136" y="0"/>
                    </a:lnTo>
                    <a:lnTo>
                      <a:pt x="5136" y="432"/>
                    </a:lnTo>
                    <a:lnTo>
                      <a:pt x="0" y="432"/>
                    </a:lnTo>
                    <a:lnTo>
                      <a:pt x="0" y="0"/>
                    </a:lnTo>
                    <a:lnTo>
                      <a:pt x="240" y="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h-TH"/>
              </a:p>
            </p:txBody>
          </p:sp>
          <p:sp>
            <p:nvSpPr>
              <p:cNvPr id="72728" name="Line 89"/>
              <p:cNvSpPr>
                <a:spLocks noChangeShapeType="1"/>
              </p:cNvSpPr>
              <p:nvPr/>
            </p:nvSpPr>
            <p:spPr bwMode="auto">
              <a:xfrm>
                <a:off x="624" y="2832"/>
                <a:ext cx="48" cy="0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th-TH"/>
              </a:p>
            </p:txBody>
          </p:sp>
        </p:grpSp>
        <p:grpSp>
          <p:nvGrpSpPr>
            <p:cNvPr id="10" name="Group 96"/>
            <p:cNvGrpSpPr>
              <a:grpSpLocks/>
            </p:cNvGrpSpPr>
            <p:nvPr/>
          </p:nvGrpSpPr>
          <p:grpSpPr bwMode="auto">
            <a:xfrm>
              <a:off x="762000" y="5029200"/>
              <a:ext cx="7924800" cy="381000"/>
              <a:chOff x="480" y="2928"/>
              <a:chExt cx="4992" cy="240"/>
            </a:xfrm>
          </p:grpSpPr>
          <p:sp>
            <p:nvSpPr>
              <p:cNvPr id="72725" name="Freeform 94"/>
              <p:cNvSpPr>
                <a:spLocks/>
              </p:cNvSpPr>
              <p:nvPr/>
            </p:nvSpPr>
            <p:spPr bwMode="auto">
              <a:xfrm>
                <a:off x="480" y="2928"/>
                <a:ext cx="4992" cy="240"/>
              </a:xfrm>
              <a:custGeom>
                <a:avLst/>
                <a:gdLst>
                  <a:gd name="T0" fmla="*/ 336 w 4992"/>
                  <a:gd name="T1" fmla="*/ 0 h 240"/>
                  <a:gd name="T2" fmla="*/ 0 w 4992"/>
                  <a:gd name="T3" fmla="*/ 0 h 240"/>
                  <a:gd name="T4" fmla="*/ 0 w 4992"/>
                  <a:gd name="T5" fmla="*/ 240 h 240"/>
                  <a:gd name="T6" fmla="*/ 4992 w 4992"/>
                  <a:gd name="T7" fmla="*/ 240 h 240"/>
                  <a:gd name="T8" fmla="*/ 4992 w 4992"/>
                  <a:gd name="T9" fmla="*/ 0 h 240"/>
                  <a:gd name="T10" fmla="*/ 4848 w 4992"/>
                  <a:gd name="T11" fmla="*/ 0 h 24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992"/>
                  <a:gd name="T19" fmla="*/ 0 h 240"/>
                  <a:gd name="T20" fmla="*/ 4992 w 4992"/>
                  <a:gd name="T21" fmla="*/ 240 h 24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992" h="240">
                    <a:moveTo>
                      <a:pt x="336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4992" y="240"/>
                    </a:lnTo>
                    <a:lnTo>
                      <a:pt x="4992" y="0"/>
                    </a:lnTo>
                    <a:lnTo>
                      <a:pt x="4848" y="0"/>
                    </a:lnTo>
                  </a:path>
                </a:pathLst>
              </a:cu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h-TH"/>
              </a:p>
            </p:txBody>
          </p:sp>
          <p:sp>
            <p:nvSpPr>
              <p:cNvPr id="72726" name="Line 95"/>
              <p:cNvSpPr>
                <a:spLocks noChangeShapeType="1"/>
              </p:cNvSpPr>
              <p:nvPr/>
            </p:nvSpPr>
            <p:spPr bwMode="auto">
              <a:xfrm flipH="1">
                <a:off x="5280" y="2928"/>
                <a:ext cx="48" cy="0"/>
              </a:xfrm>
              <a:prstGeom prst="line">
                <a:avLst/>
              </a:prstGeom>
              <a:noFill/>
              <a:ln w="57150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th-TH"/>
              </a:p>
            </p:txBody>
          </p:sp>
        </p:grpSp>
      </p:grpSp>
      <p:sp>
        <p:nvSpPr>
          <p:cNvPr id="70" name="Title 6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Doubly VS Singly Linked List</a:t>
            </a:r>
            <a:endParaRPr lang="th-TH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Linked Stack</a:t>
            </a:r>
            <a:endParaRPr lang="th-TH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411760" y="1340768"/>
            <a:ext cx="4724400" cy="822325"/>
          </a:xfrm>
        </p:spPr>
      </p:pic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2362200" y="5715000"/>
            <a:ext cx="4648200" cy="457200"/>
          </a:xfrm>
          <a:prstGeom prst="rect">
            <a:avLst/>
          </a:prstGeom>
          <a:solidFill>
            <a:srgbClr val="E0D1FF"/>
          </a:solidFill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US" sz="2400"/>
              <a:t>Can switch front &amp; rear ?</a:t>
            </a:r>
            <a:endParaRPr lang="th-TH" sz="2400"/>
          </a:p>
        </p:txBody>
      </p:sp>
      <p:sp>
        <p:nvSpPr>
          <p:cNvPr id="7173" name="Line 6"/>
          <p:cNvSpPr>
            <a:spLocks noChangeShapeType="1"/>
          </p:cNvSpPr>
          <p:nvPr/>
        </p:nvSpPr>
        <p:spPr bwMode="auto">
          <a:xfrm>
            <a:off x="1600200" y="1828800"/>
            <a:ext cx="685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7174" name="Text Box 8"/>
          <p:cNvSpPr txBox="1">
            <a:spLocks noChangeArrowheads="1"/>
          </p:cNvSpPr>
          <p:nvPr/>
        </p:nvSpPr>
        <p:spPr bwMode="auto">
          <a:xfrm>
            <a:off x="838200" y="1524000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</a:rPr>
              <a:t>top</a:t>
            </a:r>
            <a:endParaRPr lang="th-TH" b="1">
              <a:solidFill>
                <a:srgbClr val="0000FF"/>
              </a:solidFill>
            </a:endParaRPr>
          </a:p>
        </p:txBody>
      </p:sp>
      <p:sp>
        <p:nvSpPr>
          <p:cNvPr id="7175" name="Text Box 9"/>
          <p:cNvSpPr txBox="1">
            <a:spLocks noChangeArrowheads="1"/>
          </p:cNvSpPr>
          <p:nvPr/>
        </p:nvSpPr>
        <p:spPr bwMode="auto">
          <a:xfrm>
            <a:off x="1371600" y="4114800"/>
            <a:ext cx="121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</a:rPr>
              <a:t>front</a:t>
            </a:r>
            <a:endParaRPr lang="th-TH" b="1">
              <a:solidFill>
                <a:srgbClr val="0000FF"/>
              </a:solidFill>
            </a:endParaRPr>
          </a:p>
        </p:txBody>
      </p:sp>
      <p:sp>
        <p:nvSpPr>
          <p:cNvPr id="7176" name="Line 10"/>
          <p:cNvSpPr>
            <a:spLocks noChangeShapeType="1"/>
          </p:cNvSpPr>
          <p:nvPr/>
        </p:nvSpPr>
        <p:spPr bwMode="auto">
          <a:xfrm>
            <a:off x="1979712" y="4509120"/>
            <a:ext cx="304800" cy="381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7177" name="Text Box 11"/>
          <p:cNvSpPr txBox="1">
            <a:spLocks noChangeArrowheads="1"/>
          </p:cNvSpPr>
          <p:nvPr/>
        </p:nvSpPr>
        <p:spPr bwMode="auto">
          <a:xfrm>
            <a:off x="5181600" y="4038600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</a:rPr>
              <a:t>rear</a:t>
            </a:r>
            <a:endParaRPr lang="th-TH" b="1">
              <a:solidFill>
                <a:srgbClr val="0000FF"/>
              </a:solidFill>
            </a:endParaRPr>
          </a:p>
        </p:txBody>
      </p:sp>
      <p:sp>
        <p:nvSpPr>
          <p:cNvPr id="7178" name="Line 14"/>
          <p:cNvSpPr>
            <a:spLocks noChangeShapeType="1"/>
          </p:cNvSpPr>
          <p:nvPr/>
        </p:nvSpPr>
        <p:spPr bwMode="auto">
          <a:xfrm>
            <a:off x="5638800" y="4481513"/>
            <a:ext cx="304800" cy="381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317440" name="Text Box 1024"/>
          <p:cNvSpPr txBox="1">
            <a:spLocks noChangeArrowheads="1"/>
          </p:cNvSpPr>
          <p:nvPr/>
        </p:nvSpPr>
        <p:spPr bwMode="auto">
          <a:xfrm>
            <a:off x="1219200" y="2743200"/>
            <a:ext cx="5791200" cy="461963"/>
          </a:xfrm>
          <a:prstGeom prst="rect">
            <a:avLst/>
          </a:prstGeom>
          <a:solidFill>
            <a:srgbClr val="E0D1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Check if it support every operations.</a:t>
            </a:r>
            <a:endParaRPr lang="th-TH" sz="2400"/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838200" y="3429000"/>
            <a:ext cx="76200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lang="en-US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Linked Queue</a:t>
            </a:r>
            <a:endParaRPr lang="th-TH" kern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267744" y="4653136"/>
            <a:ext cx="4724400" cy="822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4437063" y="1255713"/>
            <a:ext cx="4325937" cy="1477962"/>
            <a:chOff x="4437185" y="1255895"/>
            <a:chExt cx="4325815" cy="1477780"/>
          </a:xfrm>
        </p:grpSpPr>
        <p:pic>
          <p:nvPicPr>
            <p:cNvPr id="4129" name="Picture 6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454770" y="2133600"/>
              <a:ext cx="4191000" cy="600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30" name="Text Box 9"/>
            <p:cNvSpPr txBox="1">
              <a:spLocks noChangeArrowheads="1"/>
            </p:cNvSpPr>
            <p:nvPr/>
          </p:nvSpPr>
          <p:spPr bwMode="auto">
            <a:xfrm>
              <a:off x="4437185" y="1255895"/>
              <a:ext cx="9906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solidFill>
                    <a:srgbClr val="0000FF"/>
                  </a:solidFill>
                </a:rPr>
                <a:t>front</a:t>
              </a:r>
              <a:endParaRPr lang="th-TH" sz="2000" b="1">
                <a:solidFill>
                  <a:srgbClr val="0000FF"/>
                </a:solidFill>
              </a:endParaRPr>
            </a:p>
          </p:txBody>
        </p:sp>
        <p:sp>
          <p:nvSpPr>
            <p:cNvPr id="4131" name="Text Box 11"/>
            <p:cNvSpPr txBox="1">
              <a:spLocks noChangeArrowheads="1"/>
            </p:cNvSpPr>
            <p:nvPr/>
          </p:nvSpPr>
          <p:spPr bwMode="auto">
            <a:xfrm>
              <a:off x="7924800" y="1260230"/>
              <a:ext cx="8382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solidFill>
                    <a:srgbClr val="0000FF"/>
                  </a:solidFill>
                </a:rPr>
                <a:t>rear</a:t>
              </a:r>
              <a:endParaRPr lang="th-TH" sz="2000" b="1">
                <a:solidFill>
                  <a:srgbClr val="0000FF"/>
                </a:solidFill>
              </a:endParaRPr>
            </a:p>
          </p:txBody>
        </p:sp>
        <p:sp>
          <p:nvSpPr>
            <p:cNvPr id="4132" name="Line 10"/>
            <p:cNvSpPr>
              <a:spLocks noChangeShapeType="1"/>
            </p:cNvSpPr>
            <p:nvPr/>
          </p:nvSpPr>
          <p:spPr bwMode="auto">
            <a:xfrm flipH="1">
              <a:off x="4818185" y="1636895"/>
              <a:ext cx="0" cy="43809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4133" name="Line 10"/>
            <p:cNvSpPr>
              <a:spLocks noChangeShapeType="1"/>
            </p:cNvSpPr>
            <p:nvPr/>
          </p:nvSpPr>
          <p:spPr bwMode="auto">
            <a:xfrm flipH="1">
              <a:off x="8247185" y="1636895"/>
              <a:ext cx="0" cy="43809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h-TH"/>
            </a:p>
          </p:txBody>
        </p:sp>
      </p:grpSp>
      <p:sp>
        <p:nvSpPr>
          <p:cNvPr id="317440" name="Text Box 1024"/>
          <p:cNvSpPr txBox="1">
            <a:spLocks noChangeArrowheads="1"/>
          </p:cNvSpPr>
          <p:nvPr/>
        </p:nvSpPr>
        <p:spPr bwMode="auto">
          <a:xfrm>
            <a:off x="5379301" y="3581400"/>
            <a:ext cx="3369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latin typeface="Comic Sans MS" pitchFamily="66" charset="0"/>
              </a:rPr>
              <a:t>Support every operations ?</a:t>
            </a:r>
            <a:endParaRPr lang="th-TH" sz="1800" dirty="0">
              <a:latin typeface="Comic Sans MS" pitchFamily="66" charset="0"/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Linked Queue</a:t>
            </a:r>
            <a:endParaRPr lang="th-TH" dirty="0"/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762000" y="1143000"/>
          <a:ext cx="2590800" cy="181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Bitmap Image" r:id="rId4" imgW="2553056" imgH="1790476" progId="PBrush">
                  <p:embed/>
                </p:oleObj>
              </mc:Choice>
              <mc:Fallback>
                <p:oleObj name="Bitmap Image" r:id="rId4" imgW="2553056" imgH="1790476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143000"/>
                        <a:ext cx="2590800" cy="181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1752600" y="2971800"/>
            <a:ext cx="1447800" cy="381000"/>
            <a:chOff x="4191000" y="2819400"/>
            <a:chExt cx="1447800" cy="381000"/>
          </a:xfrm>
        </p:grpSpPr>
        <p:sp>
          <p:nvSpPr>
            <p:cNvPr id="4127" name="Text Box 9"/>
            <p:cNvSpPr txBox="1">
              <a:spLocks noChangeArrowheads="1"/>
            </p:cNvSpPr>
            <p:nvPr/>
          </p:nvSpPr>
          <p:spPr bwMode="auto">
            <a:xfrm>
              <a:off x="4191000" y="2819400"/>
              <a:ext cx="8382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rgbClr val="0000FF"/>
                  </a:solidFill>
                </a:rPr>
                <a:t>front</a:t>
              </a:r>
              <a:endParaRPr lang="th-TH" sz="1800" b="1">
                <a:solidFill>
                  <a:srgbClr val="0000FF"/>
                </a:solidFill>
              </a:endParaRPr>
            </a:p>
          </p:txBody>
        </p:sp>
        <p:sp>
          <p:nvSpPr>
            <p:cNvPr id="4128" name="Text Box 11"/>
            <p:cNvSpPr txBox="1">
              <a:spLocks noChangeArrowheads="1"/>
            </p:cNvSpPr>
            <p:nvPr/>
          </p:nvSpPr>
          <p:spPr bwMode="auto">
            <a:xfrm>
              <a:off x="4876800" y="2819400"/>
              <a:ext cx="7620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rgbClr val="0000FF"/>
                  </a:solidFill>
                </a:rPr>
                <a:t>rear</a:t>
              </a:r>
              <a:endParaRPr lang="th-TH" sz="1800" b="1">
                <a:solidFill>
                  <a:srgbClr val="0000FF"/>
                </a:solidFill>
              </a:endParaRP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2209800" y="2579688"/>
            <a:ext cx="503238" cy="468312"/>
            <a:chOff x="4648200" y="2427288"/>
            <a:chExt cx="503238" cy="468312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 flipV="1">
              <a:off x="4648200" y="2427288"/>
              <a:ext cx="0" cy="468312"/>
            </a:xfrm>
            <a:prstGeom prst="line">
              <a:avLst/>
            </a:prstGeom>
            <a:ln w="57150">
              <a:solidFill>
                <a:srgbClr val="FF0000"/>
              </a:solidFill>
              <a:headEnd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th-TH" sz="180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 flipH="1" flipV="1">
              <a:off x="5151438" y="2438400"/>
              <a:ext cx="0" cy="395288"/>
            </a:xfrm>
            <a:prstGeom prst="line">
              <a:avLst/>
            </a:prstGeom>
            <a:ln w="57150">
              <a:solidFill>
                <a:srgbClr val="FF0000"/>
              </a:solidFill>
              <a:headEnd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th-TH" sz="1800"/>
            </a:p>
          </p:txBody>
        </p:sp>
      </p:grpSp>
      <p:grpSp>
        <p:nvGrpSpPr>
          <p:cNvPr id="5" name="Group 55"/>
          <p:cNvGrpSpPr>
            <a:grpSpLocks/>
          </p:cNvGrpSpPr>
          <p:nvPr/>
        </p:nvGrpSpPr>
        <p:grpSpPr bwMode="auto">
          <a:xfrm>
            <a:off x="838200" y="4114800"/>
            <a:ext cx="4325938" cy="1500188"/>
            <a:chOff x="1981200" y="4519245"/>
            <a:chExt cx="4325815" cy="1500555"/>
          </a:xfrm>
        </p:grpSpPr>
        <p:grpSp>
          <p:nvGrpSpPr>
            <p:cNvPr id="6" name="Group 53"/>
            <p:cNvGrpSpPr>
              <a:grpSpLocks/>
            </p:cNvGrpSpPr>
            <p:nvPr/>
          </p:nvGrpSpPr>
          <p:grpSpPr bwMode="auto">
            <a:xfrm>
              <a:off x="1981200" y="4519245"/>
              <a:ext cx="4325815" cy="1500555"/>
              <a:chOff x="4437185" y="3985845"/>
              <a:chExt cx="4325815" cy="1500555"/>
            </a:xfrm>
          </p:grpSpPr>
          <p:pic>
            <p:nvPicPr>
              <p:cNvPr id="4120" name="Picture 7"/>
              <p:cNvPicPr>
                <a:picLocks noChangeAspect="1" noChangeArrowheads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454770" y="4876800"/>
                <a:ext cx="4162425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121" name="Text Box 9"/>
              <p:cNvSpPr txBox="1">
                <a:spLocks noChangeArrowheads="1"/>
              </p:cNvSpPr>
              <p:nvPr/>
            </p:nvSpPr>
            <p:spPr bwMode="auto">
              <a:xfrm>
                <a:off x="4437185" y="3985845"/>
                <a:ext cx="99060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b="1">
                    <a:solidFill>
                      <a:srgbClr val="0000FF"/>
                    </a:solidFill>
                  </a:rPr>
                  <a:t>front</a:t>
                </a:r>
                <a:endParaRPr lang="th-TH" sz="20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4122" name="Text Box 11"/>
              <p:cNvSpPr txBox="1">
                <a:spLocks noChangeArrowheads="1"/>
              </p:cNvSpPr>
              <p:nvPr/>
            </p:nvSpPr>
            <p:spPr bwMode="auto">
              <a:xfrm>
                <a:off x="7924800" y="3990180"/>
                <a:ext cx="83820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b="1">
                    <a:solidFill>
                      <a:srgbClr val="0000FF"/>
                    </a:solidFill>
                  </a:rPr>
                  <a:t>rear</a:t>
                </a:r>
                <a:endParaRPr lang="th-TH" sz="20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4123" name="Line 10"/>
              <p:cNvSpPr>
                <a:spLocks noChangeShapeType="1"/>
              </p:cNvSpPr>
              <p:nvPr/>
            </p:nvSpPr>
            <p:spPr bwMode="auto">
              <a:xfrm flipH="1">
                <a:off x="4818185" y="4366845"/>
                <a:ext cx="0" cy="438090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th-TH"/>
              </a:p>
            </p:txBody>
          </p:sp>
          <p:sp>
            <p:nvSpPr>
              <p:cNvPr id="4124" name="Line 10"/>
              <p:cNvSpPr>
                <a:spLocks noChangeShapeType="1"/>
              </p:cNvSpPr>
              <p:nvPr/>
            </p:nvSpPr>
            <p:spPr bwMode="auto">
              <a:xfrm flipH="1">
                <a:off x="8247185" y="4366845"/>
                <a:ext cx="0" cy="438090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th-TH"/>
              </a:p>
            </p:txBody>
          </p:sp>
        </p:grpSp>
        <p:grpSp>
          <p:nvGrpSpPr>
            <p:cNvPr id="7" name="Group 45"/>
            <p:cNvGrpSpPr>
              <a:grpSpLocks/>
            </p:cNvGrpSpPr>
            <p:nvPr/>
          </p:nvGrpSpPr>
          <p:grpSpPr bwMode="auto">
            <a:xfrm>
              <a:off x="2590800" y="5644705"/>
              <a:ext cx="3542815" cy="288000"/>
              <a:chOff x="4800600" y="2268460"/>
              <a:chExt cx="3542815" cy="288000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>
                <a:off x="4800583" y="2402196"/>
                <a:ext cx="539735" cy="1587"/>
              </a:xfrm>
              <a:prstGeom prst="straightConnector1">
                <a:avLst/>
              </a:prstGeom>
              <a:ln w="57150">
                <a:solidFill>
                  <a:srgbClr val="9966FF"/>
                </a:solidFill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5937201" y="2402196"/>
                <a:ext cx="539735" cy="1587"/>
              </a:xfrm>
              <a:prstGeom prst="straightConnector1">
                <a:avLst/>
              </a:prstGeom>
              <a:ln w="57150">
                <a:solidFill>
                  <a:srgbClr val="9966FF"/>
                </a:solidFill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7080168" y="2402196"/>
                <a:ext cx="539735" cy="1587"/>
              </a:xfrm>
              <a:prstGeom prst="straightConnector1">
                <a:avLst/>
              </a:prstGeom>
              <a:ln w="57150">
                <a:solidFill>
                  <a:srgbClr val="9966FF"/>
                </a:solidFill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119" name="Line 1024"/>
              <p:cNvSpPr>
                <a:spLocks noChangeShapeType="1"/>
              </p:cNvSpPr>
              <p:nvPr/>
            </p:nvSpPr>
            <p:spPr bwMode="auto">
              <a:xfrm flipV="1">
                <a:off x="7983415" y="2268460"/>
                <a:ext cx="360000" cy="288000"/>
              </a:xfrm>
              <a:prstGeom prst="line">
                <a:avLst/>
              </a:prstGeom>
              <a:noFill/>
              <a:ln w="57150">
                <a:solidFill>
                  <a:srgbClr val="99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h-TH"/>
              </a:p>
            </p:txBody>
          </p:sp>
        </p:grpSp>
      </p:grp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4457700" y="2362200"/>
            <a:ext cx="3578225" cy="287338"/>
            <a:chOff x="4194415" y="3819525"/>
            <a:chExt cx="3577985" cy="288000"/>
          </a:xfrm>
        </p:grpSpPr>
        <p:sp>
          <p:nvSpPr>
            <p:cNvPr id="4110" name="Line 1024"/>
            <p:cNvSpPr>
              <a:spLocks noChangeShapeType="1"/>
            </p:cNvSpPr>
            <p:nvPr/>
          </p:nvSpPr>
          <p:spPr bwMode="auto">
            <a:xfrm flipV="1">
              <a:off x="4194415" y="3819525"/>
              <a:ext cx="360000" cy="288000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H="1">
              <a:off x="4953189" y="3953182"/>
              <a:ext cx="539714" cy="1592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>
              <a:off x="6089763" y="3953182"/>
              <a:ext cx="539714" cy="1592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>
              <a:off x="7232686" y="3953182"/>
              <a:ext cx="539714" cy="1592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5" name="Text Box 1024"/>
          <p:cNvSpPr txBox="1">
            <a:spLocks noChangeArrowheads="1"/>
          </p:cNvSpPr>
          <p:nvPr/>
        </p:nvSpPr>
        <p:spPr bwMode="auto">
          <a:xfrm>
            <a:off x="5785453" y="3048000"/>
            <a:ext cx="22665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mic Sans MS" pitchFamily="66" charset="0"/>
              </a:rPr>
              <a:t>How do they link?</a:t>
            </a:r>
            <a:endParaRPr lang="th-TH" sz="1800">
              <a:latin typeface="Comic Sans MS" pitchFamily="66" charset="0"/>
            </a:endParaRPr>
          </a:p>
        </p:txBody>
      </p:sp>
      <p:sp>
        <p:nvSpPr>
          <p:cNvPr id="57" name="Text Box 1024"/>
          <p:cNvSpPr txBox="1">
            <a:spLocks noChangeArrowheads="1"/>
          </p:cNvSpPr>
          <p:nvPr/>
        </p:nvSpPr>
        <p:spPr bwMode="auto">
          <a:xfrm>
            <a:off x="5940152" y="5085184"/>
            <a:ext cx="24657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latin typeface="Comic Sans MS" pitchFamily="66" charset="0"/>
              </a:rPr>
              <a:t>Every operations ?</a:t>
            </a:r>
            <a:endParaRPr lang="th-TH" sz="1400" dirty="0">
              <a:latin typeface="Comic Sans MS" pitchFamily="66" charset="0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321424" y="4114800"/>
            <a:ext cx="15178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1" dirty="0" err="1">
                <a:solidFill>
                  <a:schemeClr val="accent5"/>
                </a:solidFill>
                <a:latin typeface="Comic Sans MS" pitchFamily="66" charset="0"/>
              </a:rPr>
              <a:t>enQueue</a:t>
            </a:r>
            <a:r>
              <a:rPr lang="en-US" sz="1800" b="1" dirty="0">
                <a:solidFill>
                  <a:schemeClr val="accent5"/>
                </a:solidFill>
                <a:latin typeface="Comic Sans MS" pitchFamily="66" charset="0"/>
              </a:rPr>
              <a:t> ?</a:t>
            </a:r>
          </a:p>
          <a:p>
            <a:pPr algn="ctr"/>
            <a:r>
              <a:rPr lang="en-US" sz="1800" b="1" dirty="0">
                <a:solidFill>
                  <a:schemeClr val="accent5"/>
                </a:solidFill>
                <a:latin typeface="Comic Sans MS" pitchFamily="66" charset="0"/>
              </a:rPr>
              <a:t>(insert)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7302624" y="4114800"/>
            <a:ext cx="15178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1" dirty="0" err="1">
                <a:solidFill>
                  <a:schemeClr val="accent5"/>
                </a:solidFill>
                <a:latin typeface="Comic Sans MS" pitchFamily="66" charset="0"/>
              </a:rPr>
              <a:t>deQueue</a:t>
            </a:r>
            <a:r>
              <a:rPr lang="en-US" sz="1800" b="1" dirty="0">
                <a:solidFill>
                  <a:schemeClr val="accent5"/>
                </a:solidFill>
                <a:latin typeface="Comic Sans MS" pitchFamily="66" charset="0"/>
              </a:rPr>
              <a:t> ?</a:t>
            </a:r>
          </a:p>
          <a:p>
            <a:pPr algn="ctr"/>
            <a:r>
              <a:rPr lang="en-US" sz="1800" b="1" dirty="0">
                <a:solidFill>
                  <a:schemeClr val="accent5"/>
                </a:solidFill>
                <a:latin typeface="Comic Sans MS" pitchFamily="66" charset="0"/>
              </a:rPr>
              <a:t>(delete)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0" grpId="0"/>
      <p:bldP spid="55" grpId="0"/>
      <p:bldP spid="57" grpId="0"/>
      <p:bldP spid="37" grpId="0"/>
      <p:bldP spid="3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Line 6"/>
          <p:cNvSpPr>
            <a:spLocks noChangeShapeType="1"/>
          </p:cNvSpPr>
          <p:nvPr/>
        </p:nvSpPr>
        <p:spPr bwMode="auto">
          <a:xfrm>
            <a:off x="2971800" y="629072"/>
            <a:ext cx="533400" cy="533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73732" name="Text Box 7"/>
          <p:cNvSpPr txBox="1">
            <a:spLocks noChangeArrowheads="1"/>
          </p:cNvSpPr>
          <p:nvPr/>
        </p:nvSpPr>
        <p:spPr bwMode="auto">
          <a:xfrm>
            <a:off x="2438400" y="476672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</a:rPr>
              <a:t>h</a:t>
            </a:r>
            <a:endParaRPr lang="th-TH" b="1">
              <a:solidFill>
                <a:srgbClr val="0000FF"/>
              </a:solidFill>
            </a:endParaRPr>
          </a:p>
        </p:txBody>
      </p:sp>
      <p:sp>
        <p:nvSpPr>
          <p:cNvPr id="67589" name="Text Box 14"/>
          <p:cNvSpPr txBox="1">
            <a:spLocks noChangeArrowheads="1"/>
          </p:cNvSpPr>
          <p:nvPr/>
        </p:nvSpPr>
        <p:spPr bwMode="auto">
          <a:xfrm>
            <a:off x="381000" y="705272"/>
            <a:ext cx="1447800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b="1" dirty="0"/>
              <a:t>Lift it x% </a:t>
            </a:r>
            <a:endParaRPr lang="th-TH" sz="1600" b="1" dirty="0"/>
          </a:p>
        </p:txBody>
      </p:sp>
      <p:sp>
        <p:nvSpPr>
          <p:cNvPr id="319488" name="Text Box 0"/>
          <p:cNvSpPr txBox="1">
            <a:spLocks noChangeArrowheads="1"/>
          </p:cNvSpPr>
          <p:nvPr/>
        </p:nvSpPr>
        <p:spPr bwMode="auto">
          <a:xfrm>
            <a:off x="228600" y="3219872"/>
            <a:ext cx="1752600" cy="707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b="1"/>
              <a:t>Take the </a:t>
            </a:r>
          </a:p>
          <a:p>
            <a:pPr>
              <a:spcBef>
                <a:spcPct val="50000"/>
              </a:spcBef>
              <a:defRPr/>
            </a:pPr>
            <a:r>
              <a:rPr lang="en-US" sz="1600" b="1"/>
              <a:t>bottom up.</a:t>
            </a:r>
            <a:endParaRPr lang="th-TH" sz="1600" b="1"/>
          </a:p>
        </p:txBody>
      </p:sp>
      <p:sp>
        <p:nvSpPr>
          <p:cNvPr id="67591" name="Text Box 5"/>
          <p:cNvSpPr txBox="1">
            <a:spLocks noChangeArrowheads="1"/>
          </p:cNvSpPr>
          <p:nvPr/>
        </p:nvSpPr>
        <p:spPr bwMode="auto">
          <a:xfrm>
            <a:off x="3505200" y="1252960"/>
            <a:ext cx="1600200" cy="5476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/>
              <a:t>I</a:t>
            </a:r>
            <a:endParaRPr lang="th-TH"/>
          </a:p>
        </p:txBody>
      </p:sp>
      <p:sp>
        <p:nvSpPr>
          <p:cNvPr id="67592" name="Text Box 7"/>
          <p:cNvSpPr txBox="1">
            <a:spLocks noChangeArrowheads="1"/>
          </p:cNvSpPr>
          <p:nvPr/>
        </p:nvSpPr>
        <p:spPr bwMode="auto">
          <a:xfrm>
            <a:off x="3505200" y="2167360"/>
            <a:ext cx="1600200" cy="5476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/>
              <a:t>love</a:t>
            </a:r>
            <a:endParaRPr lang="th-TH"/>
          </a:p>
        </p:txBody>
      </p:sp>
      <p:sp>
        <p:nvSpPr>
          <p:cNvPr id="67593" name="Text Box 8"/>
          <p:cNvSpPr txBox="1">
            <a:spLocks noChangeArrowheads="1"/>
          </p:cNvSpPr>
          <p:nvPr/>
        </p:nvSpPr>
        <p:spPr bwMode="auto">
          <a:xfrm>
            <a:off x="3505200" y="3081760"/>
            <a:ext cx="1600200" cy="5476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/>
              <a:t>you</a:t>
            </a:r>
            <a:endParaRPr lang="th-TH"/>
          </a:p>
        </p:txBody>
      </p:sp>
      <p:sp>
        <p:nvSpPr>
          <p:cNvPr id="67594" name="Text Box 9"/>
          <p:cNvSpPr txBox="1">
            <a:spLocks noChangeArrowheads="1"/>
          </p:cNvSpPr>
          <p:nvPr/>
        </p:nvSpPr>
        <p:spPr bwMode="auto">
          <a:xfrm>
            <a:off x="3505200" y="3981872"/>
            <a:ext cx="1600200" cy="5476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/>
              <a:t>very</a:t>
            </a:r>
            <a:endParaRPr lang="th-TH"/>
          </a:p>
        </p:txBody>
      </p:sp>
      <p:sp>
        <p:nvSpPr>
          <p:cNvPr id="67595" name="Text Box 10"/>
          <p:cNvSpPr txBox="1">
            <a:spLocks noChangeArrowheads="1"/>
          </p:cNvSpPr>
          <p:nvPr/>
        </p:nvSpPr>
        <p:spPr bwMode="auto">
          <a:xfrm>
            <a:off x="3505200" y="4881985"/>
            <a:ext cx="1600200" cy="5476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/>
              <a:t>much</a:t>
            </a:r>
            <a:endParaRPr lang="th-TH"/>
          </a:p>
        </p:txBody>
      </p:sp>
      <p:sp>
        <p:nvSpPr>
          <p:cNvPr id="67596" name="Text Box 11"/>
          <p:cNvSpPr txBox="1">
            <a:spLocks noChangeArrowheads="1"/>
          </p:cNvSpPr>
          <p:nvPr/>
        </p:nvSpPr>
        <p:spPr bwMode="auto">
          <a:xfrm>
            <a:off x="3505200" y="5810672"/>
            <a:ext cx="1600200" cy="5476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/>
              <a:t>C++</a:t>
            </a:r>
            <a:endParaRPr lang="th-TH"/>
          </a:p>
        </p:txBody>
      </p:sp>
      <p:sp>
        <p:nvSpPr>
          <p:cNvPr id="15373" name="Line 12"/>
          <p:cNvSpPr>
            <a:spLocks noChangeShapeType="1"/>
          </p:cNvSpPr>
          <p:nvPr/>
        </p:nvSpPr>
        <p:spPr bwMode="auto">
          <a:xfrm>
            <a:off x="4298950" y="1695872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th-TH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19501" name="Line 13"/>
          <p:cNvSpPr>
            <a:spLocks noChangeShapeType="1"/>
          </p:cNvSpPr>
          <p:nvPr/>
        </p:nvSpPr>
        <p:spPr bwMode="auto">
          <a:xfrm>
            <a:off x="4321175" y="2610272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th-TH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5375" name="Line 14"/>
          <p:cNvSpPr>
            <a:spLocks noChangeShapeType="1"/>
          </p:cNvSpPr>
          <p:nvPr/>
        </p:nvSpPr>
        <p:spPr bwMode="auto">
          <a:xfrm>
            <a:off x="4322763" y="3524672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th-TH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5376" name="Line 15"/>
          <p:cNvSpPr>
            <a:spLocks noChangeShapeType="1"/>
          </p:cNvSpPr>
          <p:nvPr/>
        </p:nvSpPr>
        <p:spPr bwMode="auto">
          <a:xfrm>
            <a:off x="4344988" y="4439072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th-TH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5377" name="Line 16"/>
          <p:cNvSpPr>
            <a:spLocks noChangeShapeType="1"/>
          </p:cNvSpPr>
          <p:nvPr/>
        </p:nvSpPr>
        <p:spPr bwMode="auto">
          <a:xfrm>
            <a:off x="4343400" y="5353472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th-TH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19505" name="Line 17"/>
          <p:cNvSpPr>
            <a:spLocks noChangeShapeType="1"/>
          </p:cNvSpPr>
          <p:nvPr/>
        </p:nvSpPr>
        <p:spPr bwMode="auto">
          <a:xfrm flipV="1">
            <a:off x="4114800" y="6191672"/>
            <a:ext cx="3810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th-TH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19506" name="Text Box 18"/>
          <p:cNvSpPr txBox="1">
            <a:spLocks noChangeArrowheads="1"/>
          </p:cNvSpPr>
          <p:nvPr/>
        </p:nvSpPr>
        <p:spPr bwMode="auto">
          <a:xfrm>
            <a:off x="381000" y="1292647"/>
            <a:ext cx="1371600" cy="1446550"/>
          </a:xfrm>
          <a:prstGeom prst="rect">
            <a:avLst/>
          </a:prstGeom>
          <a:solidFill>
            <a:srgbClr val="E0D1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/>
              <a:t>Where</a:t>
            </a:r>
          </a:p>
          <a:p>
            <a:pPr algn="ctr">
              <a:spcBef>
                <a:spcPct val="50000"/>
              </a:spcBef>
            </a:pPr>
            <a:r>
              <a:rPr lang="en-US" sz="1600" b="1"/>
              <a:t>to </a:t>
            </a:r>
          </a:p>
          <a:p>
            <a:pPr algn="ctr">
              <a:spcBef>
                <a:spcPct val="50000"/>
              </a:spcBef>
            </a:pPr>
            <a:r>
              <a:rPr lang="en-US" sz="1600" b="1"/>
              <a:t>Lift_up ?</a:t>
            </a:r>
          </a:p>
          <a:p>
            <a:pPr algn="ctr">
              <a:spcBef>
                <a:spcPct val="50000"/>
              </a:spcBef>
            </a:pPr>
            <a:r>
              <a:rPr lang="en-US" sz="1600" b="1"/>
              <a:t>x%</a:t>
            </a:r>
            <a:endParaRPr lang="th-TH" sz="1600" b="1"/>
          </a:p>
        </p:txBody>
      </p:sp>
      <p:sp>
        <p:nvSpPr>
          <p:cNvPr id="319508" name="Line 20"/>
          <p:cNvSpPr>
            <a:spLocks noChangeShapeType="1"/>
          </p:cNvSpPr>
          <p:nvPr/>
        </p:nvSpPr>
        <p:spPr bwMode="auto">
          <a:xfrm>
            <a:off x="2971800" y="2838872"/>
            <a:ext cx="2895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133600" y="2762672"/>
            <a:ext cx="1295400" cy="685800"/>
            <a:chOff x="1344" y="1584"/>
            <a:chExt cx="816" cy="432"/>
          </a:xfrm>
        </p:grpSpPr>
        <p:sp>
          <p:nvSpPr>
            <p:cNvPr id="73761" name="Line 22"/>
            <p:cNvSpPr>
              <a:spLocks noChangeShapeType="1"/>
            </p:cNvSpPr>
            <p:nvPr/>
          </p:nvSpPr>
          <p:spPr bwMode="auto">
            <a:xfrm>
              <a:off x="1824" y="1680"/>
              <a:ext cx="336" cy="3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73762" name="Text Box 23"/>
            <p:cNvSpPr txBox="1">
              <a:spLocks noChangeArrowheads="1"/>
            </p:cNvSpPr>
            <p:nvPr/>
          </p:nvSpPr>
          <p:spPr bwMode="auto">
            <a:xfrm>
              <a:off x="1344" y="1584"/>
              <a:ext cx="3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00FF"/>
                  </a:solidFill>
                </a:rPr>
                <a:t>h2</a:t>
              </a:r>
              <a:endParaRPr lang="th-TH" b="1">
                <a:solidFill>
                  <a:srgbClr val="0000FF"/>
                </a:solidFill>
              </a:endParaRPr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2362200" y="5048672"/>
            <a:ext cx="1143000" cy="762000"/>
            <a:chOff x="1488" y="3024"/>
            <a:chExt cx="720" cy="480"/>
          </a:xfrm>
        </p:grpSpPr>
        <p:sp>
          <p:nvSpPr>
            <p:cNvPr id="73759" name="Line 27"/>
            <p:cNvSpPr>
              <a:spLocks noChangeShapeType="1"/>
            </p:cNvSpPr>
            <p:nvPr/>
          </p:nvSpPr>
          <p:spPr bwMode="auto">
            <a:xfrm>
              <a:off x="1872" y="3168"/>
              <a:ext cx="336" cy="3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73760" name="Text Box 28"/>
            <p:cNvSpPr txBox="1">
              <a:spLocks noChangeArrowheads="1"/>
            </p:cNvSpPr>
            <p:nvPr/>
          </p:nvSpPr>
          <p:spPr bwMode="auto">
            <a:xfrm>
              <a:off x="1488" y="3024"/>
              <a:ext cx="3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00FF"/>
                  </a:solidFill>
                </a:rPr>
                <a:t>t2</a:t>
              </a:r>
              <a:endParaRPr lang="th-TH" b="1">
                <a:solidFill>
                  <a:srgbClr val="0000FF"/>
                </a:solidFill>
              </a:endParaRPr>
            </a:p>
          </p:txBody>
        </p: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2286000" y="1391072"/>
            <a:ext cx="1143000" cy="762000"/>
            <a:chOff x="1488" y="3024"/>
            <a:chExt cx="720" cy="480"/>
          </a:xfrm>
        </p:grpSpPr>
        <p:sp>
          <p:nvSpPr>
            <p:cNvPr id="73757" name="Line 32"/>
            <p:cNvSpPr>
              <a:spLocks noChangeShapeType="1"/>
            </p:cNvSpPr>
            <p:nvPr/>
          </p:nvSpPr>
          <p:spPr bwMode="auto">
            <a:xfrm>
              <a:off x="1872" y="3168"/>
              <a:ext cx="336" cy="3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73758" name="Text Box 33"/>
            <p:cNvSpPr txBox="1">
              <a:spLocks noChangeArrowheads="1"/>
            </p:cNvSpPr>
            <p:nvPr/>
          </p:nvSpPr>
          <p:spPr bwMode="auto">
            <a:xfrm>
              <a:off x="1488" y="3024"/>
              <a:ext cx="3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00FF"/>
                  </a:solidFill>
                </a:rPr>
                <a:t>t1</a:t>
              </a:r>
              <a:endParaRPr lang="th-TH" b="1">
                <a:solidFill>
                  <a:srgbClr val="0000FF"/>
                </a:solidFill>
              </a:endParaRPr>
            </a:p>
          </p:txBody>
        </p:sp>
      </p:grp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4343400" y="1543472"/>
            <a:ext cx="1371600" cy="4724400"/>
            <a:chOff x="2736" y="816"/>
            <a:chExt cx="864" cy="2976"/>
          </a:xfrm>
        </p:grpSpPr>
        <p:sp>
          <p:nvSpPr>
            <p:cNvPr id="15387" name="Freeform 35"/>
            <p:cNvSpPr>
              <a:spLocks/>
            </p:cNvSpPr>
            <p:nvPr/>
          </p:nvSpPr>
          <p:spPr bwMode="auto">
            <a:xfrm>
              <a:off x="2736" y="816"/>
              <a:ext cx="864" cy="2976"/>
            </a:xfrm>
            <a:custGeom>
              <a:avLst/>
              <a:gdLst>
                <a:gd name="T0" fmla="*/ 0 w 864"/>
                <a:gd name="T1" fmla="*/ 2976 h 2976"/>
                <a:gd name="T2" fmla="*/ 864 w 864"/>
                <a:gd name="T3" fmla="*/ 2976 h 2976"/>
                <a:gd name="T4" fmla="*/ 864 w 864"/>
                <a:gd name="T5" fmla="*/ 0 h 2976"/>
                <a:gd name="T6" fmla="*/ 528 w 864"/>
                <a:gd name="T7" fmla="*/ 0 h 29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4"/>
                <a:gd name="T13" fmla="*/ 0 h 2976"/>
                <a:gd name="T14" fmla="*/ 864 w 864"/>
                <a:gd name="T15" fmla="*/ 2976 h 29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4" h="2976">
                  <a:moveTo>
                    <a:pt x="0" y="2976"/>
                  </a:moveTo>
                  <a:lnTo>
                    <a:pt x="864" y="2976"/>
                  </a:lnTo>
                  <a:lnTo>
                    <a:pt x="864" y="0"/>
                  </a:lnTo>
                  <a:lnTo>
                    <a:pt x="528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th-TH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15388" name="Line 36"/>
            <p:cNvSpPr>
              <a:spLocks noChangeShapeType="1"/>
            </p:cNvSpPr>
            <p:nvPr/>
          </p:nvSpPr>
          <p:spPr bwMode="auto">
            <a:xfrm flipH="1">
              <a:off x="3216" y="81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th-TH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319526" name="Text Box 38"/>
          <p:cNvSpPr txBox="1">
            <a:spLocks noChangeArrowheads="1"/>
          </p:cNvSpPr>
          <p:nvPr/>
        </p:nvSpPr>
        <p:spPr bwMode="auto">
          <a:xfrm>
            <a:off x="6172200" y="2076872"/>
            <a:ext cx="1640160" cy="369332"/>
          </a:xfrm>
          <a:prstGeom prst="rect">
            <a:avLst/>
          </a:prstGeom>
          <a:solidFill>
            <a:srgbClr val="E0D1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/>
              <a:t>Try to print h2.</a:t>
            </a:r>
            <a:endParaRPr lang="th-TH" sz="1800" b="1" dirty="0"/>
          </a:p>
        </p:txBody>
      </p:sp>
      <p:sp>
        <p:nvSpPr>
          <p:cNvPr id="319527" name="Text Box 39"/>
          <p:cNvSpPr txBox="1">
            <a:spLocks noChangeArrowheads="1"/>
          </p:cNvSpPr>
          <p:nvPr/>
        </p:nvSpPr>
        <p:spPr bwMode="auto">
          <a:xfrm>
            <a:off x="6096000" y="3677072"/>
            <a:ext cx="1860376" cy="784830"/>
          </a:xfrm>
          <a:prstGeom prst="rect">
            <a:avLst/>
          </a:prstGeom>
          <a:solidFill>
            <a:srgbClr val="98E9F4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 err="1"/>
              <a:t>Opps</a:t>
            </a:r>
            <a:r>
              <a:rPr lang="en-US" sz="1800" dirty="0"/>
              <a:t> !</a:t>
            </a:r>
          </a:p>
          <a:p>
            <a:pPr algn="ctr">
              <a:spcBef>
                <a:spcPct val="50000"/>
              </a:spcBef>
            </a:pPr>
            <a:r>
              <a:rPr lang="en-US" sz="1800" dirty="0"/>
              <a:t>infinite loop !</a:t>
            </a:r>
            <a:endParaRPr lang="th-TH" sz="1800" dirty="0"/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: Bottom Up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9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 L 0.25 0.0  E" pathEditMode="relative" ptsTypes="">
                                      <p:cBhvr>
                                        <p:cTn id="31" dur="2000" fill="hold"/>
                                        <p:tgtEl>
                                          <p:spTgt spid="3195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19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19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2.22222E-6 L 0.00417 -0.53334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3195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00" y="-26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3195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88" grpId="0" animBg="1"/>
      <p:bldP spid="319506" grpId="0" animBg="1"/>
      <p:bldP spid="319508" grpId="0" animBg="1"/>
      <p:bldP spid="319526" grpId="0" animBg="1"/>
      <p:bldP spid="31952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4"/>
          <p:cNvSpPr txBox="1">
            <a:spLocks noChangeArrowheads="1"/>
          </p:cNvSpPr>
          <p:nvPr/>
        </p:nvSpPr>
        <p:spPr bwMode="auto">
          <a:xfrm>
            <a:off x="457200" y="1155700"/>
            <a:ext cx="627063" cy="5222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</a:rPr>
              <a:t>h1</a:t>
            </a:r>
            <a:endParaRPr lang="th-TH" b="1">
              <a:solidFill>
                <a:srgbClr val="0000FF"/>
              </a:solidFill>
            </a:endParaRPr>
          </a:p>
        </p:txBody>
      </p:sp>
      <p:sp>
        <p:nvSpPr>
          <p:cNvPr id="68614" name="Text Box 7"/>
          <p:cNvSpPr txBox="1">
            <a:spLocks noChangeArrowheads="1"/>
          </p:cNvSpPr>
          <p:nvPr/>
        </p:nvSpPr>
        <p:spPr bwMode="auto">
          <a:xfrm>
            <a:off x="1220788" y="1493838"/>
            <a:ext cx="836612" cy="5238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 dirty="0"/>
              <a:t>4</a:t>
            </a:r>
            <a:endParaRPr lang="th-TH" b="1" dirty="0"/>
          </a:p>
        </p:txBody>
      </p:sp>
      <p:sp>
        <p:nvSpPr>
          <p:cNvPr id="68615" name="Text Box 8"/>
          <p:cNvSpPr txBox="1">
            <a:spLocks noChangeArrowheads="1"/>
          </p:cNvSpPr>
          <p:nvPr/>
        </p:nvSpPr>
        <p:spPr bwMode="auto">
          <a:xfrm>
            <a:off x="1220788" y="2266950"/>
            <a:ext cx="836612" cy="5238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 dirty="0"/>
              <a:t>5</a:t>
            </a:r>
            <a:endParaRPr lang="th-TH" b="1" dirty="0"/>
          </a:p>
        </p:txBody>
      </p:sp>
      <p:sp>
        <p:nvSpPr>
          <p:cNvPr id="68616" name="Text Box 9"/>
          <p:cNvSpPr txBox="1">
            <a:spLocks noChangeArrowheads="1"/>
          </p:cNvSpPr>
          <p:nvPr/>
        </p:nvSpPr>
        <p:spPr bwMode="auto">
          <a:xfrm>
            <a:off x="1220788" y="2979738"/>
            <a:ext cx="836612" cy="5222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/>
              <a:t>6</a:t>
            </a:r>
            <a:endParaRPr lang="th-TH" b="1"/>
          </a:p>
        </p:txBody>
      </p:sp>
      <p:sp>
        <p:nvSpPr>
          <p:cNvPr id="68617" name="Text Box 10"/>
          <p:cNvSpPr txBox="1">
            <a:spLocks noChangeArrowheads="1"/>
          </p:cNvSpPr>
          <p:nvPr/>
        </p:nvSpPr>
        <p:spPr bwMode="auto">
          <a:xfrm>
            <a:off x="1220788" y="3713163"/>
            <a:ext cx="836612" cy="5238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/>
              <a:t>7</a:t>
            </a:r>
            <a:endParaRPr lang="th-TH" b="1"/>
          </a:p>
        </p:txBody>
      </p:sp>
      <p:sp>
        <p:nvSpPr>
          <p:cNvPr id="68618" name="Text Box 11"/>
          <p:cNvSpPr txBox="1">
            <a:spLocks noChangeArrowheads="1"/>
          </p:cNvSpPr>
          <p:nvPr/>
        </p:nvSpPr>
        <p:spPr bwMode="auto">
          <a:xfrm>
            <a:off x="1220788" y="4451350"/>
            <a:ext cx="836612" cy="5238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 dirty="0"/>
              <a:t>8</a:t>
            </a:r>
            <a:endParaRPr lang="th-TH" b="1" dirty="0"/>
          </a:p>
        </p:txBody>
      </p:sp>
      <p:sp>
        <p:nvSpPr>
          <p:cNvPr id="68619" name="Text Box 12"/>
          <p:cNvSpPr txBox="1">
            <a:spLocks noChangeArrowheads="1"/>
          </p:cNvSpPr>
          <p:nvPr/>
        </p:nvSpPr>
        <p:spPr bwMode="auto">
          <a:xfrm>
            <a:off x="1220788" y="5181600"/>
            <a:ext cx="836612" cy="5238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/>
              <a:t>9</a:t>
            </a:r>
            <a:endParaRPr lang="th-TH" b="1"/>
          </a:p>
        </p:txBody>
      </p:sp>
      <p:sp>
        <p:nvSpPr>
          <p:cNvPr id="74761" name="Line 13"/>
          <p:cNvSpPr>
            <a:spLocks noChangeShapeType="1"/>
          </p:cNvSpPr>
          <p:nvPr/>
        </p:nvSpPr>
        <p:spPr bwMode="auto">
          <a:xfrm>
            <a:off x="1635125" y="1944688"/>
            <a:ext cx="0" cy="2651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74762" name="Line 14"/>
          <p:cNvSpPr>
            <a:spLocks noChangeShapeType="1"/>
          </p:cNvSpPr>
          <p:nvPr/>
        </p:nvSpPr>
        <p:spPr bwMode="auto">
          <a:xfrm>
            <a:off x="1647825" y="2706688"/>
            <a:ext cx="0" cy="2651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74763" name="Line 15"/>
          <p:cNvSpPr>
            <a:spLocks noChangeShapeType="1"/>
          </p:cNvSpPr>
          <p:nvPr/>
        </p:nvSpPr>
        <p:spPr bwMode="auto">
          <a:xfrm>
            <a:off x="1647825" y="3429000"/>
            <a:ext cx="0" cy="2651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74764" name="Line 16"/>
          <p:cNvSpPr>
            <a:spLocks noChangeShapeType="1"/>
          </p:cNvSpPr>
          <p:nvPr/>
        </p:nvSpPr>
        <p:spPr bwMode="auto">
          <a:xfrm>
            <a:off x="1631950" y="4916488"/>
            <a:ext cx="0" cy="2651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74765" name="Line 17"/>
          <p:cNvSpPr>
            <a:spLocks noChangeShapeType="1"/>
          </p:cNvSpPr>
          <p:nvPr/>
        </p:nvSpPr>
        <p:spPr bwMode="auto">
          <a:xfrm>
            <a:off x="1658938" y="4191000"/>
            <a:ext cx="0" cy="2651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74766" name="Line 18"/>
          <p:cNvSpPr>
            <a:spLocks noChangeShapeType="1"/>
          </p:cNvSpPr>
          <p:nvPr/>
        </p:nvSpPr>
        <p:spPr bwMode="auto">
          <a:xfrm flipV="1">
            <a:off x="1524000" y="5553075"/>
            <a:ext cx="198438" cy="104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74767" name="Text Box 26"/>
          <p:cNvSpPr txBox="1">
            <a:spLocks noChangeArrowheads="1"/>
          </p:cNvSpPr>
          <p:nvPr/>
        </p:nvSpPr>
        <p:spPr bwMode="auto">
          <a:xfrm>
            <a:off x="479425" y="4724400"/>
            <a:ext cx="587375" cy="523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</a:rPr>
              <a:t>t1</a:t>
            </a:r>
            <a:endParaRPr lang="th-TH" b="1">
              <a:solidFill>
                <a:srgbClr val="0000FF"/>
              </a:solidFill>
            </a:endParaRPr>
          </a:p>
        </p:txBody>
      </p:sp>
      <p:sp>
        <p:nvSpPr>
          <p:cNvPr id="74768" name="Line 35"/>
          <p:cNvSpPr>
            <a:spLocks noChangeShapeType="1"/>
          </p:cNvSpPr>
          <p:nvPr/>
        </p:nvSpPr>
        <p:spPr bwMode="auto">
          <a:xfrm flipH="1">
            <a:off x="3181350" y="1376363"/>
            <a:ext cx="277813" cy="1238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74769" name="Text Box 41"/>
          <p:cNvSpPr txBox="1">
            <a:spLocks noChangeArrowheads="1"/>
          </p:cNvSpPr>
          <p:nvPr/>
        </p:nvSpPr>
        <p:spPr bwMode="auto">
          <a:xfrm>
            <a:off x="3408363" y="1143000"/>
            <a:ext cx="692150" cy="523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</a:rPr>
              <a:t>h2</a:t>
            </a:r>
            <a:endParaRPr lang="th-TH" b="1">
              <a:solidFill>
                <a:srgbClr val="0000FF"/>
              </a:solidFill>
            </a:endParaRPr>
          </a:p>
        </p:txBody>
      </p:sp>
      <p:sp>
        <p:nvSpPr>
          <p:cNvPr id="74770" name="Line 43"/>
          <p:cNvSpPr>
            <a:spLocks noChangeShapeType="1"/>
          </p:cNvSpPr>
          <p:nvPr/>
        </p:nvSpPr>
        <p:spPr bwMode="auto">
          <a:xfrm flipH="1">
            <a:off x="3195638" y="2759075"/>
            <a:ext cx="277812" cy="2460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74771" name="Text Box 44"/>
          <p:cNvSpPr txBox="1">
            <a:spLocks noChangeArrowheads="1"/>
          </p:cNvSpPr>
          <p:nvPr/>
        </p:nvSpPr>
        <p:spPr bwMode="auto">
          <a:xfrm>
            <a:off x="3433763" y="2513013"/>
            <a:ext cx="681037" cy="523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</a:rPr>
              <a:t>t2</a:t>
            </a:r>
            <a:endParaRPr lang="th-TH" b="1">
              <a:solidFill>
                <a:srgbClr val="0000FF"/>
              </a:solidFill>
            </a:endParaRPr>
          </a:p>
        </p:txBody>
      </p:sp>
      <p:sp>
        <p:nvSpPr>
          <p:cNvPr id="73" name="Title 7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 : Riffle Shuffle</a:t>
            </a:r>
            <a:endParaRPr lang="th-TH" dirty="0"/>
          </a:p>
        </p:txBody>
      </p:sp>
      <p:sp>
        <p:nvSpPr>
          <p:cNvPr id="74" name="Text Box 5"/>
          <p:cNvSpPr txBox="1">
            <a:spLocks noChangeArrowheads="1"/>
          </p:cNvSpPr>
          <p:nvPr/>
        </p:nvSpPr>
        <p:spPr bwMode="auto">
          <a:xfrm>
            <a:off x="5943600" y="4038600"/>
            <a:ext cx="2743200" cy="13388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US" sz="1800" dirty="0"/>
              <a:t>Riffle Shuffle each node of each packet from the top.</a:t>
            </a:r>
          </a:p>
          <a:p>
            <a:pPr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US" sz="1800" dirty="0"/>
              <a:t>put the rest at the back of the result packet. </a:t>
            </a:r>
            <a:endParaRPr lang="th-TH" sz="1800" dirty="0"/>
          </a:p>
        </p:txBody>
      </p:sp>
      <p:sp>
        <p:nvSpPr>
          <p:cNvPr id="75" name="Text Box 10"/>
          <p:cNvSpPr txBox="1">
            <a:spLocks noChangeArrowheads="1"/>
          </p:cNvSpPr>
          <p:nvPr/>
        </p:nvSpPr>
        <p:spPr bwMode="auto">
          <a:xfrm>
            <a:off x="2349500" y="1514475"/>
            <a:ext cx="836613" cy="5222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 dirty="0"/>
              <a:t>1</a:t>
            </a:r>
            <a:endParaRPr lang="th-TH" b="1" dirty="0"/>
          </a:p>
        </p:txBody>
      </p:sp>
      <p:sp>
        <p:nvSpPr>
          <p:cNvPr id="76" name="Text Box 11"/>
          <p:cNvSpPr txBox="1">
            <a:spLocks noChangeArrowheads="1"/>
          </p:cNvSpPr>
          <p:nvPr/>
        </p:nvSpPr>
        <p:spPr bwMode="auto">
          <a:xfrm>
            <a:off x="2349500" y="2252663"/>
            <a:ext cx="836613" cy="5222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 dirty="0"/>
              <a:t>2</a:t>
            </a:r>
            <a:endParaRPr lang="th-TH" b="1" dirty="0"/>
          </a:p>
        </p:txBody>
      </p:sp>
      <p:sp>
        <p:nvSpPr>
          <p:cNvPr id="77" name="Text Box 12"/>
          <p:cNvSpPr txBox="1">
            <a:spLocks noChangeArrowheads="1"/>
          </p:cNvSpPr>
          <p:nvPr/>
        </p:nvSpPr>
        <p:spPr bwMode="auto">
          <a:xfrm>
            <a:off x="2349500" y="2981325"/>
            <a:ext cx="836613" cy="5238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 dirty="0"/>
              <a:t>3</a:t>
            </a:r>
            <a:endParaRPr lang="th-TH" b="1" dirty="0"/>
          </a:p>
        </p:txBody>
      </p:sp>
      <p:sp>
        <p:nvSpPr>
          <p:cNvPr id="74777" name="Line 16"/>
          <p:cNvSpPr>
            <a:spLocks noChangeShapeType="1"/>
          </p:cNvSpPr>
          <p:nvPr/>
        </p:nvSpPr>
        <p:spPr bwMode="auto">
          <a:xfrm>
            <a:off x="2760663" y="2717800"/>
            <a:ext cx="0" cy="263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74778" name="Line 17"/>
          <p:cNvSpPr>
            <a:spLocks noChangeShapeType="1"/>
          </p:cNvSpPr>
          <p:nvPr/>
        </p:nvSpPr>
        <p:spPr bwMode="auto">
          <a:xfrm>
            <a:off x="2743200" y="1962150"/>
            <a:ext cx="0" cy="2651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74779" name="Line 18"/>
          <p:cNvSpPr>
            <a:spLocks noChangeShapeType="1"/>
          </p:cNvSpPr>
          <p:nvPr/>
        </p:nvSpPr>
        <p:spPr bwMode="auto">
          <a:xfrm flipV="1">
            <a:off x="2652713" y="3352800"/>
            <a:ext cx="198437" cy="1063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74780" name="Line 35"/>
          <p:cNvSpPr>
            <a:spLocks noChangeShapeType="1"/>
          </p:cNvSpPr>
          <p:nvPr/>
        </p:nvSpPr>
        <p:spPr bwMode="auto">
          <a:xfrm>
            <a:off x="941388" y="1371600"/>
            <a:ext cx="277812" cy="1222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74781" name="Line 43"/>
          <p:cNvSpPr>
            <a:spLocks noChangeShapeType="1"/>
          </p:cNvSpPr>
          <p:nvPr/>
        </p:nvSpPr>
        <p:spPr bwMode="auto">
          <a:xfrm>
            <a:off x="914400" y="4953000"/>
            <a:ext cx="277813" cy="2460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74782" name="Text Box 4"/>
          <p:cNvSpPr txBox="1">
            <a:spLocks noChangeArrowheads="1"/>
          </p:cNvSpPr>
          <p:nvPr/>
        </p:nvSpPr>
        <p:spPr bwMode="auto">
          <a:xfrm>
            <a:off x="4038600" y="1165225"/>
            <a:ext cx="627063" cy="523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</a:rPr>
              <a:t>h1</a:t>
            </a:r>
            <a:endParaRPr lang="th-TH" b="1">
              <a:solidFill>
                <a:srgbClr val="0000FF"/>
              </a:solidFill>
            </a:endParaRPr>
          </a:p>
        </p:txBody>
      </p:sp>
      <p:sp>
        <p:nvSpPr>
          <p:cNvPr id="84" name="Text Box 7"/>
          <p:cNvSpPr txBox="1">
            <a:spLocks noChangeArrowheads="1"/>
          </p:cNvSpPr>
          <p:nvPr/>
        </p:nvSpPr>
        <p:spPr bwMode="auto">
          <a:xfrm>
            <a:off x="4802188" y="1504950"/>
            <a:ext cx="836612" cy="5222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 dirty="0"/>
              <a:t>4</a:t>
            </a:r>
            <a:endParaRPr lang="th-TH" b="1" dirty="0"/>
          </a:p>
        </p:txBody>
      </p:sp>
      <p:sp>
        <p:nvSpPr>
          <p:cNvPr id="85" name="Text Box 8"/>
          <p:cNvSpPr txBox="1">
            <a:spLocks noChangeArrowheads="1"/>
          </p:cNvSpPr>
          <p:nvPr/>
        </p:nvSpPr>
        <p:spPr bwMode="auto">
          <a:xfrm>
            <a:off x="4802188" y="2278063"/>
            <a:ext cx="836612" cy="5222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 dirty="0"/>
              <a:t>5</a:t>
            </a:r>
            <a:endParaRPr lang="th-TH" b="1" dirty="0"/>
          </a:p>
        </p:txBody>
      </p:sp>
      <p:sp>
        <p:nvSpPr>
          <p:cNvPr id="86" name="Text Box 9"/>
          <p:cNvSpPr txBox="1">
            <a:spLocks noChangeArrowheads="1"/>
          </p:cNvSpPr>
          <p:nvPr/>
        </p:nvSpPr>
        <p:spPr bwMode="auto">
          <a:xfrm>
            <a:off x="4802188" y="2989263"/>
            <a:ext cx="836612" cy="5238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/>
              <a:t>6</a:t>
            </a:r>
            <a:endParaRPr lang="th-TH" b="1"/>
          </a:p>
        </p:txBody>
      </p:sp>
      <p:sp>
        <p:nvSpPr>
          <p:cNvPr id="87" name="Text Box 10"/>
          <p:cNvSpPr txBox="1">
            <a:spLocks noChangeArrowheads="1"/>
          </p:cNvSpPr>
          <p:nvPr/>
        </p:nvSpPr>
        <p:spPr bwMode="auto">
          <a:xfrm>
            <a:off x="4802188" y="3724275"/>
            <a:ext cx="836612" cy="5222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/>
              <a:t>7</a:t>
            </a:r>
            <a:endParaRPr lang="th-TH" b="1"/>
          </a:p>
        </p:txBody>
      </p:sp>
      <p:sp>
        <p:nvSpPr>
          <p:cNvPr id="88" name="Text Box 11"/>
          <p:cNvSpPr txBox="1">
            <a:spLocks noChangeArrowheads="1"/>
          </p:cNvSpPr>
          <p:nvPr/>
        </p:nvSpPr>
        <p:spPr bwMode="auto">
          <a:xfrm>
            <a:off x="4802188" y="4462463"/>
            <a:ext cx="836612" cy="5222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 dirty="0"/>
              <a:t>8</a:t>
            </a:r>
            <a:endParaRPr lang="th-TH" b="1" dirty="0"/>
          </a:p>
        </p:txBody>
      </p:sp>
      <p:sp>
        <p:nvSpPr>
          <p:cNvPr id="89" name="Text Box 12"/>
          <p:cNvSpPr txBox="1">
            <a:spLocks noChangeArrowheads="1"/>
          </p:cNvSpPr>
          <p:nvPr/>
        </p:nvSpPr>
        <p:spPr bwMode="auto">
          <a:xfrm>
            <a:off x="4802188" y="5191125"/>
            <a:ext cx="836612" cy="5238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/>
              <a:t>9</a:t>
            </a:r>
            <a:endParaRPr lang="th-TH" b="1"/>
          </a:p>
        </p:txBody>
      </p:sp>
      <p:sp>
        <p:nvSpPr>
          <p:cNvPr id="74789" name="Line 16"/>
          <p:cNvSpPr>
            <a:spLocks noChangeShapeType="1"/>
          </p:cNvSpPr>
          <p:nvPr/>
        </p:nvSpPr>
        <p:spPr bwMode="auto">
          <a:xfrm>
            <a:off x="5213350" y="4927600"/>
            <a:ext cx="0" cy="263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74790" name="Line 17"/>
          <p:cNvSpPr>
            <a:spLocks noChangeShapeType="1"/>
          </p:cNvSpPr>
          <p:nvPr/>
        </p:nvSpPr>
        <p:spPr bwMode="auto">
          <a:xfrm>
            <a:off x="5240338" y="4200525"/>
            <a:ext cx="0" cy="2651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74791" name="Line 18"/>
          <p:cNvSpPr>
            <a:spLocks noChangeShapeType="1"/>
          </p:cNvSpPr>
          <p:nvPr/>
        </p:nvSpPr>
        <p:spPr bwMode="auto">
          <a:xfrm flipV="1">
            <a:off x="5105400" y="5562600"/>
            <a:ext cx="198438" cy="1063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74792" name="Text Box 26"/>
          <p:cNvSpPr txBox="1">
            <a:spLocks noChangeArrowheads="1"/>
          </p:cNvSpPr>
          <p:nvPr/>
        </p:nvSpPr>
        <p:spPr bwMode="auto">
          <a:xfrm>
            <a:off x="4060825" y="4733925"/>
            <a:ext cx="587375" cy="523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</a:rPr>
              <a:t>t1</a:t>
            </a:r>
            <a:endParaRPr lang="th-TH" b="1">
              <a:solidFill>
                <a:srgbClr val="0000FF"/>
              </a:solidFill>
            </a:endParaRPr>
          </a:p>
        </p:txBody>
      </p:sp>
      <p:sp>
        <p:nvSpPr>
          <p:cNvPr id="74793" name="Line 35"/>
          <p:cNvSpPr>
            <a:spLocks noChangeShapeType="1"/>
          </p:cNvSpPr>
          <p:nvPr/>
        </p:nvSpPr>
        <p:spPr bwMode="auto">
          <a:xfrm flipH="1">
            <a:off x="6777038" y="1387475"/>
            <a:ext cx="277812" cy="1222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74794" name="Text Box 41"/>
          <p:cNvSpPr txBox="1">
            <a:spLocks noChangeArrowheads="1"/>
          </p:cNvSpPr>
          <p:nvPr/>
        </p:nvSpPr>
        <p:spPr bwMode="auto">
          <a:xfrm>
            <a:off x="7004050" y="1152525"/>
            <a:ext cx="692150" cy="523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</a:rPr>
              <a:t>h2</a:t>
            </a:r>
            <a:endParaRPr lang="th-TH" b="1">
              <a:solidFill>
                <a:srgbClr val="0000FF"/>
              </a:solidFill>
            </a:endParaRPr>
          </a:p>
        </p:txBody>
      </p:sp>
      <p:sp>
        <p:nvSpPr>
          <p:cNvPr id="74795" name="Line 43"/>
          <p:cNvSpPr>
            <a:spLocks noChangeShapeType="1"/>
          </p:cNvSpPr>
          <p:nvPr/>
        </p:nvSpPr>
        <p:spPr bwMode="auto">
          <a:xfrm flipH="1">
            <a:off x="6791325" y="2768600"/>
            <a:ext cx="277813" cy="2460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74796" name="Text Box 44"/>
          <p:cNvSpPr txBox="1">
            <a:spLocks noChangeArrowheads="1"/>
          </p:cNvSpPr>
          <p:nvPr/>
        </p:nvSpPr>
        <p:spPr bwMode="auto">
          <a:xfrm>
            <a:off x="7029450" y="2522538"/>
            <a:ext cx="681038" cy="523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</a:rPr>
              <a:t>t2</a:t>
            </a:r>
            <a:endParaRPr lang="th-TH" b="1">
              <a:solidFill>
                <a:srgbClr val="0000FF"/>
              </a:solidFill>
            </a:endParaRPr>
          </a:p>
        </p:txBody>
      </p:sp>
      <p:sp>
        <p:nvSpPr>
          <p:cNvPr id="101" name="Text Box 10"/>
          <p:cNvSpPr txBox="1">
            <a:spLocks noChangeArrowheads="1"/>
          </p:cNvSpPr>
          <p:nvPr/>
        </p:nvSpPr>
        <p:spPr bwMode="auto">
          <a:xfrm>
            <a:off x="5945188" y="1524000"/>
            <a:ext cx="836612" cy="5238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 dirty="0"/>
              <a:t>1</a:t>
            </a:r>
            <a:endParaRPr lang="th-TH" b="1" dirty="0"/>
          </a:p>
        </p:txBody>
      </p:sp>
      <p:sp>
        <p:nvSpPr>
          <p:cNvPr id="102" name="Text Box 11"/>
          <p:cNvSpPr txBox="1">
            <a:spLocks noChangeArrowheads="1"/>
          </p:cNvSpPr>
          <p:nvPr/>
        </p:nvSpPr>
        <p:spPr bwMode="auto">
          <a:xfrm>
            <a:off x="5945188" y="2262188"/>
            <a:ext cx="836612" cy="5238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 dirty="0"/>
              <a:t>2</a:t>
            </a:r>
            <a:endParaRPr lang="th-TH" b="1" dirty="0"/>
          </a:p>
        </p:txBody>
      </p:sp>
      <p:sp>
        <p:nvSpPr>
          <p:cNvPr id="103" name="Text Box 12"/>
          <p:cNvSpPr txBox="1">
            <a:spLocks noChangeArrowheads="1"/>
          </p:cNvSpPr>
          <p:nvPr/>
        </p:nvSpPr>
        <p:spPr bwMode="auto">
          <a:xfrm>
            <a:off x="5945188" y="2992438"/>
            <a:ext cx="836612" cy="5222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 dirty="0"/>
              <a:t>3</a:t>
            </a:r>
            <a:endParaRPr lang="th-TH" b="1" dirty="0"/>
          </a:p>
        </p:txBody>
      </p:sp>
      <p:sp>
        <p:nvSpPr>
          <p:cNvPr id="74800" name="Line 35"/>
          <p:cNvSpPr>
            <a:spLocks noChangeShapeType="1"/>
          </p:cNvSpPr>
          <p:nvPr/>
        </p:nvSpPr>
        <p:spPr bwMode="auto">
          <a:xfrm>
            <a:off x="4522788" y="1381125"/>
            <a:ext cx="277812" cy="1238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74801" name="Line 43"/>
          <p:cNvSpPr>
            <a:spLocks noChangeShapeType="1"/>
          </p:cNvSpPr>
          <p:nvPr/>
        </p:nvSpPr>
        <p:spPr bwMode="auto">
          <a:xfrm>
            <a:off x="4495800" y="4962525"/>
            <a:ext cx="277813" cy="2460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62" name="Freeform 61"/>
          <p:cNvSpPr/>
          <p:nvPr/>
        </p:nvSpPr>
        <p:spPr>
          <a:xfrm>
            <a:off x="5195888" y="1936750"/>
            <a:ext cx="693737" cy="228600"/>
          </a:xfrm>
          <a:custGeom>
            <a:avLst/>
            <a:gdLst>
              <a:gd name="connsiteX0" fmla="*/ 0 w 693175"/>
              <a:gd name="connsiteY0" fmla="*/ 29497 h 226142"/>
              <a:gd name="connsiteX1" fmla="*/ 176981 w 693175"/>
              <a:gd name="connsiteY1" fmla="*/ 221226 h 226142"/>
              <a:gd name="connsiteX2" fmla="*/ 693175 w 693175"/>
              <a:gd name="connsiteY2" fmla="*/ 0 h 22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3175" h="226142">
                <a:moveTo>
                  <a:pt x="0" y="29497"/>
                </a:moveTo>
                <a:cubicBezTo>
                  <a:pt x="30726" y="127819"/>
                  <a:pt x="61452" y="226142"/>
                  <a:pt x="176981" y="221226"/>
                </a:cubicBezTo>
                <a:cubicBezTo>
                  <a:pt x="292510" y="216310"/>
                  <a:pt x="492842" y="108155"/>
                  <a:pt x="693175" y="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th-TH"/>
          </a:p>
        </p:txBody>
      </p:sp>
      <p:sp>
        <p:nvSpPr>
          <p:cNvPr id="68" name="Freeform 67"/>
          <p:cNvSpPr/>
          <p:nvPr/>
        </p:nvSpPr>
        <p:spPr>
          <a:xfrm>
            <a:off x="5195888" y="2698750"/>
            <a:ext cx="693737" cy="228600"/>
          </a:xfrm>
          <a:custGeom>
            <a:avLst/>
            <a:gdLst>
              <a:gd name="connsiteX0" fmla="*/ 0 w 693175"/>
              <a:gd name="connsiteY0" fmla="*/ 29497 h 226142"/>
              <a:gd name="connsiteX1" fmla="*/ 176981 w 693175"/>
              <a:gd name="connsiteY1" fmla="*/ 221226 h 226142"/>
              <a:gd name="connsiteX2" fmla="*/ 693175 w 693175"/>
              <a:gd name="connsiteY2" fmla="*/ 0 h 22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3175" h="226142">
                <a:moveTo>
                  <a:pt x="0" y="29497"/>
                </a:moveTo>
                <a:cubicBezTo>
                  <a:pt x="30726" y="127819"/>
                  <a:pt x="61452" y="226142"/>
                  <a:pt x="176981" y="221226"/>
                </a:cubicBezTo>
                <a:cubicBezTo>
                  <a:pt x="292510" y="216310"/>
                  <a:pt x="492842" y="108155"/>
                  <a:pt x="693175" y="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th-TH"/>
          </a:p>
        </p:txBody>
      </p:sp>
      <p:sp>
        <p:nvSpPr>
          <p:cNvPr id="67" name="Freeform 66"/>
          <p:cNvSpPr/>
          <p:nvPr/>
        </p:nvSpPr>
        <p:spPr>
          <a:xfrm>
            <a:off x="5195888" y="3384550"/>
            <a:ext cx="693737" cy="228600"/>
          </a:xfrm>
          <a:custGeom>
            <a:avLst/>
            <a:gdLst>
              <a:gd name="connsiteX0" fmla="*/ 0 w 693175"/>
              <a:gd name="connsiteY0" fmla="*/ 29497 h 226142"/>
              <a:gd name="connsiteX1" fmla="*/ 176981 w 693175"/>
              <a:gd name="connsiteY1" fmla="*/ 221226 h 226142"/>
              <a:gd name="connsiteX2" fmla="*/ 693175 w 693175"/>
              <a:gd name="connsiteY2" fmla="*/ 0 h 22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3175" h="226142">
                <a:moveTo>
                  <a:pt x="0" y="29497"/>
                </a:moveTo>
                <a:cubicBezTo>
                  <a:pt x="30726" y="127819"/>
                  <a:pt x="61452" y="226142"/>
                  <a:pt x="176981" y="221226"/>
                </a:cubicBezTo>
                <a:cubicBezTo>
                  <a:pt x="292510" y="216310"/>
                  <a:pt x="492842" y="108155"/>
                  <a:pt x="693175" y="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th-TH"/>
          </a:p>
        </p:txBody>
      </p:sp>
      <p:cxnSp>
        <p:nvCxnSpPr>
          <p:cNvPr id="70" name="Straight Arrow Connector 69"/>
          <p:cNvCxnSpPr/>
          <p:nvPr/>
        </p:nvCxnSpPr>
        <p:spPr>
          <a:xfrm rot="10800000" flipV="1">
            <a:off x="5624513" y="1919288"/>
            <a:ext cx="762000" cy="422275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rot="10800000" flipV="1">
            <a:off x="5653088" y="2701925"/>
            <a:ext cx="762000" cy="422275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rot="10800000" flipV="1">
            <a:off x="5653088" y="3387725"/>
            <a:ext cx="762000" cy="422275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973138" y="5867400"/>
            <a:ext cx="230346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US" sz="1800" dirty="0">
                <a:solidFill>
                  <a:prstClr val="black"/>
                </a:solidFill>
              </a:rPr>
              <a:t>Lift up to 2 packets.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Line 3"/>
          <p:cNvSpPr>
            <a:spLocks noChangeShapeType="1"/>
          </p:cNvSpPr>
          <p:nvPr/>
        </p:nvSpPr>
        <p:spPr bwMode="auto">
          <a:xfrm>
            <a:off x="881063" y="1365250"/>
            <a:ext cx="236537" cy="3540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75779" name="Text Box 4"/>
          <p:cNvSpPr txBox="1">
            <a:spLocks noChangeArrowheads="1"/>
          </p:cNvSpPr>
          <p:nvPr/>
        </p:nvSpPr>
        <p:spPr bwMode="auto">
          <a:xfrm>
            <a:off x="381000" y="1265238"/>
            <a:ext cx="533400" cy="3079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solidFill>
                  <a:srgbClr val="0000FF"/>
                </a:solidFill>
              </a:rPr>
              <a:t>h1</a:t>
            </a:r>
            <a:endParaRPr lang="th-TH" sz="1400" b="1">
              <a:solidFill>
                <a:srgbClr val="0000FF"/>
              </a:solidFill>
            </a:endParaRPr>
          </a:p>
        </p:txBody>
      </p:sp>
      <p:sp>
        <p:nvSpPr>
          <p:cNvPr id="68614" name="Text Box 7"/>
          <p:cNvSpPr txBox="1">
            <a:spLocks noChangeArrowheads="1"/>
          </p:cNvSpPr>
          <p:nvPr/>
        </p:nvSpPr>
        <p:spPr bwMode="auto">
          <a:xfrm>
            <a:off x="1117600" y="1770063"/>
            <a:ext cx="711200" cy="306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4</a:t>
            </a:r>
            <a:endParaRPr lang="th-TH" sz="1400" dirty="0"/>
          </a:p>
        </p:txBody>
      </p:sp>
      <p:sp>
        <p:nvSpPr>
          <p:cNvPr id="68615" name="Text Box 8"/>
          <p:cNvSpPr txBox="1">
            <a:spLocks noChangeArrowheads="1"/>
          </p:cNvSpPr>
          <p:nvPr/>
        </p:nvSpPr>
        <p:spPr bwMode="auto">
          <a:xfrm>
            <a:off x="1117600" y="2374900"/>
            <a:ext cx="711200" cy="3079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/>
              <a:t>5</a:t>
            </a:r>
            <a:endParaRPr lang="th-TH" sz="1400"/>
          </a:p>
        </p:txBody>
      </p:sp>
      <p:sp>
        <p:nvSpPr>
          <p:cNvPr id="68616" name="Text Box 9"/>
          <p:cNvSpPr txBox="1">
            <a:spLocks noChangeArrowheads="1"/>
          </p:cNvSpPr>
          <p:nvPr/>
        </p:nvSpPr>
        <p:spPr bwMode="auto">
          <a:xfrm>
            <a:off x="1117600" y="2981325"/>
            <a:ext cx="711200" cy="3063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/>
              <a:t>6</a:t>
            </a:r>
            <a:endParaRPr lang="th-TH" sz="1400"/>
          </a:p>
        </p:txBody>
      </p:sp>
      <p:sp>
        <p:nvSpPr>
          <p:cNvPr id="68617" name="Text Box 10"/>
          <p:cNvSpPr txBox="1">
            <a:spLocks noChangeArrowheads="1"/>
          </p:cNvSpPr>
          <p:nvPr/>
        </p:nvSpPr>
        <p:spPr bwMode="auto">
          <a:xfrm>
            <a:off x="1117600" y="3576638"/>
            <a:ext cx="711200" cy="3079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/>
              <a:t>7</a:t>
            </a:r>
            <a:endParaRPr lang="th-TH" sz="1400"/>
          </a:p>
        </p:txBody>
      </p:sp>
      <p:sp>
        <p:nvSpPr>
          <p:cNvPr id="68618" name="Text Box 11"/>
          <p:cNvSpPr txBox="1">
            <a:spLocks noChangeArrowheads="1"/>
          </p:cNvSpPr>
          <p:nvPr/>
        </p:nvSpPr>
        <p:spPr bwMode="auto">
          <a:xfrm>
            <a:off x="1117600" y="4183063"/>
            <a:ext cx="711200" cy="3079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/>
              <a:t>8</a:t>
            </a:r>
            <a:endParaRPr lang="th-TH" sz="1400"/>
          </a:p>
        </p:txBody>
      </p:sp>
      <p:sp>
        <p:nvSpPr>
          <p:cNvPr id="68619" name="Text Box 12"/>
          <p:cNvSpPr txBox="1">
            <a:spLocks noChangeArrowheads="1"/>
          </p:cNvSpPr>
          <p:nvPr/>
        </p:nvSpPr>
        <p:spPr bwMode="auto">
          <a:xfrm>
            <a:off x="1117600" y="4797425"/>
            <a:ext cx="711200" cy="3079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/>
              <a:t>9</a:t>
            </a:r>
            <a:endParaRPr lang="th-TH" sz="1400"/>
          </a:p>
        </p:txBody>
      </p:sp>
      <p:sp>
        <p:nvSpPr>
          <p:cNvPr id="75786" name="Line 13"/>
          <p:cNvSpPr>
            <a:spLocks noChangeShapeType="1"/>
          </p:cNvSpPr>
          <p:nvPr/>
        </p:nvSpPr>
        <p:spPr bwMode="auto">
          <a:xfrm>
            <a:off x="1470025" y="2071688"/>
            <a:ext cx="0" cy="2524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75787" name="Line 14"/>
          <p:cNvSpPr>
            <a:spLocks noChangeShapeType="1"/>
          </p:cNvSpPr>
          <p:nvPr/>
        </p:nvSpPr>
        <p:spPr bwMode="auto">
          <a:xfrm>
            <a:off x="1479550" y="2678113"/>
            <a:ext cx="0" cy="2524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75788" name="Line 15"/>
          <p:cNvSpPr>
            <a:spLocks noChangeShapeType="1"/>
          </p:cNvSpPr>
          <p:nvPr/>
        </p:nvSpPr>
        <p:spPr bwMode="auto">
          <a:xfrm>
            <a:off x="1481138" y="3282950"/>
            <a:ext cx="0" cy="2524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75789" name="Line 16"/>
          <p:cNvSpPr>
            <a:spLocks noChangeShapeType="1"/>
          </p:cNvSpPr>
          <p:nvPr/>
        </p:nvSpPr>
        <p:spPr bwMode="auto">
          <a:xfrm>
            <a:off x="1490663" y="3889375"/>
            <a:ext cx="0" cy="2524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75790" name="Line 17"/>
          <p:cNvSpPr>
            <a:spLocks noChangeShapeType="1"/>
          </p:cNvSpPr>
          <p:nvPr/>
        </p:nvSpPr>
        <p:spPr bwMode="auto">
          <a:xfrm>
            <a:off x="1490663" y="4494213"/>
            <a:ext cx="0" cy="2524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75791" name="Line 18"/>
          <p:cNvSpPr>
            <a:spLocks noChangeShapeType="1"/>
          </p:cNvSpPr>
          <p:nvPr/>
        </p:nvSpPr>
        <p:spPr bwMode="auto">
          <a:xfrm flipV="1">
            <a:off x="1389063" y="4976813"/>
            <a:ext cx="168275" cy="1000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381000" y="4292600"/>
            <a:ext cx="736600" cy="504825"/>
            <a:chOff x="1164" y="3024"/>
            <a:chExt cx="1044" cy="480"/>
          </a:xfrm>
        </p:grpSpPr>
        <p:sp>
          <p:nvSpPr>
            <p:cNvPr id="75839" name="Line 25"/>
            <p:cNvSpPr>
              <a:spLocks noChangeShapeType="1"/>
            </p:cNvSpPr>
            <p:nvPr/>
          </p:nvSpPr>
          <p:spPr bwMode="auto">
            <a:xfrm>
              <a:off x="1872" y="3168"/>
              <a:ext cx="336" cy="3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75840" name="Text Box 26"/>
            <p:cNvSpPr txBox="1">
              <a:spLocks noChangeArrowheads="1"/>
            </p:cNvSpPr>
            <p:nvPr/>
          </p:nvSpPr>
          <p:spPr bwMode="auto">
            <a:xfrm>
              <a:off x="1164" y="3024"/>
              <a:ext cx="708" cy="29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>
                  <a:solidFill>
                    <a:srgbClr val="0000FF"/>
                  </a:solidFill>
                </a:rPr>
                <a:t>t1</a:t>
              </a:r>
              <a:endParaRPr lang="th-TH" sz="1400" b="1">
                <a:solidFill>
                  <a:srgbClr val="0000FF"/>
                </a:solidFill>
              </a:endParaRPr>
            </a:p>
          </p:txBody>
        </p:sp>
      </p:grpSp>
      <p:sp>
        <p:nvSpPr>
          <p:cNvPr id="75793" name="Line 35"/>
          <p:cNvSpPr>
            <a:spLocks noChangeShapeType="1"/>
          </p:cNvSpPr>
          <p:nvPr/>
        </p:nvSpPr>
        <p:spPr bwMode="auto">
          <a:xfrm flipH="1">
            <a:off x="2979738" y="1658938"/>
            <a:ext cx="246062" cy="1095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68628" name="Text Box 36"/>
          <p:cNvSpPr txBox="1">
            <a:spLocks noChangeArrowheads="1"/>
          </p:cNvSpPr>
          <p:nvPr/>
        </p:nvSpPr>
        <p:spPr bwMode="auto">
          <a:xfrm>
            <a:off x="2209800" y="1768475"/>
            <a:ext cx="735013" cy="2984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1</a:t>
            </a:r>
            <a:endParaRPr lang="th-TH" sz="1400" dirty="0"/>
          </a:p>
        </p:txBody>
      </p:sp>
      <p:sp>
        <p:nvSpPr>
          <p:cNvPr id="68629" name="Text Box 37"/>
          <p:cNvSpPr txBox="1">
            <a:spLocks noChangeArrowheads="1"/>
          </p:cNvSpPr>
          <p:nvPr/>
        </p:nvSpPr>
        <p:spPr bwMode="auto">
          <a:xfrm>
            <a:off x="2209800" y="2428875"/>
            <a:ext cx="735013" cy="2984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/>
              <a:t>2</a:t>
            </a:r>
            <a:endParaRPr lang="th-TH" sz="1400"/>
          </a:p>
        </p:txBody>
      </p:sp>
      <p:sp>
        <p:nvSpPr>
          <p:cNvPr id="68630" name="Text Box 38"/>
          <p:cNvSpPr txBox="1">
            <a:spLocks noChangeArrowheads="1"/>
          </p:cNvSpPr>
          <p:nvPr/>
        </p:nvSpPr>
        <p:spPr bwMode="auto">
          <a:xfrm>
            <a:off x="2209800" y="3089275"/>
            <a:ext cx="735013" cy="2984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/>
              <a:t>3</a:t>
            </a:r>
            <a:endParaRPr lang="th-TH" sz="1400"/>
          </a:p>
        </p:txBody>
      </p:sp>
      <p:sp>
        <p:nvSpPr>
          <p:cNvPr id="75797" name="Line 39"/>
          <p:cNvSpPr>
            <a:spLocks noChangeShapeType="1"/>
          </p:cNvSpPr>
          <p:nvPr/>
        </p:nvSpPr>
        <p:spPr bwMode="auto">
          <a:xfrm>
            <a:off x="2574925" y="2098675"/>
            <a:ext cx="0" cy="2746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75798" name="Line 40"/>
          <p:cNvSpPr>
            <a:spLocks noChangeShapeType="1"/>
          </p:cNvSpPr>
          <p:nvPr/>
        </p:nvSpPr>
        <p:spPr bwMode="auto">
          <a:xfrm>
            <a:off x="2584450" y="2759075"/>
            <a:ext cx="0" cy="2746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75799" name="Text Box 41"/>
          <p:cNvSpPr txBox="1">
            <a:spLocks noChangeArrowheads="1"/>
          </p:cNvSpPr>
          <p:nvPr/>
        </p:nvSpPr>
        <p:spPr bwMode="auto">
          <a:xfrm>
            <a:off x="3225800" y="1493838"/>
            <a:ext cx="431800" cy="3079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solidFill>
                  <a:srgbClr val="0000FF"/>
                </a:solidFill>
              </a:rPr>
              <a:t>h2</a:t>
            </a:r>
            <a:endParaRPr lang="th-TH" sz="1400" b="1">
              <a:solidFill>
                <a:srgbClr val="0000FF"/>
              </a:solidFill>
            </a:endParaRPr>
          </a:p>
        </p:txBody>
      </p:sp>
      <p:sp>
        <p:nvSpPr>
          <p:cNvPr id="75800" name="Line 43"/>
          <p:cNvSpPr>
            <a:spLocks noChangeShapeType="1"/>
          </p:cNvSpPr>
          <p:nvPr/>
        </p:nvSpPr>
        <p:spPr bwMode="auto">
          <a:xfrm flipH="1">
            <a:off x="2944813" y="2868613"/>
            <a:ext cx="246062" cy="2206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75801" name="Text Box 44"/>
          <p:cNvSpPr txBox="1">
            <a:spLocks noChangeArrowheads="1"/>
          </p:cNvSpPr>
          <p:nvPr/>
        </p:nvSpPr>
        <p:spPr bwMode="auto">
          <a:xfrm>
            <a:off x="3154363" y="2649538"/>
            <a:ext cx="427037" cy="3079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solidFill>
                  <a:srgbClr val="0000FF"/>
                </a:solidFill>
              </a:rPr>
              <a:t>t2</a:t>
            </a:r>
            <a:endParaRPr lang="th-TH" sz="1400" b="1">
              <a:solidFill>
                <a:srgbClr val="0000FF"/>
              </a:solidFill>
            </a:endParaRPr>
          </a:p>
        </p:txBody>
      </p:sp>
      <p:sp>
        <p:nvSpPr>
          <p:cNvPr id="75802" name="Line 45"/>
          <p:cNvSpPr>
            <a:spLocks noChangeShapeType="1"/>
          </p:cNvSpPr>
          <p:nvPr/>
        </p:nvSpPr>
        <p:spPr bwMode="auto">
          <a:xfrm flipV="1">
            <a:off x="2489200" y="3287713"/>
            <a:ext cx="176213" cy="1111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75803" name="Line 3"/>
          <p:cNvSpPr>
            <a:spLocks noChangeShapeType="1"/>
          </p:cNvSpPr>
          <p:nvPr/>
        </p:nvSpPr>
        <p:spPr bwMode="auto">
          <a:xfrm>
            <a:off x="4462463" y="1320800"/>
            <a:ext cx="236537" cy="352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75804" name="Text Box 4"/>
          <p:cNvSpPr txBox="1">
            <a:spLocks noChangeArrowheads="1"/>
          </p:cNvSpPr>
          <p:nvPr/>
        </p:nvSpPr>
        <p:spPr bwMode="auto">
          <a:xfrm>
            <a:off x="3962400" y="1219200"/>
            <a:ext cx="533400" cy="3079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solidFill>
                  <a:srgbClr val="0000FF"/>
                </a:solidFill>
              </a:rPr>
              <a:t>h1</a:t>
            </a:r>
            <a:endParaRPr lang="th-TH" sz="1400" b="1">
              <a:solidFill>
                <a:srgbClr val="0000FF"/>
              </a:solidFill>
            </a:endParaRPr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4699000" y="1724025"/>
            <a:ext cx="711200" cy="3079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4</a:t>
            </a:r>
            <a:endParaRPr lang="th-TH" sz="1400" dirty="0"/>
          </a:p>
        </p:txBody>
      </p:sp>
      <p:sp>
        <p:nvSpPr>
          <p:cNvPr id="37" name="Text Box 8"/>
          <p:cNvSpPr txBox="1">
            <a:spLocks noChangeArrowheads="1"/>
          </p:cNvSpPr>
          <p:nvPr/>
        </p:nvSpPr>
        <p:spPr bwMode="auto">
          <a:xfrm>
            <a:off x="4699000" y="2328863"/>
            <a:ext cx="711200" cy="3079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/>
              <a:t>5</a:t>
            </a:r>
            <a:endParaRPr lang="th-TH" sz="1400"/>
          </a:p>
        </p:txBody>
      </p:sp>
      <p:sp>
        <p:nvSpPr>
          <p:cNvPr id="38" name="Text Box 9"/>
          <p:cNvSpPr txBox="1">
            <a:spLocks noChangeArrowheads="1"/>
          </p:cNvSpPr>
          <p:nvPr/>
        </p:nvSpPr>
        <p:spPr bwMode="auto">
          <a:xfrm>
            <a:off x="4699000" y="2935288"/>
            <a:ext cx="711200" cy="3079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/>
              <a:t>6</a:t>
            </a:r>
            <a:endParaRPr lang="th-TH" sz="1400"/>
          </a:p>
        </p:txBody>
      </p:sp>
      <p:sp>
        <p:nvSpPr>
          <p:cNvPr id="39" name="Text Box 10"/>
          <p:cNvSpPr txBox="1">
            <a:spLocks noChangeArrowheads="1"/>
          </p:cNvSpPr>
          <p:nvPr/>
        </p:nvSpPr>
        <p:spPr bwMode="auto">
          <a:xfrm>
            <a:off x="4699000" y="3530600"/>
            <a:ext cx="711200" cy="3079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/>
              <a:t>7</a:t>
            </a:r>
            <a:endParaRPr lang="th-TH" sz="1400"/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4699000" y="4137025"/>
            <a:ext cx="711200" cy="3079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/>
              <a:t>8</a:t>
            </a:r>
            <a:endParaRPr lang="th-TH" sz="1400"/>
          </a:p>
        </p:txBody>
      </p:sp>
      <p:sp>
        <p:nvSpPr>
          <p:cNvPr id="41" name="Text Box 12"/>
          <p:cNvSpPr txBox="1">
            <a:spLocks noChangeArrowheads="1"/>
          </p:cNvSpPr>
          <p:nvPr/>
        </p:nvSpPr>
        <p:spPr bwMode="auto">
          <a:xfrm>
            <a:off x="4699000" y="4751388"/>
            <a:ext cx="711200" cy="3079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/>
              <a:t>9</a:t>
            </a:r>
            <a:endParaRPr lang="th-TH" sz="1400"/>
          </a:p>
        </p:txBody>
      </p:sp>
      <p:sp>
        <p:nvSpPr>
          <p:cNvPr id="42" name="Line 13"/>
          <p:cNvSpPr>
            <a:spLocks noChangeShapeType="1"/>
          </p:cNvSpPr>
          <p:nvPr/>
        </p:nvSpPr>
        <p:spPr bwMode="auto">
          <a:xfrm>
            <a:off x="5051425" y="2027238"/>
            <a:ext cx="0" cy="2524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43" name="Line 14"/>
          <p:cNvSpPr>
            <a:spLocks noChangeShapeType="1"/>
          </p:cNvSpPr>
          <p:nvPr/>
        </p:nvSpPr>
        <p:spPr bwMode="auto">
          <a:xfrm>
            <a:off x="5060950" y="2632075"/>
            <a:ext cx="0" cy="2524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75813" name="Line 15"/>
          <p:cNvSpPr>
            <a:spLocks noChangeShapeType="1"/>
          </p:cNvSpPr>
          <p:nvPr/>
        </p:nvSpPr>
        <p:spPr bwMode="auto">
          <a:xfrm>
            <a:off x="5062538" y="3238500"/>
            <a:ext cx="0" cy="2524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75814" name="Line 16"/>
          <p:cNvSpPr>
            <a:spLocks noChangeShapeType="1"/>
          </p:cNvSpPr>
          <p:nvPr/>
        </p:nvSpPr>
        <p:spPr bwMode="auto">
          <a:xfrm>
            <a:off x="5072063" y="3843338"/>
            <a:ext cx="0" cy="2524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75815" name="Line 17"/>
          <p:cNvSpPr>
            <a:spLocks noChangeShapeType="1"/>
          </p:cNvSpPr>
          <p:nvPr/>
        </p:nvSpPr>
        <p:spPr bwMode="auto">
          <a:xfrm>
            <a:off x="5072063" y="4449763"/>
            <a:ext cx="0" cy="2524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75816" name="Line 18"/>
          <p:cNvSpPr>
            <a:spLocks noChangeShapeType="1"/>
          </p:cNvSpPr>
          <p:nvPr/>
        </p:nvSpPr>
        <p:spPr bwMode="auto">
          <a:xfrm flipV="1">
            <a:off x="4970463" y="4930775"/>
            <a:ext cx="168275" cy="101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3962400" y="4248150"/>
            <a:ext cx="736600" cy="503238"/>
            <a:chOff x="1164" y="3024"/>
            <a:chExt cx="1044" cy="480"/>
          </a:xfrm>
        </p:grpSpPr>
        <p:sp>
          <p:nvSpPr>
            <p:cNvPr id="75837" name="Line 25"/>
            <p:cNvSpPr>
              <a:spLocks noChangeShapeType="1"/>
            </p:cNvSpPr>
            <p:nvPr/>
          </p:nvSpPr>
          <p:spPr bwMode="auto">
            <a:xfrm>
              <a:off x="1872" y="3168"/>
              <a:ext cx="336" cy="3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75838" name="Text Box 26"/>
            <p:cNvSpPr txBox="1">
              <a:spLocks noChangeArrowheads="1"/>
            </p:cNvSpPr>
            <p:nvPr/>
          </p:nvSpPr>
          <p:spPr bwMode="auto">
            <a:xfrm>
              <a:off x="1164" y="3024"/>
              <a:ext cx="708" cy="29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>
                  <a:solidFill>
                    <a:srgbClr val="0000FF"/>
                  </a:solidFill>
                </a:rPr>
                <a:t>t1</a:t>
              </a:r>
              <a:endParaRPr lang="th-TH" sz="1400" b="1">
                <a:solidFill>
                  <a:srgbClr val="0000FF"/>
                </a:solidFill>
              </a:endParaRPr>
            </a:p>
          </p:txBody>
        </p:sp>
      </p:grpSp>
      <p:sp>
        <p:nvSpPr>
          <p:cNvPr id="62" name="Freeform 61"/>
          <p:cNvSpPr/>
          <p:nvPr/>
        </p:nvSpPr>
        <p:spPr>
          <a:xfrm>
            <a:off x="5105400" y="1987550"/>
            <a:ext cx="693738" cy="225425"/>
          </a:xfrm>
          <a:custGeom>
            <a:avLst/>
            <a:gdLst>
              <a:gd name="connsiteX0" fmla="*/ 0 w 693175"/>
              <a:gd name="connsiteY0" fmla="*/ 29497 h 226142"/>
              <a:gd name="connsiteX1" fmla="*/ 176981 w 693175"/>
              <a:gd name="connsiteY1" fmla="*/ 221226 h 226142"/>
              <a:gd name="connsiteX2" fmla="*/ 693175 w 693175"/>
              <a:gd name="connsiteY2" fmla="*/ 0 h 22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3175" h="226142">
                <a:moveTo>
                  <a:pt x="0" y="29497"/>
                </a:moveTo>
                <a:cubicBezTo>
                  <a:pt x="30726" y="127819"/>
                  <a:pt x="61452" y="226142"/>
                  <a:pt x="176981" y="221226"/>
                </a:cubicBezTo>
                <a:cubicBezTo>
                  <a:pt x="292510" y="216310"/>
                  <a:pt x="492842" y="108155"/>
                  <a:pt x="693175" y="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th-TH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4114800" y="2468563"/>
            <a:ext cx="457200" cy="1587"/>
          </a:xfrm>
          <a:prstGeom prst="straightConnector1">
            <a:avLst/>
          </a:prstGeom>
          <a:ln>
            <a:solidFill>
              <a:srgbClr val="00863D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820" name="Line 35"/>
          <p:cNvSpPr>
            <a:spLocks noChangeShapeType="1"/>
          </p:cNvSpPr>
          <p:nvPr/>
        </p:nvSpPr>
        <p:spPr bwMode="auto">
          <a:xfrm flipH="1">
            <a:off x="6597650" y="1600200"/>
            <a:ext cx="231775" cy="1111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53" name="Text Box 36"/>
          <p:cNvSpPr txBox="1">
            <a:spLocks noChangeArrowheads="1"/>
          </p:cNvSpPr>
          <p:nvPr/>
        </p:nvSpPr>
        <p:spPr bwMode="auto">
          <a:xfrm>
            <a:off x="5867400" y="1711325"/>
            <a:ext cx="696913" cy="3032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1</a:t>
            </a:r>
            <a:endParaRPr lang="th-TH" sz="1400" dirty="0"/>
          </a:p>
        </p:txBody>
      </p:sp>
      <p:sp>
        <p:nvSpPr>
          <p:cNvPr id="54" name="Text Box 37"/>
          <p:cNvSpPr txBox="1">
            <a:spLocks noChangeArrowheads="1"/>
          </p:cNvSpPr>
          <p:nvPr/>
        </p:nvSpPr>
        <p:spPr bwMode="auto">
          <a:xfrm>
            <a:off x="5867400" y="2382838"/>
            <a:ext cx="696913" cy="3016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/>
              <a:t>2</a:t>
            </a:r>
            <a:endParaRPr lang="th-TH" sz="1400"/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auto">
          <a:xfrm>
            <a:off x="5867400" y="3052763"/>
            <a:ext cx="696913" cy="303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/>
              <a:t>3</a:t>
            </a:r>
            <a:endParaRPr lang="th-TH" sz="1400"/>
          </a:p>
        </p:txBody>
      </p:sp>
      <p:sp>
        <p:nvSpPr>
          <p:cNvPr id="56" name="Line 39"/>
          <p:cNvSpPr>
            <a:spLocks noChangeShapeType="1"/>
          </p:cNvSpPr>
          <p:nvPr/>
        </p:nvSpPr>
        <p:spPr bwMode="auto">
          <a:xfrm>
            <a:off x="6213475" y="2046288"/>
            <a:ext cx="0" cy="2809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57" name="Line 40"/>
          <p:cNvSpPr>
            <a:spLocks noChangeShapeType="1"/>
          </p:cNvSpPr>
          <p:nvPr/>
        </p:nvSpPr>
        <p:spPr bwMode="auto">
          <a:xfrm>
            <a:off x="6223000" y="2717800"/>
            <a:ext cx="0" cy="279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75826" name="Text Box 41"/>
          <p:cNvSpPr txBox="1">
            <a:spLocks noChangeArrowheads="1"/>
          </p:cNvSpPr>
          <p:nvPr/>
        </p:nvSpPr>
        <p:spPr bwMode="auto">
          <a:xfrm>
            <a:off x="6829425" y="1431925"/>
            <a:ext cx="409575" cy="3127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solidFill>
                  <a:srgbClr val="0000FF"/>
                </a:solidFill>
              </a:rPr>
              <a:t>h2</a:t>
            </a:r>
            <a:endParaRPr lang="th-TH" sz="1400" b="1">
              <a:solidFill>
                <a:srgbClr val="0000FF"/>
              </a:solidFill>
            </a:endParaRPr>
          </a:p>
        </p:txBody>
      </p:sp>
      <p:sp>
        <p:nvSpPr>
          <p:cNvPr id="75827" name="Line 43"/>
          <p:cNvSpPr>
            <a:spLocks noChangeShapeType="1"/>
          </p:cNvSpPr>
          <p:nvPr/>
        </p:nvSpPr>
        <p:spPr bwMode="auto">
          <a:xfrm flipH="1">
            <a:off x="6564313" y="2830513"/>
            <a:ext cx="231775" cy="2222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75828" name="Text Box 44"/>
          <p:cNvSpPr txBox="1">
            <a:spLocks noChangeArrowheads="1"/>
          </p:cNvSpPr>
          <p:nvPr/>
        </p:nvSpPr>
        <p:spPr bwMode="auto">
          <a:xfrm>
            <a:off x="6762750" y="2606675"/>
            <a:ext cx="404813" cy="3127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solidFill>
                  <a:srgbClr val="0000FF"/>
                </a:solidFill>
              </a:rPr>
              <a:t>t2</a:t>
            </a:r>
            <a:endParaRPr lang="th-TH" sz="1400" b="1">
              <a:solidFill>
                <a:srgbClr val="0000FF"/>
              </a:solidFill>
            </a:endParaRPr>
          </a:p>
        </p:txBody>
      </p:sp>
      <p:sp>
        <p:nvSpPr>
          <p:cNvPr id="75829" name="Line 45"/>
          <p:cNvSpPr>
            <a:spLocks noChangeShapeType="1"/>
          </p:cNvSpPr>
          <p:nvPr/>
        </p:nvSpPr>
        <p:spPr bwMode="auto">
          <a:xfrm flipV="1">
            <a:off x="6132513" y="3255963"/>
            <a:ext cx="166687" cy="1111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6661150" y="2470150"/>
            <a:ext cx="433388" cy="1588"/>
          </a:xfrm>
          <a:prstGeom prst="straightConnector1">
            <a:avLst/>
          </a:prstGeom>
          <a:ln>
            <a:solidFill>
              <a:srgbClr val="00863D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8" name="Freeform 67"/>
          <p:cNvSpPr/>
          <p:nvPr/>
        </p:nvSpPr>
        <p:spPr>
          <a:xfrm>
            <a:off x="5105400" y="2620963"/>
            <a:ext cx="693738" cy="227012"/>
          </a:xfrm>
          <a:custGeom>
            <a:avLst/>
            <a:gdLst>
              <a:gd name="connsiteX0" fmla="*/ 0 w 693175"/>
              <a:gd name="connsiteY0" fmla="*/ 29497 h 226142"/>
              <a:gd name="connsiteX1" fmla="*/ 176981 w 693175"/>
              <a:gd name="connsiteY1" fmla="*/ 221226 h 226142"/>
              <a:gd name="connsiteX2" fmla="*/ 693175 w 693175"/>
              <a:gd name="connsiteY2" fmla="*/ 0 h 22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3175" h="226142">
                <a:moveTo>
                  <a:pt x="0" y="29497"/>
                </a:moveTo>
                <a:cubicBezTo>
                  <a:pt x="30726" y="127819"/>
                  <a:pt x="61452" y="226142"/>
                  <a:pt x="176981" y="221226"/>
                </a:cubicBezTo>
                <a:cubicBezTo>
                  <a:pt x="292510" y="216310"/>
                  <a:pt x="492842" y="108155"/>
                  <a:pt x="693175" y="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th-TH"/>
          </a:p>
        </p:txBody>
      </p:sp>
      <p:cxnSp>
        <p:nvCxnSpPr>
          <p:cNvPr id="70" name="Straight Arrow Connector 69"/>
          <p:cNvCxnSpPr>
            <a:stCxn id="56" idx="0"/>
          </p:cNvCxnSpPr>
          <p:nvPr/>
        </p:nvCxnSpPr>
        <p:spPr>
          <a:xfrm rot="5400000">
            <a:off x="5638800" y="1817688"/>
            <a:ext cx="346075" cy="803275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5400000">
            <a:off x="5638800" y="2468563"/>
            <a:ext cx="346075" cy="803275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2" name="Text Box 5"/>
          <p:cNvSpPr txBox="1">
            <a:spLocks noChangeArrowheads="1"/>
          </p:cNvSpPr>
          <p:nvPr/>
        </p:nvSpPr>
        <p:spPr bwMode="auto">
          <a:xfrm>
            <a:off x="457200" y="5486400"/>
            <a:ext cx="2209800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 dirty="0"/>
              <a:t>Lift up to 2 packets.</a:t>
            </a:r>
          </a:p>
        </p:txBody>
      </p:sp>
      <p:sp>
        <p:nvSpPr>
          <p:cNvPr id="73" name="Title 7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 : Riffle Shuffle</a:t>
            </a:r>
            <a:endParaRPr lang="th-TH" dirty="0"/>
          </a:p>
        </p:txBody>
      </p:sp>
      <p:sp>
        <p:nvSpPr>
          <p:cNvPr id="74" name="Text Box 5"/>
          <p:cNvSpPr txBox="1">
            <a:spLocks noChangeArrowheads="1"/>
          </p:cNvSpPr>
          <p:nvPr/>
        </p:nvSpPr>
        <p:spPr bwMode="auto">
          <a:xfrm>
            <a:off x="6096000" y="3733800"/>
            <a:ext cx="2743200" cy="13388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US" sz="1800" dirty="0"/>
              <a:t>Riffle Shuffle each node of each packet from the top.</a:t>
            </a:r>
          </a:p>
          <a:p>
            <a:pPr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US" sz="1800" dirty="0"/>
              <a:t>put the rest at the back of the result packet.</a:t>
            </a:r>
            <a:endParaRPr lang="th-TH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-3.33333E-6 0.08889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-0.00209 0.1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56" grpId="0" animBg="1"/>
      <p:bldP spid="5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List</a:t>
            </a:r>
            <a:endParaRPr lang="th-TH" sz="3600" dirty="0"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07904" y="5445224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accent5"/>
                </a:solidFill>
                <a:latin typeface="Comic Sans MS" pitchFamily="66" charset="0"/>
              </a:rPr>
              <a:t>Oh I forgot Salmon</a:t>
            </a:r>
          </a:p>
        </p:txBody>
      </p:sp>
      <p:sp>
        <p:nvSpPr>
          <p:cNvPr id="23" name="Vertical Scroll 22"/>
          <p:cNvSpPr/>
          <p:nvPr/>
        </p:nvSpPr>
        <p:spPr>
          <a:xfrm>
            <a:off x="3347864" y="780586"/>
            <a:ext cx="2664296" cy="2936446"/>
          </a:xfrm>
          <a:prstGeom prst="verticalScrol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/>
              <a:t>To Buy 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Bread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Milk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Eggs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Fruit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Rice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Pasta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Butter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Juice</a:t>
            </a:r>
            <a:endParaRPr lang="th-TH" sz="1800" dirty="0"/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4732559" y="1341264"/>
            <a:ext cx="1765582" cy="2235200"/>
            <a:chOff x="2925" y="1616"/>
            <a:chExt cx="1908" cy="1408"/>
          </a:xfrm>
        </p:grpSpPr>
        <p:sp>
          <p:nvSpPr>
            <p:cNvPr id="25" name="Line 10"/>
            <p:cNvSpPr>
              <a:spLocks noChangeShapeType="1"/>
            </p:cNvSpPr>
            <p:nvPr/>
          </p:nvSpPr>
          <p:spPr bwMode="auto">
            <a:xfrm flipH="1" flipV="1">
              <a:off x="2934" y="1732"/>
              <a:ext cx="1140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th-TH"/>
            </a:p>
          </p:txBody>
        </p:sp>
        <p:sp>
          <p:nvSpPr>
            <p:cNvPr id="26" name="Line 11"/>
            <p:cNvSpPr>
              <a:spLocks noChangeShapeType="1"/>
            </p:cNvSpPr>
            <p:nvPr/>
          </p:nvSpPr>
          <p:spPr bwMode="auto">
            <a:xfrm flipH="1" flipV="1">
              <a:off x="2925" y="2931"/>
              <a:ext cx="1149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th-TH"/>
            </a:p>
          </p:txBody>
        </p:sp>
        <p:sp>
          <p:nvSpPr>
            <p:cNvPr id="28" name="Rectangle 12"/>
            <p:cNvSpPr>
              <a:spLocks noChangeArrowheads="1"/>
            </p:cNvSpPr>
            <p:nvPr/>
          </p:nvSpPr>
          <p:spPr bwMode="auto">
            <a:xfrm>
              <a:off x="3997" y="1616"/>
              <a:ext cx="832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defRPr/>
              </a:pPr>
              <a:r>
                <a:rPr lang="en-US" sz="2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_Layiji MaHaNiYom V 1.2" pitchFamily="2" charset="0"/>
                </a:rPr>
                <a:t>head </a:t>
              </a:r>
              <a:endParaRPr lang="th-TH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_Layiji MaHaNiYom V 1.2" pitchFamily="2" charset="0"/>
              </a:endParaRPr>
            </a:p>
          </p:txBody>
        </p:sp>
        <p:sp>
          <p:nvSpPr>
            <p:cNvPr id="30" name="Rectangle 13"/>
            <p:cNvSpPr>
              <a:spLocks noChangeArrowheads="1"/>
            </p:cNvSpPr>
            <p:nvPr/>
          </p:nvSpPr>
          <p:spPr bwMode="auto">
            <a:xfrm>
              <a:off x="4074" y="2825"/>
              <a:ext cx="759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defRPr/>
              </a:pPr>
              <a:r>
                <a:rPr lang="en-US" sz="2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_Layiji MaHaNiYom V 1.2" pitchFamily="2" charset="0"/>
                </a:rPr>
                <a:t>tail</a:t>
              </a:r>
              <a:endParaRPr lang="th-TH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_Layiji MaHaNiYom V 1.2" pitchFamily="2" charset="0"/>
              </a:endParaRPr>
            </a:p>
          </p:txBody>
        </p:sp>
      </p:grpSp>
      <p:cxnSp>
        <p:nvCxnSpPr>
          <p:cNvPr id="57" name="Straight Connector 56"/>
          <p:cNvCxnSpPr/>
          <p:nvPr/>
        </p:nvCxnSpPr>
        <p:spPr>
          <a:xfrm>
            <a:off x="3995936" y="2076614"/>
            <a:ext cx="684000" cy="0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131840" y="4293096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accent4"/>
                </a:solidFill>
                <a:latin typeface="Comic Sans MS" pitchFamily="66" charset="0"/>
              </a:rPr>
              <a:t>Already bought</a:t>
            </a:r>
          </a:p>
          <a:p>
            <a:pPr algn="ctr"/>
            <a:r>
              <a:rPr lang="en-US" sz="1800" b="1" dirty="0">
                <a:solidFill>
                  <a:schemeClr val="accent4"/>
                </a:solidFill>
                <a:latin typeface="Comic Sans MS" pitchFamily="66" charset="0"/>
              </a:rPr>
              <a:t>Eggs, Rice, Bread, Juice</a:t>
            </a:r>
          </a:p>
        </p:txBody>
      </p:sp>
      <p:cxnSp>
        <p:nvCxnSpPr>
          <p:cNvPr id="60" name="Straight Connector 59"/>
          <p:cNvCxnSpPr/>
          <p:nvPr/>
        </p:nvCxnSpPr>
        <p:spPr>
          <a:xfrm>
            <a:off x="3995936" y="2636912"/>
            <a:ext cx="684000" cy="0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995936" y="1525260"/>
            <a:ext cx="684000" cy="0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995936" y="3429000"/>
            <a:ext cx="684000" cy="0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4" name="Group 21"/>
          <p:cNvGrpSpPr/>
          <p:nvPr/>
        </p:nvGrpSpPr>
        <p:grpSpPr>
          <a:xfrm>
            <a:off x="1619672" y="1418841"/>
            <a:ext cx="2058144" cy="2154385"/>
            <a:chOff x="1619672" y="1511441"/>
            <a:chExt cx="2058144" cy="2154385"/>
          </a:xfrm>
        </p:grpSpPr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1619672" y="1511441"/>
              <a:ext cx="2054225" cy="2154385"/>
              <a:chOff x="1298" y="1842"/>
              <a:chExt cx="1294" cy="1441"/>
            </a:xfrm>
          </p:grpSpPr>
          <p:grpSp>
            <p:nvGrpSpPr>
              <p:cNvPr id="6" name="Group 8"/>
              <p:cNvGrpSpPr>
                <a:grpSpLocks/>
              </p:cNvGrpSpPr>
              <p:nvPr/>
            </p:nvGrpSpPr>
            <p:grpSpPr bwMode="auto">
              <a:xfrm>
                <a:off x="2112" y="1842"/>
                <a:ext cx="480" cy="1441"/>
                <a:chOff x="2112" y="1842"/>
                <a:chExt cx="480" cy="1441"/>
              </a:xfrm>
            </p:grpSpPr>
            <p:sp>
              <p:nvSpPr>
                <p:cNvPr id="34" name="Line 4"/>
                <p:cNvSpPr>
                  <a:spLocks noChangeShapeType="1"/>
                </p:cNvSpPr>
                <p:nvPr/>
              </p:nvSpPr>
              <p:spPr bwMode="auto">
                <a:xfrm>
                  <a:off x="2112" y="1842"/>
                  <a:ext cx="480" cy="0"/>
                </a:xfrm>
                <a:prstGeom prst="line">
                  <a:avLst/>
                </a:prstGeom>
                <a:ln>
                  <a:headEnd/>
                  <a:tailEnd type="triangle" w="med" len="med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th-TH"/>
                </a:p>
              </p:txBody>
            </p:sp>
            <p:sp>
              <p:nvSpPr>
                <p:cNvPr id="36" name="Line 6"/>
                <p:cNvSpPr>
                  <a:spLocks noChangeShapeType="1"/>
                </p:cNvSpPr>
                <p:nvPr/>
              </p:nvSpPr>
              <p:spPr bwMode="auto">
                <a:xfrm>
                  <a:off x="2112" y="3283"/>
                  <a:ext cx="480" cy="0"/>
                </a:xfrm>
                <a:prstGeom prst="line">
                  <a:avLst/>
                </a:prstGeom>
                <a:ln>
                  <a:headEnd/>
                  <a:tailEnd type="triangle" w="med" len="med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th-TH"/>
                </a:p>
              </p:txBody>
            </p:sp>
            <p:sp>
              <p:nvSpPr>
                <p:cNvPr id="37" name="Line 7"/>
                <p:cNvSpPr>
                  <a:spLocks noChangeShapeType="1"/>
                </p:cNvSpPr>
                <p:nvPr/>
              </p:nvSpPr>
              <p:spPr bwMode="auto">
                <a:xfrm>
                  <a:off x="2112" y="2567"/>
                  <a:ext cx="480" cy="0"/>
                </a:xfrm>
                <a:prstGeom prst="line">
                  <a:avLst/>
                </a:prstGeom>
                <a:ln>
                  <a:headEnd/>
                  <a:tailEnd type="triangle" w="med" len="med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th-TH"/>
                </a:p>
              </p:txBody>
            </p:sp>
          </p:grpSp>
          <p:sp>
            <p:nvSpPr>
              <p:cNvPr id="33" name="Rectangle 14"/>
              <p:cNvSpPr>
                <a:spLocks noChangeArrowheads="1"/>
              </p:cNvSpPr>
              <p:nvPr/>
            </p:nvSpPr>
            <p:spPr bwMode="auto">
              <a:xfrm>
                <a:off x="1298" y="1955"/>
                <a:ext cx="786" cy="4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marL="342900" indent="-342900">
                  <a:spcBef>
                    <a:spcPct val="20000"/>
                  </a:spcBef>
                  <a:defRPr/>
                </a:pPr>
                <a:r>
                  <a:rPr lang="en-US" sz="2000" b="1" dirty="0">
                    <a:solidFill>
                      <a:schemeClr val="accent5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insert /</a:t>
                </a:r>
              </a:p>
            </p:txBody>
          </p:sp>
        </p:grpSp>
        <p:sp>
          <p:nvSpPr>
            <p:cNvPr id="21" name="Line 7"/>
            <p:cNvSpPr>
              <a:spLocks noChangeShapeType="1"/>
            </p:cNvSpPr>
            <p:nvPr/>
          </p:nvSpPr>
          <p:spPr bwMode="auto">
            <a:xfrm>
              <a:off x="2915816" y="2060848"/>
              <a:ext cx="762000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th-TH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4644008" y="2470157"/>
            <a:ext cx="8707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4BACC6"/>
                </a:solidFill>
                <a:latin typeface="Comic Sans MS" pitchFamily="66" charset="0"/>
              </a:rPr>
              <a:t>Salmon</a:t>
            </a:r>
            <a:endParaRPr lang="th-TH" sz="1600" dirty="0"/>
          </a:p>
        </p:txBody>
      </p:sp>
      <p:sp>
        <p:nvSpPr>
          <p:cNvPr id="24" name="Rectangle 23"/>
          <p:cNvSpPr/>
          <p:nvPr/>
        </p:nvSpPr>
        <p:spPr>
          <a:xfrm>
            <a:off x="1619672" y="1988840"/>
            <a:ext cx="8578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8064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59" grpId="0"/>
      <p:bldP spid="29" grpId="0"/>
      <p:bldP spid="2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Applications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1143000" y="1295400"/>
            <a:ext cx="8001000" cy="4495800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300000"/>
              </a:lnSpc>
              <a:spcAft>
                <a:spcPts val="0"/>
              </a:spcAft>
              <a:defRPr/>
            </a:pPr>
            <a:r>
              <a:rPr lang="en-US" dirty="0"/>
              <a:t>Polynomial Expression</a:t>
            </a:r>
          </a:p>
          <a:p>
            <a:pPr eaLnBrk="1" fontAlgn="auto" hangingPunct="1">
              <a:lnSpc>
                <a:spcPct val="300000"/>
              </a:lnSpc>
              <a:spcAft>
                <a:spcPts val="0"/>
              </a:spcAft>
              <a:defRPr/>
            </a:pPr>
            <a:r>
              <a:rPr lang="en-US" dirty="0"/>
              <a:t>Multilists</a:t>
            </a:r>
          </a:p>
          <a:p>
            <a:pPr eaLnBrk="1" fontAlgn="auto" hangingPunct="1">
              <a:lnSpc>
                <a:spcPct val="300000"/>
              </a:lnSpc>
              <a:spcAft>
                <a:spcPts val="0"/>
              </a:spcAft>
              <a:defRPr/>
            </a:pPr>
            <a:r>
              <a:rPr lang="en-US" dirty="0"/>
              <a:t>Radix Sort</a:t>
            </a:r>
            <a:endParaRPr lang="th-TH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28600" y="1295400"/>
            <a:ext cx="4572000" cy="1524000"/>
            <a:chOff x="144" y="1392"/>
            <a:chExt cx="2880" cy="960"/>
          </a:xfrm>
        </p:grpSpPr>
        <p:sp>
          <p:nvSpPr>
            <p:cNvPr id="80911" name="Text Box 7"/>
            <p:cNvSpPr txBox="1">
              <a:spLocks noChangeArrowheads="1"/>
            </p:cNvSpPr>
            <p:nvPr/>
          </p:nvSpPr>
          <p:spPr bwMode="auto">
            <a:xfrm>
              <a:off x="144" y="1392"/>
              <a:ext cx="2832" cy="327"/>
            </a:xfrm>
            <a:prstGeom prst="rect">
              <a:avLst/>
            </a:prstGeom>
            <a:solidFill>
              <a:srgbClr val="E1EBFE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C00000"/>
                  </a:solidFill>
                </a:rPr>
                <a:t>A=</a:t>
              </a:r>
              <a:r>
                <a:rPr lang="en-US" b="1">
                  <a:solidFill>
                    <a:srgbClr val="0000FF"/>
                  </a:solidFill>
                </a:rPr>
                <a:t>5x</a:t>
              </a:r>
              <a:r>
                <a:rPr lang="en-US" b="1" baseline="30000">
                  <a:solidFill>
                    <a:srgbClr val="0000FF"/>
                  </a:solidFill>
                </a:rPr>
                <a:t>3</a:t>
              </a:r>
              <a:r>
                <a:rPr lang="en-US" b="1">
                  <a:solidFill>
                    <a:srgbClr val="0000FF"/>
                  </a:solidFill>
                </a:rPr>
                <a:t> + 4x</a:t>
              </a:r>
              <a:r>
                <a:rPr lang="en-US" b="1" baseline="30000">
                  <a:solidFill>
                    <a:srgbClr val="0000FF"/>
                  </a:solidFill>
                </a:rPr>
                <a:t>2</a:t>
              </a:r>
              <a:r>
                <a:rPr lang="en-US" b="1">
                  <a:solidFill>
                    <a:srgbClr val="0000FF"/>
                  </a:solidFill>
                </a:rPr>
                <a:t> - 7x</a:t>
              </a:r>
              <a:r>
                <a:rPr lang="th-TH" b="1">
                  <a:solidFill>
                    <a:srgbClr val="0000FF"/>
                  </a:solidFill>
                </a:rPr>
                <a:t> + </a:t>
              </a:r>
              <a:r>
                <a:rPr lang="en-US" b="1">
                  <a:solidFill>
                    <a:srgbClr val="0000FF"/>
                  </a:solidFill>
                </a:rPr>
                <a:t>10</a:t>
              </a:r>
              <a:endParaRPr lang="th-TH" b="1">
                <a:solidFill>
                  <a:srgbClr val="0000FF"/>
                </a:solidFill>
              </a:endParaRPr>
            </a:p>
          </p:txBody>
        </p:sp>
        <p:sp>
          <p:nvSpPr>
            <p:cNvPr id="80912" name="Text Box 9"/>
            <p:cNvSpPr txBox="1">
              <a:spLocks noChangeArrowheads="1"/>
            </p:cNvSpPr>
            <p:nvPr/>
          </p:nvSpPr>
          <p:spPr bwMode="auto">
            <a:xfrm>
              <a:off x="144" y="1920"/>
              <a:ext cx="2880" cy="327"/>
            </a:xfrm>
            <a:prstGeom prst="rect">
              <a:avLst/>
            </a:prstGeom>
            <a:solidFill>
              <a:srgbClr val="E1EBFE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C00000"/>
                  </a:solidFill>
                </a:rPr>
                <a:t>B=</a:t>
              </a:r>
              <a:r>
                <a:rPr lang="en-US" b="1">
                  <a:solidFill>
                    <a:srgbClr val="0000FF"/>
                  </a:solidFill>
                </a:rPr>
                <a:t> x</a:t>
              </a:r>
              <a:r>
                <a:rPr lang="en-US" b="1" baseline="30000">
                  <a:solidFill>
                    <a:srgbClr val="0000FF"/>
                  </a:solidFill>
                </a:rPr>
                <a:t>3</a:t>
              </a:r>
              <a:r>
                <a:rPr lang="en-US" b="1">
                  <a:solidFill>
                    <a:srgbClr val="0000FF"/>
                  </a:solidFill>
                </a:rPr>
                <a:t>         + 2x </a:t>
              </a:r>
              <a:r>
                <a:rPr lang="th-TH" b="1">
                  <a:solidFill>
                    <a:srgbClr val="0000FF"/>
                  </a:solidFill>
                </a:rPr>
                <a:t>- </a:t>
              </a:r>
              <a:r>
                <a:rPr lang="en-US" b="1">
                  <a:solidFill>
                    <a:srgbClr val="0000FF"/>
                  </a:solidFill>
                </a:rPr>
                <a:t> 8</a:t>
              </a:r>
              <a:endParaRPr lang="th-TH" b="1">
                <a:solidFill>
                  <a:srgbClr val="0000FF"/>
                </a:solidFill>
              </a:endParaRPr>
            </a:p>
          </p:txBody>
        </p:sp>
        <p:sp>
          <p:nvSpPr>
            <p:cNvPr id="80913" name="Text Box 10"/>
            <p:cNvSpPr txBox="1">
              <a:spLocks noChangeArrowheads="1"/>
            </p:cNvSpPr>
            <p:nvPr/>
          </p:nvSpPr>
          <p:spPr bwMode="auto">
            <a:xfrm>
              <a:off x="192" y="1632"/>
              <a:ext cx="24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600"/>
                <a:t>+</a:t>
              </a:r>
              <a:endParaRPr lang="th-TH" sz="3600"/>
            </a:p>
          </p:txBody>
        </p:sp>
        <p:sp>
          <p:nvSpPr>
            <p:cNvPr id="80914" name="Line 11"/>
            <p:cNvSpPr>
              <a:spLocks noChangeShapeType="1"/>
            </p:cNvSpPr>
            <p:nvPr/>
          </p:nvSpPr>
          <p:spPr bwMode="auto">
            <a:xfrm>
              <a:off x="384" y="2352"/>
              <a:ext cx="25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4953000" y="771525"/>
            <a:ext cx="3810000" cy="2047875"/>
            <a:chOff x="3120" y="1062"/>
            <a:chExt cx="2400" cy="1290"/>
          </a:xfrm>
        </p:grpSpPr>
        <p:sp>
          <p:nvSpPr>
            <p:cNvPr id="80906" name="Text Box 5"/>
            <p:cNvSpPr txBox="1">
              <a:spLocks noChangeArrowheads="1"/>
            </p:cNvSpPr>
            <p:nvPr/>
          </p:nvSpPr>
          <p:spPr bwMode="auto">
            <a:xfrm>
              <a:off x="3552" y="1062"/>
              <a:ext cx="196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9966FF"/>
                  </a:solidFill>
                </a:rPr>
                <a:t>How about ... ?</a:t>
              </a:r>
              <a:endParaRPr lang="th-TH" b="1">
                <a:solidFill>
                  <a:srgbClr val="9966FF"/>
                </a:solidFill>
              </a:endParaRPr>
            </a:p>
          </p:txBody>
        </p:sp>
        <p:sp>
          <p:nvSpPr>
            <p:cNvPr id="80907" name="Text Box 12"/>
            <p:cNvSpPr txBox="1">
              <a:spLocks noChangeArrowheads="1"/>
            </p:cNvSpPr>
            <p:nvPr/>
          </p:nvSpPr>
          <p:spPr bwMode="auto">
            <a:xfrm>
              <a:off x="3312" y="1392"/>
              <a:ext cx="2160" cy="327"/>
            </a:xfrm>
            <a:prstGeom prst="rect">
              <a:avLst/>
            </a:prstGeom>
            <a:solidFill>
              <a:srgbClr val="E0D1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9966FF"/>
                  </a:solidFill>
                </a:rPr>
                <a:t>5x</a:t>
              </a:r>
              <a:r>
                <a:rPr lang="en-US" b="1" baseline="30000">
                  <a:solidFill>
                    <a:srgbClr val="9966FF"/>
                  </a:solidFill>
                </a:rPr>
                <a:t>85</a:t>
              </a:r>
              <a:r>
                <a:rPr lang="en-US" b="1">
                  <a:solidFill>
                    <a:srgbClr val="9966FF"/>
                  </a:solidFill>
                </a:rPr>
                <a:t>    +  7x</a:t>
              </a:r>
              <a:r>
                <a:rPr lang="th-TH" b="1">
                  <a:solidFill>
                    <a:srgbClr val="9966FF"/>
                  </a:solidFill>
                </a:rPr>
                <a:t> + </a:t>
              </a:r>
              <a:r>
                <a:rPr lang="en-US" b="1">
                  <a:solidFill>
                    <a:srgbClr val="9966FF"/>
                  </a:solidFill>
                </a:rPr>
                <a:t>1</a:t>
              </a:r>
              <a:endParaRPr lang="th-TH" b="1">
                <a:solidFill>
                  <a:srgbClr val="9966FF"/>
                </a:solidFill>
              </a:endParaRPr>
            </a:p>
          </p:txBody>
        </p:sp>
        <p:sp>
          <p:nvSpPr>
            <p:cNvPr id="80908" name="Text Box 13"/>
            <p:cNvSpPr txBox="1">
              <a:spLocks noChangeArrowheads="1"/>
            </p:cNvSpPr>
            <p:nvPr/>
          </p:nvSpPr>
          <p:spPr bwMode="auto">
            <a:xfrm>
              <a:off x="3360" y="1920"/>
              <a:ext cx="2160" cy="327"/>
            </a:xfrm>
            <a:prstGeom prst="rect">
              <a:avLst/>
            </a:prstGeom>
            <a:solidFill>
              <a:srgbClr val="E0D1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9966FF"/>
                  </a:solidFill>
                </a:rPr>
                <a:t>     x</a:t>
              </a:r>
              <a:r>
                <a:rPr lang="en-US" b="1" baseline="30000">
                  <a:solidFill>
                    <a:srgbClr val="9966FF"/>
                  </a:solidFill>
                </a:rPr>
                <a:t>76</a:t>
              </a:r>
              <a:r>
                <a:rPr lang="en-US" b="1">
                  <a:solidFill>
                    <a:srgbClr val="9966FF"/>
                  </a:solidFill>
                </a:rPr>
                <a:t>  </a:t>
              </a:r>
              <a:r>
                <a:rPr lang="th-TH" b="1">
                  <a:solidFill>
                    <a:srgbClr val="9966FF"/>
                  </a:solidFill>
                </a:rPr>
                <a:t>     - </a:t>
              </a:r>
              <a:r>
                <a:rPr lang="en-US" b="1">
                  <a:solidFill>
                    <a:srgbClr val="9966FF"/>
                  </a:solidFill>
                </a:rPr>
                <a:t>8</a:t>
              </a:r>
              <a:endParaRPr lang="th-TH" b="1">
                <a:solidFill>
                  <a:srgbClr val="9966FF"/>
                </a:solidFill>
              </a:endParaRPr>
            </a:p>
          </p:txBody>
        </p:sp>
        <p:sp>
          <p:nvSpPr>
            <p:cNvPr id="80909" name="Text Box 14"/>
            <p:cNvSpPr txBox="1">
              <a:spLocks noChangeArrowheads="1"/>
            </p:cNvSpPr>
            <p:nvPr/>
          </p:nvSpPr>
          <p:spPr bwMode="auto">
            <a:xfrm>
              <a:off x="3120" y="1632"/>
              <a:ext cx="24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600"/>
                <a:t>+</a:t>
              </a:r>
              <a:endParaRPr lang="th-TH" sz="3600"/>
            </a:p>
          </p:txBody>
        </p:sp>
        <p:sp>
          <p:nvSpPr>
            <p:cNvPr id="80910" name="Line 15"/>
            <p:cNvSpPr>
              <a:spLocks noChangeShapeType="1"/>
            </p:cNvSpPr>
            <p:nvPr/>
          </p:nvSpPr>
          <p:spPr bwMode="auto">
            <a:xfrm>
              <a:off x="3264" y="2352"/>
              <a:ext cx="22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</p:grp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Polynomial expression</a:t>
            </a:r>
            <a:endParaRPr lang="th-TH" dirty="0"/>
          </a:p>
        </p:txBody>
      </p:sp>
      <p:sp>
        <p:nvSpPr>
          <p:cNvPr id="14" name="Text Box 39"/>
          <p:cNvSpPr txBox="1">
            <a:spLocks noChangeArrowheads="1"/>
          </p:cNvSpPr>
          <p:nvPr/>
        </p:nvSpPr>
        <p:spPr bwMode="auto">
          <a:xfrm>
            <a:off x="304800" y="3581400"/>
            <a:ext cx="5029200" cy="461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00B050"/>
                </a:solidFill>
              </a:rPr>
              <a:t>What data structure will you use?</a:t>
            </a:r>
            <a:endParaRPr lang="th-TH" sz="2400" dirty="0">
              <a:solidFill>
                <a:srgbClr val="00B050"/>
              </a:solidFill>
            </a:endParaRPr>
          </a:p>
        </p:txBody>
      </p:sp>
      <p:sp>
        <p:nvSpPr>
          <p:cNvPr id="16" name="Text Box 39"/>
          <p:cNvSpPr txBox="1">
            <a:spLocks noChangeArrowheads="1"/>
          </p:cNvSpPr>
          <p:nvPr/>
        </p:nvSpPr>
        <p:spPr bwMode="auto">
          <a:xfrm>
            <a:off x="304800" y="4267200"/>
            <a:ext cx="1447800" cy="461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00B050"/>
                </a:solidFill>
              </a:rPr>
              <a:t>Array?</a:t>
            </a:r>
            <a:endParaRPr lang="th-TH" sz="2400" dirty="0">
              <a:solidFill>
                <a:srgbClr val="00B050"/>
              </a:solidFill>
            </a:endParaRPr>
          </a:p>
        </p:txBody>
      </p:sp>
      <p:sp>
        <p:nvSpPr>
          <p:cNvPr id="17" name="Text Box 39"/>
          <p:cNvSpPr txBox="1">
            <a:spLocks noChangeArrowheads="1"/>
          </p:cNvSpPr>
          <p:nvPr/>
        </p:nvSpPr>
        <p:spPr bwMode="auto">
          <a:xfrm>
            <a:off x="5943600" y="3581400"/>
            <a:ext cx="1447800" cy="461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00B050"/>
                </a:solidFill>
              </a:rPr>
              <a:t>Array?</a:t>
            </a:r>
            <a:endParaRPr lang="th-TH" sz="2400" dirty="0">
              <a:solidFill>
                <a:srgbClr val="00B050"/>
              </a:solidFill>
            </a:endParaRPr>
          </a:p>
        </p:txBody>
      </p:sp>
      <p:sp>
        <p:nvSpPr>
          <p:cNvPr id="18" name="Text Box 39"/>
          <p:cNvSpPr txBox="1">
            <a:spLocks noChangeArrowheads="1"/>
          </p:cNvSpPr>
          <p:nvPr/>
        </p:nvSpPr>
        <p:spPr bwMode="auto">
          <a:xfrm>
            <a:off x="5257800" y="4343400"/>
            <a:ext cx="3581400" cy="10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0000FF"/>
                </a:solidFill>
              </a:rPr>
              <a:t>Sparse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00B050"/>
                </a:solidFill>
              </a:rPr>
              <a:t>-&gt; </a:t>
            </a:r>
            <a:r>
              <a:rPr lang="en-US" sz="2400" dirty="0">
                <a:solidFill>
                  <a:srgbClr val="C00000"/>
                </a:solidFill>
              </a:rPr>
              <a:t>Linked List</a:t>
            </a:r>
          </a:p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0000FF"/>
                </a:solidFill>
              </a:rPr>
              <a:t>( has lots of 0 data )</a:t>
            </a:r>
            <a:endParaRPr lang="th-TH" sz="2400" dirty="0">
              <a:solidFill>
                <a:srgbClr val="0000FF"/>
              </a:solidFill>
            </a:endParaRPr>
          </a:p>
        </p:txBody>
      </p:sp>
      <p:sp>
        <p:nvSpPr>
          <p:cNvPr id="80905" name="Text Box 7"/>
          <p:cNvSpPr txBox="1">
            <a:spLocks noChangeArrowheads="1"/>
          </p:cNvSpPr>
          <p:nvPr/>
        </p:nvSpPr>
        <p:spPr bwMode="auto">
          <a:xfrm>
            <a:off x="228600" y="2909888"/>
            <a:ext cx="4495800" cy="519112"/>
          </a:xfrm>
          <a:prstGeom prst="rect">
            <a:avLst/>
          </a:prstGeom>
          <a:solidFill>
            <a:srgbClr val="E1EBF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C00000"/>
                </a:solidFill>
              </a:rPr>
              <a:t>C=</a:t>
            </a:r>
            <a:r>
              <a:rPr lang="en-US" b="1">
                <a:solidFill>
                  <a:srgbClr val="0000FF"/>
                </a:solidFill>
              </a:rPr>
              <a:t>6x</a:t>
            </a:r>
            <a:r>
              <a:rPr lang="en-US" b="1" baseline="30000">
                <a:solidFill>
                  <a:srgbClr val="0000FF"/>
                </a:solidFill>
              </a:rPr>
              <a:t>3</a:t>
            </a:r>
            <a:r>
              <a:rPr lang="en-US" b="1">
                <a:solidFill>
                  <a:srgbClr val="0000FF"/>
                </a:solidFill>
              </a:rPr>
              <a:t> + 4x</a:t>
            </a:r>
            <a:r>
              <a:rPr lang="en-US" b="1" baseline="30000">
                <a:solidFill>
                  <a:srgbClr val="0000FF"/>
                </a:solidFill>
              </a:rPr>
              <a:t>2</a:t>
            </a:r>
            <a:r>
              <a:rPr lang="en-US" b="1">
                <a:solidFill>
                  <a:srgbClr val="0000FF"/>
                </a:solidFill>
              </a:rPr>
              <a:t> - 5x</a:t>
            </a:r>
            <a:r>
              <a:rPr lang="th-TH" b="1">
                <a:solidFill>
                  <a:srgbClr val="0000FF"/>
                </a:solidFill>
              </a:rPr>
              <a:t> + </a:t>
            </a:r>
            <a:r>
              <a:rPr lang="en-US" b="1">
                <a:solidFill>
                  <a:srgbClr val="0000FF"/>
                </a:solidFill>
              </a:rPr>
              <a:t>  2</a:t>
            </a:r>
            <a:endParaRPr lang="th-TH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07"/>
          <p:cNvSpPr>
            <a:spLocks noChangeArrowheads="1"/>
          </p:cNvSpPr>
          <p:nvPr/>
        </p:nvSpPr>
        <p:spPr bwMode="auto">
          <a:xfrm>
            <a:off x="7543800" y="0"/>
            <a:ext cx="16002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3" name="Rectangle 7"/>
          <p:cNvSpPr>
            <a:spLocks noChangeArrowheads="1"/>
          </p:cNvSpPr>
          <p:nvPr/>
        </p:nvSpPr>
        <p:spPr bwMode="auto">
          <a:xfrm>
            <a:off x="457200" y="838200"/>
            <a:ext cx="8229600" cy="533400"/>
          </a:xfrm>
          <a:prstGeom prst="rect">
            <a:avLst/>
          </a:prstGeom>
          <a:solidFill>
            <a:srgbClr val="E0D1FF"/>
          </a:solidFill>
          <a:ln w="9525">
            <a:noFill/>
            <a:miter lim="800000"/>
            <a:headEnd/>
            <a:tailEnd/>
          </a:ln>
        </p:spPr>
        <p:txBody>
          <a:bodyPr lIns="664953" bIns="0" anchor="ctr">
            <a:spAutoFit/>
          </a:bodyPr>
          <a:lstStyle/>
          <a:p>
            <a:r>
              <a:rPr lang="th-TH" sz="3200">
                <a:latin typeface="_Layiji MaHaNiYom V 1.2" pitchFamily="2" charset="0"/>
              </a:rPr>
              <a:t>1. class หนึ่งๆ มีใครลงบ้าง    2. นร. คนหนึ่งๆ ลง class ใดบ้าง</a:t>
            </a:r>
          </a:p>
        </p:txBody>
      </p:sp>
      <p:sp>
        <p:nvSpPr>
          <p:cNvPr id="81924" name="Rectangle 18"/>
          <p:cNvSpPr>
            <a:spLocks noChangeArrowheads="1"/>
          </p:cNvSpPr>
          <p:nvPr/>
        </p:nvSpPr>
        <p:spPr bwMode="auto">
          <a:xfrm>
            <a:off x="0" y="5334000"/>
            <a:ext cx="1905000" cy="1524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91"/>
          <p:cNvGrpSpPr>
            <a:grpSpLocks/>
          </p:cNvGrpSpPr>
          <p:nvPr/>
        </p:nvGrpSpPr>
        <p:grpSpPr bwMode="auto">
          <a:xfrm>
            <a:off x="304800" y="1416050"/>
            <a:ext cx="8534400" cy="5137150"/>
            <a:chOff x="336" y="720"/>
            <a:chExt cx="5376" cy="3236"/>
          </a:xfrm>
        </p:grpSpPr>
        <p:sp>
          <p:nvSpPr>
            <p:cNvPr id="81927" name="Text Box 8"/>
            <p:cNvSpPr txBox="1">
              <a:spLocks noChangeArrowheads="1"/>
            </p:cNvSpPr>
            <p:nvPr/>
          </p:nvSpPr>
          <p:spPr bwMode="auto">
            <a:xfrm>
              <a:off x="528" y="1632"/>
              <a:ext cx="432" cy="23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2400">
                  <a:solidFill>
                    <a:srgbClr val="0000FF"/>
                  </a:solidFill>
                </a:rPr>
                <a:t>C1</a:t>
              </a:r>
            </a:p>
            <a:p>
              <a:pPr>
                <a:lnSpc>
                  <a:spcPct val="140000"/>
                </a:lnSpc>
              </a:pPr>
              <a:endParaRPr lang="en-US" sz="2400">
                <a:solidFill>
                  <a:srgbClr val="0000FF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sz="2400">
                  <a:solidFill>
                    <a:srgbClr val="0000FF"/>
                  </a:solidFill>
                </a:rPr>
                <a:t>C2</a:t>
              </a:r>
            </a:p>
            <a:p>
              <a:pPr>
                <a:lnSpc>
                  <a:spcPct val="140000"/>
                </a:lnSpc>
              </a:pPr>
              <a:endParaRPr lang="en-US" sz="2400">
                <a:solidFill>
                  <a:srgbClr val="0000FF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sz="2400">
                  <a:solidFill>
                    <a:srgbClr val="0000FF"/>
                  </a:solidFill>
                </a:rPr>
                <a:t>C3</a:t>
              </a:r>
            </a:p>
            <a:p>
              <a:pPr>
                <a:lnSpc>
                  <a:spcPct val="140000"/>
                </a:lnSpc>
              </a:pPr>
              <a:endParaRPr lang="en-US" sz="2400">
                <a:solidFill>
                  <a:srgbClr val="0000FF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sz="2400">
                  <a:solidFill>
                    <a:srgbClr val="0000FF"/>
                  </a:solidFill>
                </a:rPr>
                <a:t>C4</a:t>
              </a:r>
              <a:endParaRPr lang="th-TH" sz="2400">
                <a:solidFill>
                  <a:srgbClr val="0000FF"/>
                </a:solidFill>
              </a:endParaRPr>
            </a:p>
          </p:txBody>
        </p:sp>
        <p:sp>
          <p:nvSpPr>
            <p:cNvPr id="81928" name="Text Box 19"/>
            <p:cNvSpPr txBox="1">
              <a:spLocks noChangeArrowheads="1"/>
            </p:cNvSpPr>
            <p:nvPr/>
          </p:nvSpPr>
          <p:spPr bwMode="auto">
            <a:xfrm>
              <a:off x="1344" y="976"/>
              <a:ext cx="4128" cy="4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</a:rPr>
                <a:t>   s1         s2             s3            s4             s5</a:t>
              </a:r>
              <a:endParaRPr lang="th-TH" sz="2400">
                <a:solidFill>
                  <a:schemeClr val="tx2"/>
                </a:solidFill>
              </a:endParaRPr>
            </a:p>
            <a:p>
              <a:pPr>
                <a:spcBef>
                  <a:spcPct val="50000"/>
                </a:spcBef>
              </a:pPr>
              <a:endParaRPr lang="th-TH" sz="800">
                <a:solidFill>
                  <a:schemeClr val="tx2"/>
                </a:solidFill>
              </a:endParaRPr>
            </a:p>
          </p:txBody>
        </p:sp>
        <p:sp>
          <p:nvSpPr>
            <p:cNvPr id="81929" name="Line 53"/>
            <p:cNvSpPr>
              <a:spLocks noChangeShapeType="1"/>
            </p:cNvSpPr>
            <p:nvPr/>
          </p:nvSpPr>
          <p:spPr bwMode="auto">
            <a:xfrm>
              <a:off x="1488" y="1310"/>
              <a:ext cx="0" cy="38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1930" name="Line 54"/>
            <p:cNvSpPr>
              <a:spLocks noChangeShapeType="1"/>
            </p:cNvSpPr>
            <p:nvPr/>
          </p:nvSpPr>
          <p:spPr bwMode="auto">
            <a:xfrm>
              <a:off x="1488" y="1968"/>
              <a:ext cx="0" cy="100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1931" name="Line 60"/>
            <p:cNvSpPr>
              <a:spLocks noChangeShapeType="1"/>
            </p:cNvSpPr>
            <p:nvPr/>
          </p:nvSpPr>
          <p:spPr bwMode="auto">
            <a:xfrm>
              <a:off x="2352" y="1296"/>
              <a:ext cx="0" cy="96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1932" name="Line 61"/>
            <p:cNvSpPr>
              <a:spLocks noChangeShapeType="1"/>
            </p:cNvSpPr>
            <p:nvPr/>
          </p:nvSpPr>
          <p:spPr bwMode="auto">
            <a:xfrm>
              <a:off x="2352" y="2592"/>
              <a:ext cx="0" cy="105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1933" name="Line 66"/>
            <p:cNvSpPr>
              <a:spLocks noChangeShapeType="1"/>
            </p:cNvSpPr>
            <p:nvPr/>
          </p:nvSpPr>
          <p:spPr bwMode="auto">
            <a:xfrm>
              <a:off x="3312" y="1296"/>
              <a:ext cx="0" cy="38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1934" name="Line 67"/>
            <p:cNvSpPr>
              <a:spLocks noChangeShapeType="1"/>
            </p:cNvSpPr>
            <p:nvPr/>
          </p:nvSpPr>
          <p:spPr bwMode="auto">
            <a:xfrm>
              <a:off x="3312" y="1968"/>
              <a:ext cx="0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1935" name="Line 75"/>
            <p:cNvSpPr>
              <a:spLocks noChangeShapeType="1"/>
            </p:cNvSpPr>
            <p:nvPr/>
          </p:nvSpPr>
          <p:spPr bwMode="auto">
            <a:xfrm>
              <a:off x="4224" y="1296"/>
              <a:ext cx="0" cy="43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1936" name="Line 76"/>
            <p:cNvSpPr>
              <a:spLocks noChangeShapeType="1"/>
            </p:cNvSpPr>
            <p:nvPr/>
          </p:nvSpPr>
          <p:spPr bwMode="auto">
            <a:xfrm>
              <a:off x="4224" y="1968"/>
              <a:ext cx="0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1937" name="Line 77"/>
            <p:cNvSpPr>
              <a:spLocks noChangeShapeType="1"/>
            </p:cNvSpPr>
            <p:nvPr/>
          </p:nvSpPr>
          <p:spPr bwMode="auto">
            <a:xfrm>
              <a:off x="4224" y="3264"/>
              <a:ext cx="0" cy="38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1938" name="Line 78"/>
            <p:cNvSpPr>
              <a:spLocks noChangeShapeType="1"/>
            </p:cNvSpPr>
            <p:nvPr/>
          </p:nvSpPr>
          <p:spPr bwMode="auto">
            <a:xfrm>
              <a:off x="5184" y="1296"/>
              <a:ext cx="0" cy="100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1939" name="Line 79"/>
            <p:cNvSpPr>
              <a:spLocks noChangeShapeType="1"/>
            </p:cNvSpPr>
            <p:nvPr/>
          </p:nvSpPr>
          <p:spPr bwMode="auto">
            <a:xfrm>
              <a:off x="864" y="1872"/>
              <a:ext cx="48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1940" name="Line 83"/>
            <p:cNvSpPr>
              <a:spLocks noChangeShapeType="1"/>
            </p:cNvSpPr>
            <p:nvPr/>
          </p:nvSpPr>
          <p:spPr bwMode="auto">
            <a:xfrm>
              <a:off x="3312" y="1968"/>
              <a:ext cx="0" cy="100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1941" name="Line 84"/>
            <p:cNvSpPr>
              <a:spLocks noChangeShapeType="1"/>
            </p:cNvSpPr>
            <p:nvPr/>
          </p:nvSpPr>
          <p:spPr bwMode="auto">
            <a:xfrm>
              <a:off x="4224" y="1968"/>
              <a:ext cx="0" cy="100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1942" name="Line 85"/>
            <p:cNvSpPr>
              <a:spLocks noChangeShapeType="1"/>
            </p:cNvSpPr>
            <p:nvPr/>
          </p:nvSpPr>
          <p:spPr bwMode="auto">
            <a:xfrm>
              <a:off x="864" y="2496"/>
              <a:ext cx="134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1943" name="Line 86"/>
            <p:cNvSpPr>
              <a:spLocks noChangeShapeType="1"/>
            </p:cNvSpPr>
            <p:nvPr/>
          </p:nvSpPr>
          <p:spPr bwMode="auto">
            <a:xfrm>
              <a:off x="864" y="3168"/>
              <a:ext cx="48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1944" name="Line 87"/>
            <p:cNvSpPr>
              <a:spLocks noChangeShapeType="1"/>
            </p:cNvSpPr>
            <p:nvPr/>
          </p:nvSpPr>
          <p:spPr bwMode="auto">
            <a:xfrm>
              <a:off x="912" y="3792"/>
              <a:ext cx="129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1945" name="Line 88"/>
            <p:cNvSpPr>
              <a:spLocks noChangeShapeType="1"/>
            </p:cNvSpPr>
            <p:nvPr/>
          </p:nvSpPr>
          <p:spPr bwMode="auto">
            <a:xfrm>
              <a:off x="2016" y="1872"/>
              <a:ext cx="110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1946" name="Line 89"/>
            <p:cNvSpPr>
              <a:spLocks noChangeShapeType="1"/>
            </p:cNvSpPr>
            <p:nvPr/>
          </p:nvSpPr>
          <p:spPr bwMode="auto">
            <a:xfrm>
              <a:off x="2880" y="2496"/>
              <a:ext cx="211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1947" name="Line 90"/>
            <p:cNvSpPr>
              <a:spLocks noChangeShapeType="1"/>
            </p:cNvSpPr>
            <p:nvPr/>
          </p:nvSpPr>
          <p:spPr bwMode="auto">
            <a:xfrm>
              <a:off x="3792" y="1872"/>
              <a:ext cx="28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1948" name="Line 91"/>
            <p:cNvSpPr>
              <a:spLocks noChangeShapeType="1"/>
            </p:cNvSpPr>
            <p:nvPr/>
          </p:nvSpPr>
          <p:spPr bwMode="auto">
            <a:xfrm>
              <a:off x="2880" y="3792"/>
              <a:ext cx="120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1949" name="Line 92"/>
            <p:cNvSpPr>
              <a:spLocks noChangeShapeType="1"/>
            </p:cNvSpPr>
            <p:nvPr/>
          </p:nvSpPr>
          <p:spPr bwMode="auto">
            <a:xfrm>
              <a:off x="3792" y="3168"/>
              <a:ext cx="28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1950" name="Line 93"/>
            <p:cNvSpPr>
              <a:spLocks noChangeShapeType="1"/>
            </p:cNvSpPr>
            <p:nvPr/>
          </p:nvSpPr>
          <p:spPr bwMode="auto">
            <a:xfrm>
              <a:off x="2016" y="3168"/>
              <a:ext cx="110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1951" name="Line 0"/>
            <p:cNvSpPr>
              <a:spLocks noChangeShapeType="1"/>
            </p:cNvSpPr>
            <p:nvPr/>
          </p:nvSpPr>
          <p:spPr bwMode="auto">
            <a:xfrm>
              <a:off x="816" y="1632"/>
              <a:ext cx="0" cy="2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1952" name="Line 1"/>
            <p:cNvSpPr>
              <a:spLocks noChangeShapeType="1"/>
            </p:cNvSpPr>
            <p:nvPr/>
          </p:nvSpPr>
          <p:spPr bwMode="auto">
            <a:xfrm>
              <a:off x="528" y="2208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1953" name="Line 2"/>
            <p:cNvSpPr>
              <a:spLocks noChangeShapeType="1"/>
            </p:cNvSpPr>
            <p:nvPr/>
          </p:nvSpPr>
          <p:spPr bwMode="auto">
            <a:xfrm>
              <a:off x="528" y="2832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1954" name="Line 3"/>
            <p:cNvSpPr>
              <a:spLocks noChangeShapeType="1"/>
            </p:cNvSpPr>
            <p:nvPr/>
          </p:nvSpPr>
          <p:spPr bwMode="auto">
            <a:xfrm>
              <a:off x="528" y="3504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1955" name="Text Box 4"/>
            <p:cNvSpPr txBox="1">
              <a:spLocks noChangeArrowheads="1"/>
            </p:cNvSpPr>
            <p:nvPr/>
          </p:nvSpPr>
          <p:spPr bwMode="auto">
            <a:xfrm>
              <a:off x="336" y="1632"/>
              <a:ext cx="240" cy="23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2400"/>
                <a:t>0</a:t>
              </a:r>
            </a:p>
            <a:p>
              <a:pPr>
                <a:lnSpc>
                  <a:spcPct val="140000"/>
                </a:lnSpc>
              </a:pPr>
              <a:endParaRPr lang="en-US" sz="2400"/>
            </a:p>
            <a:p>
              <a:pPr>
                <a:lnSpc>
                  <a:spcPct val="140000"/>
                </a:lnSpc>
              </a:pPr>
              <a:r>
                <a:rPr lang="en-US" sz="2400"/>
                <a:t>1</a:t>
              </a:r>
            </a:p>
            <a:p>
              <a:pPr>
                <a:lnSpc>
                  <a:spcPct val="140000"/>
                </a:lnSpc>
              </a:pPr>
              <a:endParaRPr lang="en-US" sz="2400"/>
            </a:p>
            <a:p>
              <a:pPr>
                <a:lnSpc>
                  <a:spcPct val="140000"/>
                </a:lnSpc>
              </a:pPr>
              <a:r>
                <a:rPr lang="en-US" sz="2400"/>
                <a:t>2</a:t>
              </a:r>
            </a:p>
            <a:p>
              <a:pPr>
                <a:lnSpc>
                  <a:spcPct val="140000"/>
                </a:lnSpc>
              </a:pPr>
              <a:endParaRPr lang="en-US" sz="2400"/>
            </a:p>
            <a:p>
              <a:pPr>
                <a:lnSpc>
                  <a:spcPct val="140000"/>
                </a:lnSpc>
              </a:pPr>
              <a:r>
                <a:rPr lang="en-US" sz="2400"/>
                <a:t>3</a:t>
              </a:r>
              <a:endParaRPr lang="th-TH" sz="2400"/>
            </a:p>
          </p:txBody>
        </p:sp>
        <p:sp>
          <p:nvSpPr>
            <p:cNvPr id="81956" name="Line 5"/>
            <p:cNvSpPr>
              <a:spLocks noChangeShapeType="1"/>
            </p:cNvSpPr>
            <p:nvPr/>
          </p:nvSpPr>
          <p:spPr bwMode="auto">
            <a:xfrm flipV="1">
              <a:off x="4718" y="1728"/>
              <a:ext cx="82" cy="20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1957" name="Line 13"/>
            <p:cNvSpPr>
              <a:spLocks noChangeShapeType="1"/>
            </p:cNvSpPr>
            <p:nvPr/>
          </p:nvSpPr>
          <p:spPr bwMode="auto">
            <a:xfrm flipV="1">
              <a:off x="2208" y="3888"/>
              <a:ext cx="720" cy="4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1958" name="Line 14"/>
            <p:cNvSpPr>
              <a:spLocks noChangeShapeType="1"/>
            </p:cNvSpPr>
            <p:nvPr/>
          </p:nvSpPr>
          <p:spPr bwMode="auto">
            <a:xfrm>
              <a:off x="1344" y="1248"/>
              <a:ext cx="41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1959" name="Line 15"/>
            <p:cNvSpPr>
              <a:spLocks noChangeShapeType="1"/>
            </p:cNvSpPr>
            <p:nvPr/>
          </p:nvSpPr>
          <p:spPr bwMode="auto">
            <a:xfrm>
              <a:off x="1968" y="967"/>
              <a:ext cx="0" cy="4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1960" name="Line 17"/>
            <p:cNvSpPr>
              <a:spLocks noChangeShapeType="1"/>
            </p:cNvSpPr>
            <p:nvPr/>
          </p:nvSpPr>
          <p:spPr bwMode="auto">
            <a:xfrm>
              <a:off x="2832" y="960"/>
              <a:ext cx="0" cy="4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1961" name="Line 18"/>
            <p:cNvSpPr>
              <a:spLocks noChangeShapeType="1"/>
            </p:cNvSpPr>
            <p:nvPr/>
          </p:nvSpPr>
          <p:spPr bwMode="auto">
            <a:xfrm>
              <a:off x="3792" y="967"/>
              <a:ext cx="0" cy="4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1962" name="Line 19"/>
            <p:cNvSpPr>
              <a:spLocks noChangeShapeType="1"/>
            </p:cNvSpPr>
            <p:nvPr/>
          </p:nvSpPr>
          <p:spPr bwMode="auto">
            <a:xfrm>
              <a:off x="4656" y="960"/>
              <a:ext cx="0" cy="4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1963" name="Text Box 20"/>
            <p:cNvSpPr txBox="1">
              <a:spLocks noChangeArrowheads="1"/>
            </p:cNvSpPr>
            <p:nvPr/>
          </p:nvSpPr>
          <p:spPr bwMode="auto">
            <a:xfrm>
              <a:off x="1440" y="720"/>
              <a:ext cx="4128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  0          1               2              3              4</a:t>
              </a:r>
              <a:endParaRPr lang="th-TH" sz="800"/>
            </a:p>
          </p:txBody>
        </p:sp>
        <p:grpSp>
          <p:nvGrpSpPr>
            <p:cNvPr id="3" name="Group 27"/>
            <p:cNvGrpSpPr>
              <a:grpSpLocks/>
            </p:cNvGrpSpPr>
            <p:nvPr/>
          </p:nvGrpSpPr>
          <p:grpSpPr bwMode="auto">
            <a:xfrm>
              <a:off x="1344" y="1694"/>
              <a:ext cx="720" cy="306"/>
              <a:chOff x="1309" y="1701"/>
              <a:chExt cx="720" cy="306"/>
            </a:xfrm>
          </p:grpSpPr>
          <p:sp>
            <p:nvSpPr>
              <p:cNvPr id="82017" name="Text Box 21"/>
              <p:cNvSpPr txBox="1">
                <a:spLocks noChangeArrowheads="1"/>
              </p:cNvSpPr>
              <p:nvPr/>
            </p:nvSpPr>
            <p:spPr bwMode="auto">
              <a:xfrm>
                <a:off x="1323" y="1707"/>
                <a:ext cx="693" cy="3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/>
                  <a:t>s1   c1</a:t>
                </a:r>
                <a:endParaRPr lang="th-TH" sz="2400"/>
              </a:p>
            </p:txBody>
          </p:sp>
          <p:sp>
            <p:nvSpPr>
              <p:cNvPr id="82018" name="Line 24"/>
              <p:cNvSpPr>
                <a:spLocks noChangeShapeType="1"/>
              </p:cNvSpPr>
              <p:nvPr/>
            </p:nvSpPr>
            <p:spPr bwMode="auto">
              <a:xfrm>
                <a:off x="1309" y="1947"/>
                <a:ext cx="72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h-TH"/>
              </a:p>
            </p:txBody>
          </p:sp>
          <p:sp>
            <p:nvSpPr>
              <p:cNvPr id="82019" name="Line 25"/>
              <p:cNvSpPr>
                <a:spLocks noChangeShapeType="1"/>
              </p:cNvSpPr>
              <p:nvPr/>
            </p:nvSpPr>
            <p:spPr bwMode="auto">
              <a:xfrm>
                <a:off x="1954" y="1708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h-TH"/>
              </a:p>
            </p:txBody>
          </p:sp>
          <p:sp>
            <p:nvSpPr>
              <p:cNvPr id="82020" name="Line 26"/>
              <p:cNvSpPr>
                <a:spLocks noChangeShapeType="1"/>
              </p:cNvSpPr>
              <p:nvPr/>
            </p:nvSpPr>
            <p:spPr bwMode="auto">
              <a:xfrm>
                <a:off x="1653" y="1701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h-TH"/>
              </a:p>
            </p:txBody>
          </p:sp>
        </p:grpSp>
        <p:grpSp>
          <p:nvGrpSpPr>
            <p:cNvPr id="4" name="Group 28"/>
            <p:cNvGrpSpPr>
              <a:grpSpLocks/>
            </p:cNvGrpSpPr>
            <p:nvPr/>
          </p:nvGrpSpPr>
          <p:grpSpPr bwMode="auto">
            <a:xfrm>
              <a:off x="3120" y="1696"/>
              <a:ext cx="720" cy="306"/>
              <a:chOff x="1309" y="1701"/>
              <a:chExt cx="720" cy="306"/>
            </a:xfrm>
          </p:grpSpPr>
          <p:sp>
            <p:nvSpPr>
              <p:cNvPr id="82013" name="Text Box 29"/>
              <p:cNvSpPr txBox="1">
                <a:spLocks noChangeArrowheads="1"/>
              </p:cNvSpPr>
              <p:nvPr/>
            </p:nvSpPr>
            <p:spPr bwMode="auto">
              <a:xfrm>
                <a:off x="1323" y="1707"/>
                <a:ext cx="693" cy="3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/>
                  <a:t>s3  c1</a:t>
                </a:r>
                <a:endParaRPr lang="th-TH" sz="2400"/>
              </a:p>
            </p:txBody>
          </p:sp>
          <p:sp>
            <p:nvSpPr>
              <p:cNvPr id="82014" name="Line 30"/>
              <p:cNvSpPr>
                <a:spLocks noChangeShapeType="1"/>
              </p:cNvSpPr>
              <p:nvPr/>
            </p:nvSpPr>
            <p:spPr bwMode="auto">
              <a:xfrm>
                <a:off x="1309" y="1947"/>
                <a:ext cx="72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h-TH"/>
              </a:p>
            </p:txBody>
          </p:sp>
          <p:sp>
            <p:nvSpPr>
              <p:cNvPr id="82015" name="Line 31"/>
              <p:cNvSpPr>
                <a:spLocks noChangeShapeType="1"/>
              </p:cNvSpPr>
              <p:nvPr/>
            </p:nvSpPr>
            <p:spPr bwMode="auto">
              <a:xfrm>
                <a:off x="1954" y="1708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h-TH"/>
              </a:p>
            </p:txBody>
          </p:sp>
          <p:sp>
            <p:nvSpPr>
              <p:cNvPr id="82016" name="Line 32"/>
              <p:cNvSpPr>
                <a:spLocks noChangeShapeType="1"/>
              </p:cNvSpPr>
              <p:nvPr/>
            </p:nvSpPr>
            <p:spPr bwMode="auto">
              <a:xfrm>
                <a:off x="1653" y="1701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h-TH"/>
              </a:p>
            </p:txBody>
          </p:sp>
        </p:grpSp>
        <p:grpSp>
          <p:nvGrpSpPr>
            <p:cNvPr id="5" name="Group 38"/>
            <p:cNvGrpSpPr>
              <a:grpSpLocks/>
            </p:cNvGrpSpPr>
            <p:nvPr/>
          </p:nvGrpSpPr>
          <p:grpSpPr bwMode="auto">
            <a:xfrm>
              <a:off x="4080" y="1694"/>
              <a:ext cx="720" cy="306"/>
              <a:chOff x="1309" y="1701"/>
              <a:chExt cx="720" cy="306"/>
            </a:xfrm>
          </p:grpSpPr>
          <p:sp>
            <p:nvSpPr>
              <p:cNvPr id="82009" name="Text Box 39"/>
              <p:cNvSpPr txBox="1">
                <a:spLocks noChangeArrowheads="1"/>
              </p:cNvSpPr>
              <p:nvPr/>
            </p:nvSpPr>
            <p:spPr bwMode="auto">
              <a:xfrm>
                <a:off x="1323" y="1707"/>
                <a:ext cx="693" cy="3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/>
                  <a:t>s3  c1</a:t>
                </a:r>
                <a:endParaRPr lang="th-TH" sz="2400"/>
              </a:p>
            </p:txBody>
          </p:sp>
          <p:sp>
            <p:nvSpPr>
              <p:cNvPr id="82010" name="Line 40"/>
              <p:cNvSpPr>
                <a:spLocks noChangeShapeType="1"/>
              </p:cNvSpPr>
              <p:nvPr/>
            </p:nvSpPr>
            <p:spPr bwMode="auto">
              <a:xfrm>
                <a:off x="1309" y="1947"/>
                <a:ext cx="72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h-TH"/>
              </a:p>
            </p:txBody>
          </p:sp>
          <p:sp>
            <p:nvSpPr>
              <p:cNvPr id="82011" name="Line 41"/>
              <p:cNvSpPr>
                <a:spLocks noChangeShapeType="1"/>
              </p:cNvSpPr>
              <p:nvPr/>
            </p:nvSpPr>
            <p:spPr bwMode="auto">
              <a:xfrm>
                <a:off x="1954" y="1708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h-TH"/>
              </a:p>
            </p:txBody>
          </p:sp>
          <p:sp>
            <p:nvSpPr>
              <p:cNvPr id="82012" name="Line 42"/>
              <p:cNvSpPr>
                <a:spLocks noChangeShapeType="1"/>
              </p:cNvSpPr>
              <p:nvPr/>
            </p:nvSpPr>
            <p:spPr bwMode="auto">
              <a:xfrm>
                <a:off x="1653" y="1701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h-TH"/>
              </a:p>
            </p:txBody>
          </p:sp>
        </p:grpSp>
        <p:grpSp>
          <p:nvGrpSpPr>
            <p:cNvPr id="6" name="Group 43"/>
            <p:cNvGrpSpPr>
              <a:grpSpLocks/>
            </p:cNvGrpSpPr>
            <p:nvPr/>
          </p:nvGrpSpPr>
          <p:grpSpPr bwMode="auto">
            <a:xfrm>
              <a:off x="2208" y="2334"/>
              <a:ext cx="720" cy="306"/>
              <a:chOff x="1309" y="1701"/>
              <a:chExt cx="720" cy="306"/>
            </a:xfrm>
          </p:grpSpPr>
          <p:sp>
            <p:nvSpPr>
              <p:cNvPr id="82005" name="Text Box 44"/>
              <p:cNvSpPr txBox="1">
                <a:spLocks noChangeArrowheads="1"/>
              </p:cNvSpPr>
              <p:nvPr/>
            </p:nvSpPr>
            <p:spPr bwMode="auto">
              <a:xfrm>
                <a:off x="1323" y="1707"/>
                <a:ext cx="693" cy="3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/>
                  <a:t>s3  c2</a:t>
                </a:r>
                <a:endParaRPr lang="th-TH" sz="2400"/>
              </a:p>
            </p:txBody>
          </p:sp>
          <p:sp>
            <p:nvSpPr>
              <p:cNvPr id="82006" name="Line 45"/>
              <p:cNvSpPr>
                <a:spLocks noChangeShapeType="1"/>
              </p:cNvSpPr>
              <p:nvPr/>
            </p:nvSpPr>
            <p:spPr bwMode="auto">
              <a:xfrm>
                <a:off x="1309" y="1947"/>
                <a:ext cx="72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h-TH"/>
              </a:p>
            </p:txBody>
          </p:sp>
          <p:sp>
            <p:nvSpPr>
              <p:cNvPr id="82007" name="Line 46"/>
              <p:cNvSpPr>
                <a:spLocks noChangeShapeType="1"/>
              </p:cNvSpPr>
              <p:nvPr/>
            </p:nvSpPr>
            <p:spPr bwMode="auto">
              <a:xfrm>
                <a:off x="1954" y="1708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h-TH"/>
              </a:p>
            </p:txBody>
          </p:sp>
          <p:sp>
            <p:nvSpPr>
              <p:cNvPr id="82008" name="Line 47"/>
              <p:cNvSpPr>
                <a:spLocks noChangeShapeType="1"/>
              </p:cNvSpPr>
              <p:nvPr/>
            </p:nvSpPr>
            <p:spPr bwMode="auto">
              <a:xfrm>
                <a:off x="1653" y="1701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h-TH"/>
              </a:p>
            </p:txBody>
          </p:sp>
        </p:grpSp>
        <p:grpSp>
          <p:nvGrpSpPr>
            <p:cNvPr id="7" name="Group 48"/>
            <p:cNvGrpSpPr>
              <a:grpSpLocks/>
            </p:cNvGrpSpPr>
            <p:nvPr/>
          </p:nvGrpSpPr>
          <p:grpSpPr bwMode="auto">
            <a:xfrm>
              <a:off x="4992" y="2334"/>
              <a:ext cx="720" cy="306"/>
              <a:chOff x="1309" y="1701"/>
              <a:chExt cx="720" cy="306"/>
            </a:xfrm>
          </p:grpSpPr>
          <p:sp>
            <p:nvSpPr>
              <p:cNvPr id="82001" name="Text Box 49"/>
              <p:cNvSpPr txBox="1">
                <a:spLocks noChangeArrowheads="1"/>
              </p:cNvSpPr>
              <p:nvPr/>
            </p:nvSpPr>
            <p:spPr bwMode="auto">
              <a:xfrm>
                <a:off x="1323" y="1707"/>
                <a:ext cx="693" cy="3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/>
                  <a:t>s5  c2</a:t>
                </a:r>
                <a:endParaRPr lang="th-TH" sz="2400"/>
              </a:p>
            </p:txBody>
          </p:sp>
          <p:sp>
            <p:nvSpPr>
              <p:cNvPr id="82002" name="Line 50"/>
              <p:cNvSpPr>
                <a:spLocks noChangeShapeType="1"/>
              </p:cNvSpPr>
              <p:nvPr/>
            </p:nvSpPr>
            <p:spPr bwMode="auto">
              <a:xfrm>
                <a:off x="1309" y="1947"/>
                <a:ext cx="72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h-TH"/>
              </a:p>
            </p:txBody>
          </p:sp>
          <p:sp>
            <p:nvSpPr>
              <p:cNvPr id="82003" name="Line 51"/>
              <p:cNvSpPr>
                <a:spLocks noChangeShapeType="1"/>
              </p:cNvSpPr>
              <p:nvPr/>
            </p:nvSpPr>
            <p:spPr bwMode="auto">
              <a:xfrm>
                <a:off x="1954" y="1708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h-TH"/>
              </a:p>
            </p:txBody>
          </p:sp>
          <p:sp>
            <p:nvSpPr>
              <p:cNvPr id="82004" name="Line 52"/>
              <p:cNvSpPr>
                <a:spLocks noChangeShapeType="1"/>
              </p:cNvSpPr>
              <p:nvPr/>
            </p:nvSpPr>
            <p:spPr bwMode="auto">
              <a:xfrm>
                <a:off x="1653" y="1701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h-TH"/>
              </a:p>
            </p:txBody>
          </p:sp>
        </p:grpSp>
        <p:sp>
          <p:nvSpPr>
            <p:cNvPr id="81969" name="Line 53"/>
            <p:cNvSpPr>
              <a:spLocks noChangeShapeType="1"/>
            </p:cNvSpPr>
            <p:nvPr/>
          </p:nvSpPr>
          <p:spPr bwMode="auto">
            <a:xfrm flipV="1">
              <a:off x="5630" y="2351"/>
              <a:ext cx="82" cy="20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grpSp>
          <p:nvGrpSpPr>
            <p:cNvPr id="8" name="Group 59"/>
            <p:cNvGrpSpPr>
              <a:grpSpLocks/>
            </p:cNvGrpSpPr>
            <p:nvPr/>
          </p:nvGrpSpPr>
          <p:grpSpPr bwMode="auto">
            <a:xfrm>
              <a:off x="3120" y="3006"/>
              <a:ext cx="720" cy="306"/>
              <a:chOff x="1309" y="1701"/>
              <a:chExt cx="720" cy="306"/>
            </a:xfrm>
          </p:grpSpPr>
          <p:sp>
            <p:nvSpPr>
              <p:cNvPr id="81997" name="Text Box 60"/>
              <p:cNvSpPr txBox="1">
                <a:spLocks noChangeArrowheads="1"/>
              </p:cNvSpPr>
              <p:nvPr/>
            </p:nvSpPr>
            <p:spPr bwMode="auto">
              <a:xfrm>
                <a:off x="1323" y="1707"/>
                <a:ext cx="693" cy="3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/>
                  <a:t>s3  c3</a:t>
                </a:r>
                <a:endParaRPr lang="th-TH" sz="2400"/>
              </a:p>
            </p:txBody>
          </p:sp>
          <p:sp>
            <p:nvSpPr>
              <p:cNvPr id="81998" name="Line 61"/>
              <p:cNvSpPr>
                <a:spLocks noChangeShapeType="1"/>
              </p:cNvSpPr>
              <p:nvPr/>
            </p:nvSpPr>
            <p:spPr bwMode="auto">
              <a:xfrm>
                <a:off x="1309" y="1947"/>
                <a:ext cx="72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h-TH"/>
              </a:p>
            </p:txBody>
          </p:sp>
          <p:sp>
            <p:nvSpPr>
              <p:cNvPr id="81999" name="Line 62"/>
              <p:cNvSpPr>
                <a:spLocks noChangeShapeType="1"/>
              </p:cNvSpPr>
              <p:nvPr/>
            </p:nvSpPr>
            <p:spPr bwMode="auto">
              <a:xfrm>
                <a:off x="1954" y="1708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h-TH"/>
              </a:p>
            </p:txBody>
          </p:sp>
          <p:sp>
            <p:nvSpPr>
              <p:cNvPr id="82000" name="Line 63"/>
              <p:cNvSpPr>
                <a:spLocks noChangeShapeType="1"/>
              </p:cNvSpPr>
              <p:nvPr/>
            </p:nvSpPr>
            <p:spPr bwMode="auto">
              <a:xfrm>
                <a:off x="1653" y="1701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h-TH"/>
              </a:p>
            </p:txBody>
          </p:sp>
        </p:grpSp>
        <p:grpSp>
          <p:nvGrpSpPr>
            <p:cNvPr id="9" name="Group 64"/>
            <p:cNvGrpSpPr>
              <a:grpSpLocks/>
            </p:cNvGrpSpPr>
            <p:nvPr/>
          </p:nvGrpSpPr>
          <p:grpSpPr bwMode="auto">
            <a:xfrm>
              <a:off x="4080" y="3004"/>
              <a:ext cx="720" cy="306"/>
              <a:chOff x="1309" y="1701"/>
              <a:chExt cx="720" cy="306"/>
            </a:xfrm>
          </p:grpSpPr>
          <p:sp>
            <p:nvSpPr>
              <p:cNvPr id="81993" name="Text Box 65"/>
              <p:cNvSpPr txBox="1">
                <a:spLocks noChangeArrowheads="1"/>
              </p:cNvSpPr>
              <p:nvPr/>
            </p:nvSpPr>
            <p:spPr bwMode="auto">
              <a:xfrm>
                <a:off x="1323" y="1707"/>
                <a:ext cx="693" cy="3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/>
                  <a:t>s4  c3</a:t>
                </a:r>
                <a:endParaRPr lang="th-TH" sz="2400"/>
              </a:p>
            </p:txBody>
          </p:sp>
          <p:sp>
            <p:nvSpPr>
              <p:cNvPr id="81994" name="Line 66"/>
              <p:cNvSpPr>
                <a:spLocks noChangeShapeType="1"/>
              </p:cNvSpPr>
              <p:nvPr/>
            </p:nvSpPr>
            <p:spPr bwMode="auto">
              <a:xfrm>
                <a:off x="1309" y="1947"/>
                <a:ext cx="72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h-TH"/>
              </a:p>
            </p:txBody>
          </p:sp>
          <p:sp>
            <p:nvSpPr>
              <p:cNvPr id="81995" name="Line 67"/>
              <p:cNvSpPr>
                <a:spLocks noChangeShapeType="1"/>
              </p:cNvSpPr>
              <p:nvPr/>
            </p:nvSpPr>
            <p:spPr bwMode="auto">
              <a:xfrm>
                <a:off x="1954" y="1708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h-TH"/>
              </a:p>
            </p:txBody>
          </p:sp>
          <p:sp>
            <p:nvSpPr>
              <p:cNvPr id="81996" name="Line 68"/>
              <p:cNvSpPr>
                <a:spLocks noChangeShapeType="1"/>
              </p:cNvSpPr>
              <p:nvPr/>
            </p:nvSpPr>
            <p:spPr bwMode="auto">
              <a:xfrm>
                <a:off x="1653" y="1701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h-TH"/>
              </a:p>
            </p:txBody>
          </p:sp>
        </p:grpSp>
        <p:grpSp>
          <p:nvGrpSpPr>
            <p:cNvPr id="10" name="Group 69"/>
            <p:cNvGrpSpPr>
              <a:grpSpLocks/>
            </p:cNvGrpSpPr>
            <p:nvPr/>
          </p:nvGrpSpPr>
          <p:grpSpPr bwMode="auto">
            <a:xfrm>
              <a:off x="1344" y="3006"/>
              <a:ext cx="720" cy="306"/>
              <a:chOff x="1309" y="1701"/>
              <a:chExt cx="720" cy="306"/>
            </a:xfrm>
          </p:grpSpPr>
          <p:sp>
            <p:nvSpPr>
              <p:cNvPr id="81989" name="Text Box 70"/>
              <p:cNvSpPr txBox="1">
                <a:spLocks noChangeArrowheads="1"/>
              </p:cNvSpPr>
              <p:nvPr/>
            </p:nvSpPr>
            <p:spPr bwMode="auto">
              <a:xfrm>
                <a:off x="1323" y="1707"/>
                <a:ext cx="693" cy="3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/>
                  <a:t>s1  c3</a:t>
                </a:r>
                <a:endParaRPr lang="th-TH" sz="2400"/>
              </a:p>
            </p:txBody>
          </p:sp>
          <p:sp>
            <p:nvSpPr>
              <p:cNvPr id="81990" name="Line 71"/>
              <p:cNvSpPr>
                <a:spLocks noChangeShapeType="1"/>
              </p:cNvSpPr>
              <p:nvPr/>
            </p:nvSpPr>
            <p:spPr bwMode="auto">
              <a:xfrm>
                <a:off x="1309" y="1947"/>
                <a:ext cx="72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h-TH"/>
              </a:p>
            </p:txBody>
          </p:sp>
          <p:sp>
            <p:nvSpPr>
              <p:cNvPr id="81991" name="Line 72"/>
              <p:cNvSpPr>
                <a:spLocks noChangeShapeType="1"/>
              </p:cNvSpPr>
              <p:nvPr/>
            </p:nvSpPr>
            <p:spPr bwMode="auto">
              <a:xfrm>
                <a:off x="1954" y="1708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h-TH"/>
              </a:p>
            </p:txBody>
          </p:sp>
          <p:sp>
            <p:nvSpPr>
              <p:cNvPr id="81992" name="Line 73"/>
              <p:cNvSpPr>
                <a:spLocks noChangeShapeType="1"/>
              </p:cNvSpPr>
              <p:nvPr/>
            </p:nvSpPr>
            <p:spPr bwMode="auto">
              <a:xfrm>
                <a:off x="1653" y="1701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h-TH"/>
              </a:p>
            </p:txBody>
          </p:sp>
        </p:grpSp>
        <p:sp>
          <p:nvSpPr>
            <p:cNvPr id="81973" name="Line 74"/>
            <p:cNvSpPr>
              <a:spLocks noChangeShapeType="1"/>
            </p:cNvSpPr>
            <p:nvPr/>
          </p:nvSpPr>
          <p:spPr bwMode="auto">
            <a:xfrm flipV="1">
              <a:off x="4718" y="3024"/>
              <a:ext cx="82" cy="20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grpSp>
          <p:nvGrpSpPr>
            <p:cNvPr id="11" name="Group 75"/>
            <p:cNvGrpSpPr>
              <a:grpSpLocks/>
            </p:cNvGrpSpPr>
            <p:nvPr/>
          </p:nvGrpSpPr>
          <p:grpSpPr bwMode="auto">
            <a:xfrm>
              <a:off x="2208" y="3630"/>
              <a:ext cx="720" cy="306"/>
              <a:chOff x="1309" y="1701"/>
              <a:chExt cx="720" cy="306"/>
            </a:xfrm>
          </p:grpSpPr>
          <p:sp>
            <p:nvSpPr>
              <p:cNvPr id="81985" name="Text Box 76"/>
              <p:cNvSpPr txBox="1">
                <a:spLocks noChangeArrowheads="1"/>
              </p:cNvSpPr>
              <p:nvPr/>
            </p:nvSpPr>
            <p:spPr bwMode="auto">
              <a:xfrm>
                <a:off x="1323" y="1707"/>
                <a:ext cx="693" cy="3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/>
                  <a:t>s3  c4</a:t>
                </a:r>
                <a:endParaRPr lang="th-TH" sz="2400"/>
              </a:p>
            </p:txBody>
          </p:sp>
          <p:sp>
            <p:nvSpPr>
              <p:cNvPr id="81986" name="Line 77"/>
              <p:cNvSpPr>
                <a:spLocks noChangeShapeType="1"/>
              </p:cNvSpPr>
              <p:nvPr/>
            </p:nvSpPr>
            <p:spPr bwMode="auto">
              <a:xfrm>
                <a:off x="1309" y="1947"/>
                <a:ext cx="72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h-TH"/>
              </a:p>
            </p:txBody>
          </p:sp>
          <p:sp>
            <p:nvSpPr>
              <p:cNvPr id="81987" name="Line 78"/>
              <p:cNvSpPr>
                <a:spLocks noChangeShapeType="1"/>
              </p:cNvSpPr>
              <p:nvPr/>
            </p:nvSpPr>
            <p:spPr bwMode="auto">
              <a:xfrm>
                <a:off x="1954" y="1708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h-TH"/>
              </a:p>
            </p:txBody>
          </p:sp>
          <p:sp>
            <p:nvSpPr>
              <p:cNvPr id="81988" name="Line 79"/>
              <p:cNvSpPr>
                <a:spLocks noChangeShapeType="1"/>
              </p:cNvSpPr>
              <p:nvPr/>
            </p:nvSpPr>
            <p:spPr bwMode="auto">
              <a:xfrm>
                <a:off x="1653" y="1701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h-TH"/>
              </a:p>
            </p:txBody>
          </p:sp>
        </p:grpSp>
        <p:grpSp>
          <p:nvGrpSpPr>
            <p:cNvPr id="12" name="Group 80"/>
            <p:cNvGrpSpPr>
              <a:grpSpLocks/>
            </p:cNvGrpSpPr>
            <p:nvPr/>
          </p:nvGrpSpPr>
          <p:grpSpPr bwMode="auto">
            <a:xfrm>
              <a:off x="4080" y="3630"/>
              <a:ext cx="720" cy="306"/>
              <a:chOff x="1309" y="1701"/>
              <a:chExt cx="720" cy="306"/>
            </a:xfrm>
          </p:grpSpPr>
          <p:sp>
            <p:nvSpPr>
              <p:cNvPr id="81981" name="Text Box 81"/>
              <p:cNvSpPr txBox="1">
                <a:spLocks noChangeArrowheads="1"/>
              </p:cNvSpPr>
              <p:nvPr/>
            </p:nvSpPr>
            <p:spPr bwMode="auto">
              <a:xfrm>
                <a:off x="1323" y="1707"/>
                <a:ext cx="693" cy="3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/>
                  <a:t>s4  c4</a:t>
                </a:r>
                <a:endParaRPr lang="th-TH" sz="2400"/>
              </a:p>
            </p:txBody>
          </p:sp>
          <p:sp>
            <p:nvSpPr>
              <p:cNvPr id="81982" name="Line 82"/>
              <p:cNvSpPr>
                <a:spLocks noChangeShapeType="1"/>
              </p:cNvSpPr>
              <p:nvPr/>
            </p:nvSpPr>
            <p:spPr bwMode="auto">
              <a:xfrm>
                <a:off x="1309" y="1947"/>
                <a:ext cx="72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h-TH"/>
              </a:p>
            </p:txBody>
          </p:sp>
          <p:sp>
            <p:nvSpPr>
              <p:cNvPr id="81983" name="Line 83"/>
              <p:cNvSpPr>
                <a:spLocks noChangeShapeType="1"/>
              </p:cNvSpPr>
              <p:nvPr/>
            </p:nvSpPr>
            <p:spPr bwMode="auto">
              <a:xfrm>
                <a:off x="1954" y="1708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h-TH"/>
              </a:p>
            </p:txBody>
          </p:sp>
          <p:sp>
            <p:nvSpPr>
              <p:cNvPr id="81984" name="Line 84"/>
              <p:cNvSpPr>
                <a:spLocks noChangeShapeType="1"/>
              </p:cNvSpPr>
              <p:nvPr/>
            </p:nvSpPr>
            <p:spPr bwMode="auto">
              <a:xfrm>
                <a:off x="1653" y="1701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h-TH"/>
              </a:p>
            </p:txBody>
          </p:sp>
        </p:grpSp>
        <p:sp>
          <p:nvSpPr>
            <p:cNvPr id="81976" name="Line 85"/>
            <p:cNvSpPr>
              <a:spLocks noChangeShapeType="1"/>
            </p:cNvSpPr>
            <p:nvPr/>
          </p:nvSpPr>
          <p:spPr bwMode="auto">
            <a:xfrm flipV="1">
              <a:off x="4718" y="3647"/>
              <a:ext cx="82" cy="20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1977" name="Line 87"/>
            <p:cNvSpPr>
              <a:spLocks noChangeShapeType="1"/>
            </p:cNvSpPr>
            <p:nvPr/>
          </p:nvSpPr>
          <p:spPr bwMode="auto">
            <a:xfrm flipV="1">
              <a:off x="1344" y="3264"/>
              <a:ext cx="720" cy="4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1978" name="Line 88"/>
            <p:cNvSpPr>
              <a:spLocks noChangeShapeType="1"/>
            </p:cNvSpPr>
            <p:nvPr/>
          </p:nvSpPr>
          <p:spPr bwMode="auto">
            <a:xfrm flipV="1">
              <a:off x="3120" y="3264"/>
              <a:ext cx="720" cy="4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1979" name="Line 89"/>
            <p:cNvSpPr>
              <a:spLocks noChangeShapeType="1"/>
            </p:cNvSpPr>
            <p:nvPr/>
          </p:nvSpPr>
          <p:spPr bwMode="auto">
            <a:xfrm flipV="1">
              <a:off x="4080" y="3888"/>
              <a:ext cx="720" cy="4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1980" name="Line 90"/>
            <p:cNvSpPr>
              <a:spLocks noChangeShapeType="1"/>
            </p:cNvSpPr>
            <p:nvPr/>
          </p:nvSpPr>
          <p:spPr bwMode="auto">
            <a:xfrm flipV="1">
              <a:off x="4992" y="2592"/>
              <a:ext cx="720" cy="4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</p:grpSp>
      <p:sp>
        <p:nvSpPr>
          <p:cNvPr id="101" name="Title 100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Multilists</a:t>
            </a:r>
            <a:endParaRPr lang="th-TH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6"/>
          <p:cNvSpPr>
            <a:spLocks noChangeArrowheads="1"/>
          </p:cNvSpPr>
          <p:nvPr/>
        </p:nvSpPr>
        <p:spPr bwMode="auto">
          <a:xfrm>
            <a:off x="7696200" y="0"/>
            <a:ext cx="1447800" cy="6553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7" name="Text Box 15"/>
          <p:cNvSpPr txBox="1">
            <a:spLocks noChangeArrowheads="1"/>
          </p:cNvSpPr>
          <p:nvPr/>
        </p:nvSpPr>
        <p:spPr bwMode="auto">
          <a:xfrm>
            <a:off x="304800" y="1935163"/>
            <a:ext cx="8686800" cy="57943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 sz="3200">
                <a:latin typeface="_Layiji MaHaNiYom V 1.2" pitchFamily="2" charset="0"/>
              </a:rPr>
              <a:t>0	1	2	3	4	5	6	7	8	9</a:t>
            </a:r>
          </a:p>
        </p:txBody>
      </p:sp>
      <p:sp>
        <p:nvSpPr>
          <p:cNvPr id="82948" name="Text Box 17"/>
          <p:cNvSpPr txBox="1">
            <a:spLocks noChangeArrowheads="1"/>
          </p:cNvSpPr>
          <p:nvPr/>
        </p:nvSpPr>
        <p:spPr bwMode="auto">
          <a:xfrm>
            <a:off x="304800" y="3535363"/>
            <a:ext cx="8686800" cy="579437"/>
          </a:xfrm>
          <a:prstGeom prst="rect">
            <a:avLst/>
          </a:prstGeom>
          <a:solidFill>
            <a:srgbClr val="B5FD3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 sz="3200">
                <a:latin typeface="_Layiji MaHaNiYom V 1.2" pitchFamily="2" charset="0"/>
              </a:rPr>
              <a:t>0	1	2	3	4	5	6	7	8	9</a:t>
            </a:r>
          </a:p>
        </p:txBody>
      </p:sp>
      <p:sp>
        <p:nvSpPr>
          <p:cNvPr id="82949" name="Rectangle 18"/>
          <p:cNvSpPr>
            <a:spLocks noChangeArrowheads="1"/>
          </p:cNvSpPr>
          <p:nvPr/>
        </p:nvSpPr>
        <p:spPr bwMode="auto">
          <a:xfrm>
            <a:off x="0" y="5334000"/>
            <a:ext cx="2057400" cy="1524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50" name="Text Box 19"/>
          <p:cNvSpPr txBox="1">
            <a:spLocks noChangeArrowheads="1"/>
          </p:cNvSpPr>
          <p:nvPr/>
        </p:nvSpPr>
        <p:spPr bwMode="auto">
          <a:xfrm>
            <a:off x="304800" y="5745163"/>
            <a:ext cx="8686800" cy="579437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 sz="3200">
                <a:latin typeface="_Layiji MaHaNiYom V 1.2" pitchFamily="2" charset="0"/>
              </a:rPr>
              <a:t>0	1	2	3	4	5	6	7	8	9</a:t>
            </a:r>
          </a:p>
        </p:txBody>
      </p:sp>
      <p:sp>
        <p:nvSpPr>
          <p:cNvPr id="82951" name="Text Box 14"/>
          <p:cNvSpPr txBox="1">
            <a:spLocks noChangeArrowheads="1"/>
          </p:cNvSpPr>
          <p:nvPr/>
        </p:nvSpPr>
        <p:spPr bwMode="auto">
          <a:xfrm>
            <a:off x="76200" y="914400"/>
            <a:ext cx="8839200" cy="584200"/>
          </a:xfrm>
          <a:prstGeom prst="rect">
            <a:avLst/>
          </a:prstGeom>
          <a:solidFill>
            <a:srgbClr val="E0D1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input:</a:t>
            </a:r>
            <a:r>
              <a:rPr lang="th-TH" sz="3200" b="1"/>
              <a:t> 64   8   216   512   27   729   0   1   343  125 </a:t>
            </a:r>
          </a:p>
        </p:txBody>
      </p:sp>
      <p:sp>
        <p:nvSpPr>
          <p:cNvPr id="362517" name="Text Box 21"/>
          <p:cNvSpPr txBox="1">
            <a:spLocks noChangeArrowheads="1"/>
          </p:cNvSpPr>
          <p:nvPr/>
        </p:nvSpPr>
        <p:spPr bwMode="auto">
          <a:xfrm>
            <a:off x="3744913" y="1500188"/>
            <a:ext cx="609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 sz="3600">
                <a:solidFill>
                  <a:srgbClr val="0000FF"/>
                </a:solidFill>
                <a:latin typeface="_Layiji MaHaNiYom V 1.2" pitchFamily="2" charset="0"/>
              </a:rPr>
              <a:t>6</a:t>
            </a:r>
            <a:r>
              <a:rPr lang="th-TH" sz="3600">
                <a:solidFill>
                  <a:srgbClr val="C00000"/>
                </a:solidFill>
                <a:latin typeface="_Layiji MaHaNiYom V 1.2" pitchFamily="2" charset="0"/>
              </a:rPr>
              <a:t>4</a:t>
            </a:r>
          </a:p>
        </p:txBody>
      </p:sp>
      <p:sp>
        <p:nvSpPr>
          <p:cNvPr id="362518" name="Text Box 22"/>
          <p:cNvSpPr txBox="1">
            <a:spLocks noChangeArrowheads="1"/>
          </p:cNvSpPr>
          <p:nvPr/>
        </p:nvSpPr>
        <p:spPr bwMode="auto">
          <a:xfrm>
            <a:off x="5791200" y="3071813"/>
            <a:ext cx="609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 sz="3600">
                <a:solidFill>
                  <a:srgbClr val="C00000"/>
                </a:solidFill>
                <a:latin typeface="_Layiji MaHaNiYom V 1.2" pitchFamily="2" charset="0"/>
              </a:rPr>
              <a:t>6</a:t>
            </a:r>
            <a:r>
              <a:rPr lang="th-TH" sz="3600">
                <a:solidFill>
                  <a:srgbClr val="0000FF"/>
                </a:solidFill>
                <a:latin typeface="_Layiji MaHaNiYom V 1.2" pitchFamily="2" charset="0"/>
              </a:rPr>
              <a:t>4</a:t>
            </a:r>
          </a:p>
        </p:txBody>
      </p:sp>
      <p:sp>
        <p:nvSpPr>
          <p:cNvPr id="362519" name="Text Box 23"/>
          <p:cNvSpPr txBox="1">
            <a:spLocks noChangeArrowheads="1"/>
          </p:cNvSpPr>
          <p:nvPr/>
        </p:nvSpPr>
        <p:spPr bwMode="auto">
          <a:xfrm>
            <a:off x="501650" y="4038600"/>
            <a:ext cx="609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 sz="3600">
                <a:solidFill>
                  <a:srgbClr val="0000FF"/>
                </a:solidFill>
                <a:latin typeface="_Layiji MaHaNiYom V 1.2" pitchFamily="2" charset="0"/>
              </a:rPr>
              <a:t>64</a:t>
            </a:r>
          </a:p>
        </p:txBody>
      </p:sp>
      <p:sp>
        <p:nvSpPr>
          <p:cNvPr id="362520" name="Text Box 24"/>
          <p:cNvSpPr txBox="1">
            <a:spLocks noChangeArrowheads="1"/>
          </p:cNvSpPr>
          <p:nvPr/>
        </p:nvSpPr>
        <p:spPr bwMode="auto">
          <a:xfrm>
            <a:off x="293688" y="2395538"/>
            <a:ext cx="45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 sz="3600">
                <a:solidFill>
                  <a:srgbClr val="0000FF"/>
                </a:solidFill>
                <a:latin typeface="_Layiji MaHaNiYom V 1.2" pitchFamily="2" charset="0"/>
              </a:rPr>
              <a:t>8</a:t>
            </a:r>
          </a:p>
        </p:txBody>
      </p:sp>
      <p:sp>
        <p:nvSpPr>
          <p:cNvPr id="362521" name="Text Box 25"/>
          <p:cNvSpPr txBox="1">
            <a:spLocks noChangeArrowheads="1"/>
          </p:cNvSpPr>
          <p:nvPr/>
        </p:nvSpPr>
        <p:spPr bwMode="auto">
          <a:xfrm>
            <a:off x="654050" y="4692650"/>
            <a:ext cx="45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 sz="3600">
                <a:solidFill>
                  <a:srgbClr val="0000FF"/>
                </a:solidFill>
                <a:latin typeface="_Layiji MaHaNiYom V 1.2" pitchFamily="2" charset="0"/>
              </a:rPr>
              <a:t>8</a:t>
            </a:r>
          </a:p>
        </p:txBody>
      </p:sp>
      <p:sp>
        <p:nvSpPr>
          <p:cNvPr id="362522" name="Text Box 26"/>
          <p:cNvSpPr txBox="1">
            <a:spLocks noChangeArrowheads="1"/>
          </p:cNvSpPr>
          <p:nvPr/>
        </p:nvSpPr>
        <p:spPr bwMode="auto">
          <a:xfrm>
            <a:off x="7620000" y="1500188"/>
            <a:ext cx="45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 sz="3600">
                <a:solidFill>
                  <a:srgbClr val="C00000"/>
                </a:solidFill>
                <a:latin typeface="_Layiji MaHaNiYom V 1.2" pitchFamily="2" charset="0"/>
              </a:rPr>
              <a:t>8</a:t>
            </a:r>
          </a:p>
        </p:txBody>
      </p:sp>
      <p:sp>
        <p:nvSpPr>
          <p:cNvPr id="362523" name="Text Box 27"/>
          <p:cNvSpPr txBox="1">
            <a:spLocks noChangeArrowheads="1"/>
          </p:cNvSpPr>
          <p:nvPr/>
        </p:nvSpPr>
        <p:spPr bwMode="auto">
          <a:xfrm>
            <a:off x="5486400" y="1477963"/>
            <a:ext cx="685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 sz="3600">
                <a:solidFill>
                  <a:srgbClr val="0000FF"/>
                </a:solidFill>
                <a:latin typeface="_Layiji MaHaNiYom V 1.2" pitchFamily="2" charset="0"/>
              </a:rPr>
              <a:t>21</a:t>
            </a:r>
            <a:r>
              <a:rPr lang="th-TH" sz="3600">
                <a:solidFill>
                  <a:srgbClr val="C00000"/>
                </a:solidFill>
                <a:latin typeface="_Layiji MaHaNiYom V 1.2" pitchFamily="2" charset="0"/>
              </a:rPr>
              <a:t>6</a:t>
            </a:r>
          </a:p>
        </p:txBody>
      </p:sp>
      <p:sp>
        <p:nvSpPr>
          <p:cNvPr id="362524" name="Text Box 28"/>
          <p:cNvSpPr txBox="1">
            <a:spLocks noChangeArrowheads="1"/>
          </p:cNvSpPr>
          <p:nvPr/>
        </p:nvSpPr>
        <p:spPr bwMode="auto">
          <a:xfrm>
            <a:off x="2133600" y="5313363"/>
            <a:ext cx="685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 sz="3600">
                <a:solidFill>
                  <a:srgbClr val="C00000"/>
                </a:solidFill>
                <a:latin typeface="_Layiji MaHaNiYom V 1.2" pitchFamily="2" charset="0"/>
              </a:rPr>
              <a:t>2</a:t>
            </a:r>
            <a:r>
              <a:rPr lang="th-TH" sz="3600">
                <a:solidFill>
                  <a:srgbClr val="0000FF"/>
                </a:solidFill>
                <a:latin typeface="_Layiji MaHaNiYom V 1.2" pitchFamily="2" charset="0"/>
              </a:rPr>
              <a:t>16</a:t>
            </a:r>
          </a:p>
        </p:txBody>
      </p:sp>
      <p:sp>
        <p:nvSpPr>
          <p:cNvPr id="362525" name="Text Box 29"/>
          <p:cNvSpPr txBox="1">
            <a:spLocks noChangeArrowheads="1"/>
          </p:cNvSpPr>
          <p:nvPr/>
        </p:nvSpPr>
        <p:spPr bwMode="auto">
          <a:xfrm>
            <a:off x="1055688" y="2744788"/>
            <a:ext cx="685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 sz="3600">
                <a:solidFill>
                  <a:srgbClr val="0000FF"/>
                </a:solidFill>
                <a:latin typeface="_Layiji MaHaNiYom V 1.2" pitchFamily="2" charset="0"/>
              </a:rPr>
              <a:t>2</a:t>
            </a:r>
            <a:r>
              <a:rPr lang="th-TH" sz="3600">
                <a:solidFill>
                  <a:srgbClr val="C00000"/>
                </a:solidFill>
                <a:latin typeface="_Layiji MaHaNiYom V 1.2" pitchFamily="2" charset="0"/>
              </a:rPr>
              <a:t>1</a:t>
            </a:r>
            <a:r>
              <a:rPr lang="th-TH" sz="3600">
                <a:solidFill>
                  <a:srgbClr val="0000FF"/>
                </a:solidFill>
                <a:latin typeface="_Layiji MaHaNiYom V 1.2" pitchFamily="2" charset="0"/>
              </a:rPr>
              <a:t>6</a:t>
            </a:r>
          </a:p>
        </p:txBody>
      </p:sp>
      <p:sp>
        <p:nvSpPr>
          <p:cNvPr id="362526" name="Text Box 30"/>
          <p:cNvSpPr txBox="1">
            <a:spLocks noChangeArrowheads="1"/>
          </p:cNvSpPr>
          <p:nvPr/>
        </p:nvSpPr>
        <p:spPr bwMode="auto">
          <a:xfrm>
            <a:off x="1828800" y="1489075"/>
            <a:ext cx="685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 sz="3600">
                <a:solidFill>
                  <a:srgbClr val="0000FF"/>
                </a:solidFill>
                <a:latin typeface="_Layiji MaHaNiYom V 1.2" pitchFamily="2" charset="0"/>
              </a:rPr>
              <a:t>51</a:t>
            </a:r>
            <a:r>
              <a:rPr lang="th-TH" sz="3600">
                <a:solidFill>
                  <a:srgbClr val="C00000"/>
                </a:solidFill>
                <a:latin typeface="_Layiji MaHaNiYom V 1.2" pitchFamily="2" charset="0"/>
              </a:rPr>
              <a:t>2</a:t>
            </a:r>
          </a:p>
        </p:txBody>
      </p:sp>
      <p:sp>
        <p:nvSpPr>
          <p:cNvPr id="362527" name="Text Box 31"/>
          <p:cNvSpPr txBox="1">
            <a:spLocks noChangeArrowheads="1"/>
          </p:cNvSpPr>
          <p:nvPr/>
        </p:nvSpPr>
        <p:spPr bwMode="auto">
          <a:xfrm>
            <a:off x="4876800" y="5302250"/>
            <a:ext cx="685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 sz="3600">
                <a:solidFill>
                  <a:srgbClr val="C00000"/>
                </a:solidFill>
                <a:latin typeface="_Layiji MaHaNiYom V 1.2" pitchFamily="2" charset="0"/>
              </a:rPr>
              <a:t>5</a:t>
            </a:r>
            <a:r>
              <a:rPr lang="th-TH" sz="3600">
                <a:solidFill>
                  <a:srgbClr val="0000FF"/>
                </a:solidFill>
                <a:latin typeface="_Layiji MaHaNiYom V 1.2" pitchFamily="2" charset="0"/>
              </a:rPr>
              <a:t>12</a:t>
            </a:r>
          </a:p>
        </p:txBody>
      </p:sp>
      <p:sp>
        <p:nvSpPr>
          <p:cNvPr id="362528" name="Text Box 32"/>
          <p:cNvSpPr txBox="1">
            <a:spLocks noChangeArrowheads="1"/>
          </p:cNvSpPr>
          <p:nvPr/>
        </p:nvSpPr>
        <p:spPr bwMode="auto">
          <a:xfrm>
            <a:off x="1033463" y="3081338"/>
            <a:ext cx="685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 sz="3600">
                <a:solidFill>
                  <a:srgbClr val="0000FF"/>
                </a:solidFill>
                <a:latin typeface="_Layiji MaHaNiYom V 1.2" pitchFamily="2" charset="0"/>
              </a:rPr>
              <a:t>5</a:t>
            </a:r>
            <a:r>
              <a:rPr lang="th-TH" sz="3600">
                <a:solidFill>
                  <a:srgbClr val="C00000"/>
                </a:solidFill>
                <a:latin typeface="_Layiji MaHaNiYom V 1.2" pitchFamily="2" charset="0"/>
              </a:rPr>
              <a:t>1</a:t>
            </a:r>
            <a:r>
              <a:rPr lang="th-TH" sz="3600">
                <a:solidFill>
                  <a:srgbClr val="0000FF"/>
                </a:solidFill>
                <a:latin typeface="_Layiji MaHaNiYom V 1.2" pitchFamily="2" charset="0"/>
              </a:rPr>
              <a:t>2</a:t>
            </a:r>
          </a:p>
        </p:txBody>
      </p:sp>
      <p:sp>
        <p:nvSpPr>
          <p:cNvPr id="362529" name="Text Box 33"/>
          <p:cNvSpPr txBox="1">
            <a:spLocks noChangeArrowheads="1"/>
          </p:cNvSpPr>
          <p:nvPr/>
        </p:nvSpPr>
        <p:spPr bwMode="auto">
          <a:xfrm>
            <a:off x="501650" y="4387850"/>
            <a:ext cx="609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 sz="3600">
                <a:solidFill>
                  <a:srgbClr val="0000FF"/>
                </a:solidFill>
                <a:latin typeface="_Layiji MaHaNiYom V 1.2" pitchFamily="2" charset="0"/>
              </a:rPr>
              <a:t>27</a:t>
            </a:r>
          </a:p>
        </p:txBody>
      </p:sp>
      <p:sp>
        <p:nvSpPr>
          <p:cNvPr id="362530" name="Text Box 34"/>
          <p:cNvSpPr txBox="1">
            <a:spLocks noChangeArrowheads="1"/>
          </p:cNvSpPr>
          <p:nvPr/>
        </p:nvSpPr>
        <p:spPr bwMode="auto">
          <a:xfrm>
            <a:off x="2122488" y="2765425"/>
            <a:ext cx="609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 sz="3600">
                <a:solidFill>
                  <a:srgbClr val="C00000"/>
                </a:solidFill>
                <a:latin typeface="_Layiji MaHaNiYom V 1.2" pitchFamily="2" charset="0"/>
              </a:rPr>
              <a:t>2</a:t>
            </a:r>
            <a:r>
              <a:rPr lang="th-TH" sz="3600">
                <a:solidFill>
                  <a:srgbClr val="0000FF"/>
                </a:solidFill>
                <a:latin typeface="_Layiji MaHaNiYom V 1.2" pitchFamily="2" charset="0"/>
              </a:rPr>
              <a:t>7</a:t>
            </a:r>
          </a:p>
        </p:txBody>
      </p:sp>
      <p:sp>
        <p:nvSpPr>
          <p:cNvPr id="362531" name="Text Box 35"/>
          <p:cNvSpPr txBox="1">
            <a:spLocks noChangeArrowheads="1"/>
          </p:cNvSpPr>
          <p:nvPr/>
        </p:nvSpPr>
        <p:spPr bwMode="auto">
          <a:xfrm>
            <a:off x="6508750" y="1500188"/>
            <a:ext cx="609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 sz="3600">
                <a:solidFill>
                  <a:srgbClr val="0000FF"/>
                </a:solidFill>
                <a:latin typeface="_Layiji MaHaNiYom V 1.2" pitchFamily="2" charset="0"/>
              </a:rPr>
              <a:t>2</a:t>
            </a:r>
            <a:r>
              <a:rPr lang="th-TH" sz="3600">
                <a:solidFill>
                  <a:srgbClr val="C00000"/>
                </a:solidFill>
                <a:latin typeface="_Layiji MaHaNiYom V 1.2" pitchFamily="2" charset="0"/>
              </a:rPr>
              <a:t>7</a:t>
            </a:r>
          </a:p>
        </p:txBody>
      </p:sp>
      <p:sp>
        <p:nvSpPr>
          <p:cNvPr id="362532" name="Text Box 36"/>
          <p:cNvSpPr txBox="1">
            <a:spLocks noChangeArrowheads="1"/>
          </p:cNvSpPr>
          <p:nvPr/>
        </p:nvSpPr>
        <p:spPr bwMode="auto">
          <a:xfrm>
            <a:off x="6705600" y="530225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 sz="3600">
                <a:solidFill>
                  <a:srgbClr val="C00000"/>
                </a:solidFill>
                <a:latin typeface="_Layiji MaHaNiYom V 1.2" pitchFamily="2" charset="0"/>
              </a:rPr>
              <a:t>7</a:t>
            </a:r>
            <a:r>
              <a:rPr lang="th-TH" sz="3600">
                <a:solidFill>
                  <a:srgbClr val="0000FF"/>
                </a:solidFill>
                <a:latin typeface="_Layiji MaHaNiYom V 1.2" pitchFamily="2" charset="0"/>
              </a:rPr>
              <a:t>29</a:t>
            </a:r>
          </a:p>
        </p:txBody>
      </p:sp>
      <p:sp>
        <p:nvSpPr>
          <p:cNvPr id="362533" name="Text Box 37"/>
          <p:cNvSpPr txBox="1">
            <a:spLocks noChangeArrowheads="1"/>
          </p:cNvSpPr>
          <p:nvPr/>
        </p:nvSpPr>
        <p:spPr bwMode="auto">
          <a:xfrm>
            <a:off x="1978025" y="2473325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 sz="3600">
                <a:solidFill>
                  <a:srgbClr val="0000FF"/>
                </a:solidFill>
                <a:latin typeface="_Layiji MaHaNiYom V 1.2" pitchFamily="2" charset="0"/>
              </a:rPr>
              <a:t>7</a:t>
            </a:r>
            <a:r>
              <a:rPr lang="th-TH" sz="3600">
                <a:solidFill>
                  <a:srgbClr val="C00000"/>
                </a:solidFill>
                <a:latin typeface="_Layiji MaHaNiYom V 1.2" pitchFamily="2" charset="0"/>
              </a:rPr>
              <a:t>2</a:t>
            </a:r>
            <a:r>
              <a:rPr lang="th-TH" sz="3600">
                <a:solidFill>
                  <a:srgbClr val="0000FF"/>
                </a:solidFill>
                <a:latin typeface="_Layiji MaHaNiYom V 1.2" pitchFamily="2" charset="0"/>
              </a:rPr>
              <a:t>9</a:t>
            </a:r>
          </a:p>
        </p:txBody>
      </p:sp>
      <p:sp>
        <p:nvSpPr>
          <p:cNvPr id="362534" name="Text Box 38"/>
          <p:cNvSpPr txBox="1">
            <a:spLocks noChangeArrowheads="1"/>
          </p:cNvSpPr>
          <p:nvPr/>
        </p:nvSpPr>
        <p:spPr bwMode="auto">
          <a:xfrm>
            <a:off x="8153400" y="1477963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 sz="3600">
                <a:solidFill>
                  <a:srgbClr val="0000FF"/>
                </a:solidFill>
                <a:latin typeface="_Layiji MaHaNiYom V 1.2" pitchFamily="2" charset="0"/>
              </a:rPr>
              <a:t>72</a:t>
            </a:r>
            <a:r>
              <a:rPr lang="th-TH" sz="3600">
                <a:solidFill>
                  <a:srgbClr val="C00000"/>
                </a:solidFill>
                <a:latin typeface="_Layiji MaHaNiYom V 1.2" pitchFamily="2" charset="0"/>
              </a:rPr>
              <a:t>9</a:t>
            </a:r>
          </a:p>
        </p:txBody>
      </p:sp>
      <p:sp>
        <p:nvSpPr>
          <p:cNvPr id="362535" name="Text Box 39"/>
          <p:cNvSpPr txBox="1">
            <a:spLocks noChangeArrowheads="1"/>
          </p:cNvSpPr>
          <p:nvPr/>
        </p:nvSpPr>
        <p:spPr bwMode="auto">
          <a:xfrm>
            <a:off x="631825" y="5302250"/>
            <a:ext cx="45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 sz="3600">
                <a:solidFill>
                  <a:srgbClr val="0000FF"/>
                </a:solidFill>
                <a:latin typeface="_Layiji MaHaNiYom V 1.2" pitchFamily="2" charset="0"/>
              </a:rPr>
              <a:t>0</a:t>
            </a:r>
          </a:p>
        </p:txBody>
      </p:sp>
      <p:sp>
        <p:nvSpPr>
          <p:cNvPr id="362536" name="Text Box 40"/>
          <p:cNvSpPr txBox="1">
            <a:spLocks noChangeArrowheads="1"/>
          </p:cNvSpPr>
          <p:nvPr/>
        </p:nvSpPr>
        <p:spPr bwMode="auto">
          <a:xfrm>
            <a:off x="282575" y="3092450"/>
            <a:ext cx="45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 sz="3600">
                <a:solidFill>
                  <a:srgbClr val="0000FF"/>
                </a:solidFill>
                <a:latin typeface="_Layiji MaHaNiYom V 1.2" pitchFamily="2" charset="0"/>
              </a:rPr>
              <a:t>0</a:t>
            </a:r>
          </a:p>
        </p:txBody>
      </p:sp>
      <p:sp>
        <p:nvSpPr>
          <p:cNvPr id="362537" name="Text Box 41"/>
          <p:cNvSpPr txBox="1">
            <a:spLocks noChangeArrowheads="1"/>
          </p:cNvSpPr>
          <p:nvPr/>
        </p:nvSpPr>
        <p:spPr bwMode="auto">
          <a:xfrm>
            <a:off x="304800" y="1470025"/>
            <a:ext cx="45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 sz="3600">
                <a:solidFill>
                  <a:srgbClr val="C00000"/>
                </a:solidFill>
                <a:latin typeface="_Layiji MaHaNiYom V 1.2" pitchFamily="2" charset="0"/>
              </a:rPr>
              <a:t>0</a:t>
            </a:r>
          </a:p>
        </p:txBody>
      </p:sp>
      <p:sp>
        <p:nvSpPr>
          <p:cNvPr id="362538" name="Text Box 42"/>
          <p:cNvSpPr txBox="1">
            <a:spLocks noChangeArrowheads="1"/>
          </p:cNvSpPr>
          <p:nvPr/>
        </p:nvSpPr>
        <p:spPr bwMode="auto">
          <a:xfrm>
            <a:off x="685800" y="4997450"/>
            <a:ext cx="45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 sz="3600">
                <a:solidFill>
                  <a:srgbClr val="0000FF"/>
                </a:solidFill>
                <a:latin typeface="_Layiji MaHaNiYom V 1.2" pitchFamily="2" charset="0"/>
              </a:rPr>
              <a:t>1</a:t>
            </a:r>
          </a:p>
        </p:txBody>
      </p:sp>
      <p:sp>
        <p:nvSpPr>
          <p:cNvPr id="362539" name="Text Box 43"/>
          <p:cNvSpPr txBox="1">
            <a:spLocks noChangeArrowheads="1"/>
          </p:cNvSpPr>
          <p:nvPr/>
        </p:nvSpPr>
        <p:spPr bwMode="auto">
          <a:xfrm>
            <a:off x="304800" y="2743200"/>
            <a:ext cx="45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 sz="3600">
                <a:solidFill>
                  <a:srgbClr val="0000FF"/>
                </a:solidFill>
                <a:latin typeface="_Layiji MaHaNiYom V 1.2" pitchFamily="2" charset="0"/>
              </a:rPr>
              <a:t>1</a:t>
            </a:r>
          </a:p>
        </p:txBody>
      </p:sp>
      <p:sp>
        <p:nvSpPr>
          <p:cNvPr id="362540" name="Text Box 44"/>
          <p:cNvSpPr txBox="1">
            <a:spLocks noChangeArrowheads="1"/>
          </p:cNvSpPr>
          <p:nvPr/>
        </p:nvSpPr>
        <p:spPr bwMode="auto">
          <a:xfrm>
            <a:off x="1219200" y="1481138"/>
            <a:ext cx="45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 sz="3600">
                <a:solidFill>
                  <a:srgbClr val="C00000"/>
                </a:solidFill>
                <a:latin typeface="_Layiji MaHaNiYom V 1.2" pitchFamily="2" charset="0"/>
              </a:rPr>
              <a:t>1</a:t>
            </a:r>
          </a:p>
        </p:txBody>
      </p:sp>
      <p:sp>
        <p:nvSpPr>
          <p:cNvPr id="362541" name="Text Box 45"/>
          <p:cNvSpPr txBox="1">
            <a:spLocks noChangeArrowheads="1"/>
          </p:cNvSpPr>
          <p:nvPr/>
        </p:nvSpPr>
        <p:spPr bwMode="auto">
          <a:xfrm>
            <a:off x="3048000" y="530225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 sz="3600">
                <a:solidFill>
                  <a:srgbClr val="C00000"/>
                </a:solidFill>
                <a:latin typeface="_Layiji MaHaNiYom V 1.2" pitchFamily="2" charset="0"/>
              </a:rPr>
              <a:t>3</a:t>
            </a:r>
            <a:r>
              <a:rPr lang="th-TH" sz="3600">
                <a:solidFill>
                  <a:srgbClr val="0000FF"/>
                </a:solidFill>
                <a:latin typeface="_Layiji MaHaNiYom V 1.2" pitchFamily="2" charset="0"/>
              </a:rPr>
              <a:t>43</a:t>
            </a:r>
          </a:p>
        </p:txBody>
      </p:sp>
      <p:sp>
        <p:nvSpPr>
          <p:cNvPr id="362542" name="Text Box 46"/>
          <p:cNvSpPr txBox="1">
            <a:spLocks noChangeArrowheads="1"/>
          </p:cNvSpPr>
          <p:nvPr/>
        </p:nvSpPr>
        <p:spPr bwMode="auto">
          <a:xfrm>
            <a:off x="3787775" y="309245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 sz="3600">
                <a:solidFill>
                  <a:srgbClr val="0000FF"/>
                </a:solidFill>
                <a:latin typeface="_Layiji MaHaNiYom V 1.2" pitchFamily="2" charset="0"/>
              </a:rPr>
              <a:t>3</a:t>
            </a:r>
            <a:r>
              <a:rPr lang="th-TH" sz="3600">
                <a:solidFill>
                  <a:srgbClr val="C00000"/>
                </a:solidFill>
                <a:latin typeface="_Layiji MaHaNiYom V 1.2" pitchFamily="2" charset="0"/>
              </a:rPr>
              <a:t>4</a:t>
            </a:r>
            <a:r>
              <a:rPr lang="th-TH" sz="3600">
                <a:solidFill>
                  <a:srgbClr val="0000FF"/>
                </a:solidFill>
                <a:latin typeface="_Layiji MaHaNiYom V 1.2" pitchFamily="2" charset="0"/>
              </a:rPr>
              <a:t>3</a:t>
            </a:r>
          </a:p>
        </p:txBody>
      </p:sp>
      <p:sp>
        <p:nvSpPr>
          <p:cNvPr id="362543" name="Text Box 47"/>
          <p:cNvSpPr txBox="1">
            <a:spLocks noChangeArrowheads="1"/>
          </p:cNvSpPr>
          <p:nvPr/>
        </p:nvSpPr>
        <p:spPr bwMode="auto">
          <a:xfrm>
            <a:off x="2720975" y="1512888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 sz="3600">
                <a:solidFill>
                  <a:srgbClr val="0000FF"/>
                </a:solidFill>
                <a:latin typeface="_Layiji MaHaNiYom V 1.2" pitchFamily="2" charset="0"/>
              </a:rPr>
              <a:t>34</a:t>
            </a:r>
            <a:r>
              <a:rPr lang="th-TH" sz="3600">
                <a:solidFill>
                  <a:srgbClr val="C00000"/>
                </a:solidFill>
                <a:latin typeface="_Layiji MaHaNiYom V 1.2" pitchFamily="2" charset="0"/>
              </a:rPr>
              <a:t>3</a:t>
            </a:r>
          </a:p>
        </p:txBody>
      </p:sp>
      <p:sp>
        <p:nvSpPr>
          <p:cNvPr id="362544" name="Text Box 48"/>
          <p:cNvSpPr txBox="1">
            <a:spLocks noChangeArrowheads="1"/>
          </p:cNvSpPr>
          <p:nvPr/>
        </p:nvSpPr>
        <p:spPr bwMode="auto">
          <a:xfrm>
            <a:off x="1219200" y="5302250"/>
            <a:ext cx="685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 sz="3600">
                <a:solidFill>
                  <a:srgbClr val="C00000"/>
                </a:solidFill>
                <a:latin typeface="_Layiji MaHaNiYom V 1.2" pitchFamily="2" charset="0"/>
              </a:rPr>
              <a:t>1</a:t>
            </a:r>
            <a:r>
              <a:rPr lang="th-TH" sz="3600">
                <a:solidFill>
                  <a:srgbClr val="0000FF"/>
                </a:solidFill>
                <a:latin typeface="_Layiji MaHaNiYom V 1.2" pitchFamily="2" charset="0"/>
              </a:rPr>
              <a:t>25</a:t>
            </a:r>
          </a:p>
        </p:txBody>
      </p:sp>
      <p:sp>
        <p:nvSpPr>
          <p:cNvPr id="362545" name="Text Box 49"/>
          <p:cNvSpPr txBox="1">
            <a:spLocks noChangeArrowheads="1"/>
          </p:cNvSpPr>
          <p:nvPr/>
        </p:nvSpPr>
        <p:spPr bwMode="auto">
          <a:xfrm>
            <a:off x="1992313" y="3103563"/>
            <a:ext cx="685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 sz="3600">
                <a:solidFill>
                  <a:srgbClr val="0000FF"/>
                </a:solidFill>
                <a:latin typeface="_Layiji MaHaNiYom V 1.2" pitchFamily="2" charset="0"/>
              </a:rPr>
              <a:t>1</a:t>
            </a:r>
            <a:r>
              <a:rPr lang="th-TH" sz="3600">
                <a:solidFill>
                  <a:srgbClr val="C00000"/>
                </a:solidFill>
                <a:latin typeface="_Layiji MaHaNiYom V 1.2" pitchFamily="2" charset="0"/>
              </a:rPr>
              <a:t>2</a:t>
            </a:r>
            <a:r>
              <a:rPr lang="th-TH" sz="3600">
                <a:solidFill>
                  <a:srgbClr val="0000FF"/>
                </a:solidFill>
                <a:latin typeface="_Layiji MaHaNiYom V 1.2" pitchFamily="2" charset="0"/>
              </a:rPr>
              <a:t>5</a:t>
            </a:r>
          </a:p>
        </p:txBody>
      </p:sp>
      <p:sp>
        <p:nvSpPr>
          <p:cNvPr id="362546" name="Text Box 50"/>
          <p:cNvSpPr txBox="1">
            <a:spLocks noChangeArrowheads="1"/>
          </p:cNvSpPr>
          <p:nvPr/>
        </p:nvSpPr>
        <p:spPr bwMode="auto">
          <a:xfrm>
            <a:off x="4572000" y="1492250"/>
            <a:ext cx="685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 sz="3600">
                <a:solidFill>
                  <a:srgbClr val="0000FF"/>
                </a:solidFill>
                <a:latin typeface="_Layiji MaHaNiYom V 1.2" pitchFamily="2" charset="0"/>
              </a:rPr>
              <a:t>12</a:t>
            </a:r>
            <a:r>
              <a:rPr lang="th-TH" sz="3600">
                <a:solidFill>
                  <a:srgbClr val="C00000"/>
                </a:solidFill>
                <a:latin typeface="_Layiji MaHaNiYom V 1.2" pitchFamily="2" charset="0"/>
              </a:rPr>
              <a:t>5</a:t>
            </a:r>
          </a:p>
        </p:txBody>
      </p:sp>
      <p:sp>
        <p:nvSpPr>
          <p:cNvPr id="82982" name="Text Box 51"/>
          <p:cNvSpPr txBox="1">
            <a:spLocks noChangeArrowheads="1"/>
          </p:cNvSpPr>
          <p:nvPr/>
        </p:nvSpPr>
        <p:spPr bwMode="auto">
          <a:xfrm>
            <a:off x="0" y="6216650"/>
            <a:ext cx="8839200" cy="584200"/>
          </a:xfrm>
          <a:prstGeom prst="rect">
            <a:avLst/>
          </a:prstGeom>
          <a:solidFill>
            <a:srgbClr val="E0D1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output</a:t>
            </a:r>
            <a:r>
              <a:rPr lang="en-US">
                <a:solidFill>
                  <a:schemeClr val="tx2"/>
                </a:solidFill>
              </a:rPr>
              <a:t>:</a:t>
            </a:r>
            <a:r>
              <a:rPr lang="th-TH" sz="3200" b="1">
                <a:solidFill>
                  <a:schemeClr val="tx2"/>
                </a:solidFill>
              </a:rPr>
              <a:t> 0   1   8   27   64   125   216   343   512   729 </a:t>
            </a:r>
          </a:p>
        </p:txBody>
      </p:sp>
      <p:sp>
        <p:nvSpPr>
          <p:cNvPr id="40" name="Title 3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Radix Sort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2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2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2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6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6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6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6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6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6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6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6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62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6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6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6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62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6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62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6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36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6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362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362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362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36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362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36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36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362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517" grpId="0"/>
      <p:bldP spid="362518" grpId="0"/>
      <p:bldP spid="362519" grpId="0"/>
      <p:bldP spid="362520" grpId="0"/>
      <p:bldP spid="362521" grpId="0"/>
      <p:bldP spid="362522" grpId="0"/>
      <p:bldP spid="362523" grpId="0"/>
      <p:bldP spid="362524" grpId="0"/>
      <p:bldP spid="362525" grpId="0"/>
      <p:bldP spid="362526" grpId="0"/>
      <p:bldP spid="362527" grpId="0"/>
      <p:bldP spid="362528" grpId="0"/>
      <p:bldP spid="362529" grpId="0"/>
      <p:bldP spid="362530" grpId="0"/>
      <p:bldP spid="362531" grpId="0"/>
      <p:bldP spid="362532" grpId="0"/>
      <p:bldP spid="362533" grpId="0"/>
      <p:bldP spid="362534" grpId="0"/>
      <p:bldP spid="362535" grpId="0"/>
      <p:bldP spid="362536" grpId="0"/>
      <p:bldP spid="362537" grpId="0"/>
      <p:bldP spid="362538" grpId="0"/>
      <p:bldP spid="362539" grpId="0"/>
      <p:bldP spid="362540" grpId="0"/>
      <p:bldP spid="362541" grpId="0"/>
      <p:bldP spid="362542" grpId="0"/>
      <p:bldP spid="362543" grpId="0"/>
      <p:bldP spid="362544" grpId="0"/>
      <p:bldP spid="362545" grpId="0"/>
      <p:bldP spid="36254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8CF46-CB64-AE47-A45C-ED87549F3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Sort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F22C4C-6136-984B-A156-246168FE18CC}"/>
              </a:ext>
            </a:extLst>
          </p:cNvPr>
          <p:cNvSpPr txBox="1"/>
          <p:nvPr/>
        </p:nvSpPr>
        <p:spPr>
          <a:xfrm>
            <a:off x="201007" y="1028343"/>
            <a:ext cx="876348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radix_sort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(l) 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q = Queue(l)  #</a:t>
            </a:r>
            <a:r>
              <a:rPr lang="th-T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สร้างคิว</a:t>
            </a:r>
          </a:p>
          <a:p>
            <a:r>
              <a:rPr lang="th-T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max_bits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get_max_bits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(max(l)) #</a:t>
            </a:r>
            <a:r>
              <a:rPr lang="th-T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หาค่าจำนวนหลักมากที่สุด</a:t>
            </a:r>
          </a:p>
          <a:p>
            <a:r>
              <a:rPr lang="th-T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qq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=[Queue(),Queue(),Queue(),Queue(),Queue(),  \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Queue(),Queue(),Queue(),Queue(),Queue()]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#</a:t>
            </a:r>
            <a:r>
              <a:rPr lang="th-T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สร้าง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list </a:t>
            </a:r>
            <a:r>
              <a:rPr lang="th-T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ของคิวเพื่อเก็บตามค่าหลักของตัวเลข เริ่มจาก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qq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[0],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qq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[1],...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qq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[9]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 (1,max_bits+1) : 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while not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q.isEmpty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num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q.deQueue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num_digit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get_digit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num,i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qq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num_digit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(num)    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#</a:t>
            </a:r>
            <a:r>
              <a:rPr lang="th-T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เก็บค่าเลขตั้งต้นตามค่าจำนวนหลักที่ตรวจสอบ</a:t>
            </a:r>
          </a:p>
          <a:p>
            <a:r>
              <a:rPr lang="th-T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 (10) 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while not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qq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q.enQueue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qq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#</a:t>
            </a:r>
            <a:r>
              <a:rPr lang="th-T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สร้างคิวใหม่ตามการเรียงของค่าของเลขในแต่ละหลัก</a:t>
            </a:r>
          </a:p>
          <a:p>
            <a:r>
              <a:rPr lang="th-TH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q.item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8000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37A04-1DC6-CA48-BBB6-0101E0B3A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sort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184B9C-A170-674D-BDDF-58E50AC07DA6}"/>
              </a:ext>
            </a:extLst>
          </p:cNvPr>
          <p:cNvSpPr/>
          <p:nvPr/>
        </p:nvSpPr>
        <p:spPr>
          <a:xfrm>
            <a:off x="1619672" y="1412776"/>
            <a:ext cx="691276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﻿def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get_digit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(n, d):  #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หาค่าหลัก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จาก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 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range(d-1):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n //= 10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n % 10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get_max_bits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(n):  #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หาค่าจำนวนหลักที่มากที่สุด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while n &gt; 0: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n //= 10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6604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3"/>
          <p:cNvSpPr>
            <a:spLocks noChangeArrowheads="1"/>
          </p:cNvSpPr>
          <p:nvPr/>
        </p:nvSpPr>
        <p:spPr bwMode="auto">
          <a:xfrm>
            <a:off x="7696200" y="0"/>
            <a:ext cx="1447800" cy="6553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1" name="Rectangle 6"/>
          <p:cNvSpPr>
            <a:spLocks noChangeArrowheads="1"/>
          </p:cNvSpPr>
          <p:nvPr/>
        </p:nvSpPr>
        <p:spPr bwMode="auto">
          <a:xfrm>
            <a:off x="0" y="5334000"/>
            <a:ext cx="2057400" cy="1524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2" name="Text Box 7"/>
          <p:cNvSpPr txBox="1">
            <a:spLocks noChangeArrowheads="1"/>
          </p:cNvSpPr>
          <p:nvPr/>
        </p:nvSpPr>
        <p:spPr bwMode="auto">
          <a:xfrm>
            <a:off x="304800" y="5943600"/>
            <a:ext cx="8686800" cy="4572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 sz="2400">
                <a:latin typeface="_Layiji MaHaNiYom V 1.2" pitchFamily="2" charset="0"/>
              </a:rPr>
              <a:t>0	1	2	3	4	5	6	7	8	9</a:t>
            </a:r>
          </a:p>
        </p:txBody>
      </p:sp>
      <p:sp>
        <p:nvSpPr>
          <p:cNvPr id="83973" name="Text Box 8"/>
          <p:cNvSpPr txBox="1">
            <a:spLocks noChangeArrowheads="1"/>
          </p:cNvSpPr>
          <p:nvPr/>
        </p:nvSpPr>
        <p:spPr bwMode="auto">
          <a:xfrm>
            <a:off x="76200" y="788972"/>
            <a:ext cx="8839200" cy="523220"/>
          </a:xfrm>
          <a:prstGeom prst="rect">
            <a:avLst/>
          </a:prstGeom>
          <a:solidFill>
            <a:srgbClr val="E0D1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tx2"/>
                </a:solidFill>
              </a:rPr>
              <a:t>input:</a:t>
            </a:r>
            <a:r>
              <a:rPr lang="th-TH" sz="2800" b="1" dirty="0">
                <a:solidFill>
                  <a:schemeClr val="tx2"/>
                </a:solidFill>
              </a:rPr>
              <a:t>       64      8      216      512       27       729      0      1     343      125 </a:t>
            </a:r>
          </a:p>
        </p:txBody>
      </p:sp>
      <p:sp>
        <p:nvSpPr>
          <p:cNvPr id="83974" name="Text Box 39"/>
          <p:cNvSpPr txBox="1">
            <a:spLocks noChangeArrowheads="1"/>
          </p:cNvSpPr>
          <p:nvPr/>
        </p:nvSpPr>
        <p:spPr bwMode="auto">
          <a:xfrm>
            <a:off x="0" y="6324600"/>
            <a:ext cx="8839200" cy="519113"/>
          </a:xfrm>
          <a:prstGeom prst="rect">
            <a:avLst/>
          </a:prstGeom>
          <a:solidFill>
            <a:srgbClr val="E0D1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output:</a:t>
            </a:r>
            <a:r>
              <a:rPr lang="th-TH" b="1">
                <a:solidFill>
                  <a:schemeClr val="tx2"/>
                </a:solidFill>
              </a:rPr>
              <a:t> 0  1  8  27  64  125  216  343  512  729 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1371600" y="838200"/>
            <a:ext cx="609600" cy="381000"/>
            <a:chOff x="864" y="528"/>
            <a:chExt cx="384" cy="240"/>
          </a:xfrm>
        </p:grpSpPr>
        <p:sp>
          <p:nvSpPr>
            <p:cNvPr id="84112" name="Rectangle 40"/>
            <p:cNvSpPr>
              <a:spLocks noChangeArrowheads="1"/>
            </p:cNvSpPr>
            <p:nvPr/>
          </p:nvSpPr>
          <p:spPr bwMode="auto">
            <a:xfrm>
              <a:off x="864" y="528"/>
              <a:ext cx="38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113" name="Line 41"/>
            <p:cNvSpPr>
              <a:spLocks noChangeShapeType="1"/>
            </p:cNvSpPr>
            <p:nvPr/>
          </p:nvSpPr>
          <p:spPr bwMode="auto">
            <a:xfrm>
              <a:off x="1152" y="5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4495800" y="838200"/>
            <a:ext cx="609600" cy="381000"/>
            <a:chOff x="864" y="528"/>
            <a:chExt cx="384" cy="240"/>
          </a:xfrm>
        </p:grpSpPr>
        <p:sp>
          <p:nvSpPr>
            <p:cNvPr id="84110" name="Rectangle 44"/>
            <p:cNvSpPr>
              <a:spLocks noChangeArrowheads="1"/>
            </p:cNvSpPr>
            <p:nvPr/>
          </p:nvSpPr>
          <p:spPr bwMode="auto">
            <a:xfrm>
              <a:off x="864" y="528"/>
              <a:ext cx="38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111" name="Line 45"/>
            <p:cNvSpPr>
              <a:spLocks noChangeShapeType="1"/>
            </p:cNvSpPr>
            <p:nvPr/>
          </p:nvSpPr>
          <p:spPr bwMode="auto">
            <a:xfrm>
              <a:off x="1152" y="5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</p:grpSp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2133600" y="838200"/>
            <a:ext cx="457200" cy="381000"/>
            <a:chOff x="1344" y="528"/>
            <a:chExt cx="288" cy="240"/>
          </a:xfrm>
        </p:grpSpPr>
        <p:sp>
          <p:nvSpPr>
            <p:cNvPr id="84108" name="Rectangle 59"/>
            <p:cNvSpPr>
              <a:spLocks noChangeArrowheads="1"/>
            </p:cNvSpPr>
            <p:nvPr/>
          </p:nvSpPr>
          <p:spPr bwMode="auto">
            <a:xfrm>
              <a:off x="1344" y="528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109" name="Line 60"/>
            <p:cNvSpPr>
              <a:spLocks noChangeShapeType="1"/>
            </p:cNvSpPr>
            <p:nvPr/>
          </p:nvSpPr>
          <p:spPr bwMode="auto">
            <a:xfrm>
              <a:off x="1536" y="5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</p:grpSp>
      <p:grpSp>
        <p:nvGrpSpPr>
          <p:cNvPr id="5" name="Group 69"/>
          <p:cNvGrpSpPr>
            <a:grpSpLocks/>
          </p:cNvGrpSpPr>
          <p:nvPr/>
        </p:nvGrpSpPr>
        <p:grpSpPr bwMode="auto">
          <a:xfrm>
            <a:off x="2743200" y="838200"/>
            <a:ext cx="685800" cy="381000"/>
            <a:chOff x="1728" y="528"/>
            <a:chExt cx="432" cy="240"/>
          </a:xfrm>
        </p:grpSpPr>
        <p:sp>
          <p:nvSpPr>
            <p:cNvPr id="84106" name="Rectangle 63"/>
            <p:cNvSpPr>
              <a:spLocks noChangeArrowheads="1"/>
            </p:cNvSpPr>
            <p:nvPr/>
          </p:nvSpPr>
          <p:spPr bwMode="auto">
            <a:xfrm>
              <a:off x="1728" y="528"/>
              <a:ext cx="43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107" name="Line 64"/>
            <p:cNvSpPr>
              <a:spLocks noChangeShapeType="1"/>
            </p:cNvSpPr>
            <p:nvPr/>
          </p:nvSpPr>
          <p:spPr bwMode="auto">
            <a:xfrm>
              <a:off x="2064" y="5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</p:grpSp>
      <p:grpSp>
        <p:nvGrpSpPr>
          <p:cNvPr id="6" name="Group 70"/>
          <p:cNvGrpSpPr>
            <a:grpSpLocks/>
          </p:cNvGrpSpPr>
          <p:nvPr/>
        </p:nvGrpSpPr>
        <p:grpSpPr bwMode="auto">
          <a:xfrm>
            <a:off x="5334000" y="838200"/>
            <a:ext cx="685800" cy="381000"/>
            <a:chOff x="1728" y="528"/>
            <a:chExt cx="432" cy="240"/>
          </a:xfrm>
        </p:grpSpPr>
        <p:sp>
          <p:nvSpPr>
            <p:cNvPr id="84104" name="Rectangle 71"/>
            <p:cNvSpPr>
              <a:spLocks noChangeArrowheads="1"/>
            </p:cNvSpPr>
            <p:nvPr/>
          </p:nvSpPr>
          <p:spPr bwMode="auto">
            <a:xfrm>
              <a:off x="1728" y="528"/>
              <a:ext cx="43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105" name="Line 72"/>
            <p:cNvSpPr>
              <a:spLocks noChangeShapeType="1"/>
            </p:cNvSpPr>
            <p:nvPr/>
          </p:nvSpPr>
          <p:spPr bwMode="auto">
            <a:xfrm>
              <a:off x="2064" y="5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</p:grpSp>
      <p:grpSp>
        <p:nvGrpSpPr>
          <p:cNvPr id="7" name="Group 73"/>
          <p:cNvGrpSpPr>
            <a:grpSpLocks/>
          </p:cNvGrpSpPr>
          <p:nvPr/>
        </p:nvGrpSpPr>
        <p:grpSpPr bwMode="auto">
          <a:xfrm>
            <a:off x="3657600" y="838200"/>
            <a:ext cx="685800" cy="381000"/>
            <a:chOff x="1728" y="528"/>
            <a:chExt cx="432" cy="240"/>
          </a:xfrm>
        </p:grpSpPr>
        <p:sp>
          <p:nvSpPr>
            <p:cNvPr id="84102" name="Rectangle 74"/>
            <p:cNvSpPr>
              <a:spLocks noChangeArrowheads="1"/>
            </p:cNvSpPr>
            <p:nvPr/>
          </p:nvSpPr>
          <p:spPr bwMode="auto">
            <a:xfrm>
              <a:off x="1728" y="528"/>
              <a:ext cx="43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103" name="Line 75"/>
            <p:cNvSpPr>
              <a:spLocks noChangeShapeType="1"/>
            </p:cNvSpPr>
            <p:nvPr/>
          </p:nvSpPr>
          <p:spPr bwMode="auto">
            <a:xfrm>
              <a:off x="2064" y="5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</p:grpSp>
      <p:grpSp>
        <p:nvGrpSpPr>
          <p:cNvPr id="8" name="Group 76"/>
          <p:cNvGrpSpPr>
            <a:grpSpLocks/>
          </p:cNvGrpSpPr>
          <p:nvPr/>
        </p:nvGrpSpPr>
        <p:grpSpPr bwMode="auto">
          <a:xfrm>
            <a:off x="7391400" y="838200"/>
            <a:ext cx="685800" cy="381000"/>
            <a:chOff x="1728" y="528"/>
            <a:chExt cx="432" cy="240"/>
          </a:xfrm>
        </p:grpSpPr>
        <p:sp>
          <p:nvSpPr>
            <p:cNvPr id="84100" name="Rectangle 77"/>
            <p:cNvSpPr>
              <a:spLocks noChangeArrowheads="1"/>
            </p:cNvSpPr>
            <p:nvPr/>
          </p:nvSpPr>
          <p:spPr bwMode="auto">
            <a:xfrm>
              <a:off x="1728" y="528"/>
              <a:ext cx="43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101" name="Line 78"/>
            <p:cNvSpPr>
              <a:spLocks noChangeShapeType="1"/>
            </p:cNvSpPr>
            <p:nvPr/>
          </p:nvSpPr>
          <p:spPr bwMode="auto">
            <a:xfrm>
              <a:off x="2064" y="5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</p:grpSp>
      <p:grpSp>
        <p:nvGrpSpPr>
          <p:cNvPr id="9" name="Group 79"/>
          <p:cNvGrpSpPr>
            <a:grpSpLocks/>
          </p:cNvGrpSpPr>
          <p:nvPr/>
        </p:nvGrpSpPr>
        <p:grpSpPr bwMode="auto">
          <a:xfrm>
            <a:off x="8285163" y="838200"/>
            <a:ext cx="685800" cy="381000"/>
            <a:chOff x="1728" y="528"/>
            <a:chExt cx="432" cy="240"/>
          </a:xfrm>
        </p:grpSpPr>
        <p:sp>
          <p:nvSpPr>
            <p:cNvPr id="84098" name="Rectangle 80"/>
            <p:cNvSpPr>
              <a:spLocks noChangeArrowheads="1"/>
            </p:cNvSpPr>
            <p:nvPr/>
          </p:nvSpPr>
          <p:spPr bwMode="auto">
            <a:xfrm>
              <a:off x="1728" y="528"/>
              <a:ext cx="43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99" name="Line 81"/>
            <p:cNvSpPr>
              <a:spLocks noChangeShapeType="1"/>
            </p:cNvSpPr>
            <p:nvPr/>
          </p:nvSpPr>
          <p:spPr bwMode="auto">
            <a:xfrm>
              <a:off x="2064" y="5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</p:grpSp>
      <p:grpSp>
        <p:nvGrpSpPr>
          <p:cNvPr id="10" name="Group 82"/>
          <p:cNvGrpSpPr>
            <a:grpSpLocks/>
          </p:cNvGrpSpPr>
          <p:nvPr/>
        </p:nvGrpSpPr>
        <p:grpSpPr bwMode="auto">
          <a:xfrm>
            <a:off x="6226175" y="838200"/>
            <a:ext cx="457200" cy="381000"/>
            <a:chOff x="1344" y="528"/>
            <a:chExt cx="288" cy="240"/>
          </a:xfrm>
        </p:grpSpPr>
        <p:sp>
          <p:nvSpPr>
            <p:cNvPr id="84096" name="Rectangle 83"/>
            <p:cNvSpPr>
              <a:spLocks noChangeArrowheads="1"/>
            </p:cNvSpPr>
            <p:nvPr/>
          </p:nvSpPr>
          <p:spPr bwMode="auto">
            <a:xfrm>
              <a:off x="1344" y="528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97" name="Line 84"/>
            <p:cNvSpPr>
              <a:spLocks noChangeShapeType="1"/>
            </p:cNvSpPr>
            <p:nvPr/>
          </p:nvSpPr>
          <p:spPr bwMode="auto">
            <a:xfrm>
              <a:off x="1536" y="5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</p:grpSp>
      <p:grpSp>
        <p:nvGrpSpPr>
          <p:cNvPr id="11" name="Group 85"/>
          <p:cNvGrpSpPr>
            <a:grpSpLocks/>
          </p:cNvGrpSpPr>
          <p:nvPr/>
        </p:nvGrpSpPr>
        <p:grpSpPr bwMode="auto">
          <a:xfrm>
            <a:off x="6781800" y="838200"/>
            <a:ext cx="457200" cy="381000"/>
            <a:chOff x="1344" y="528"/>
            <a:chExt cx="288" cy="240"/>
          </a:xfrm>
        </p:grpSpPr>
        <p:sp>
          <p:nvSpPr>
            <p:cNvPr id="84094" name="Rectangle 86"/>
            <p:cNvSpPr>
              <a:spLocks noChangeArrowheads="1"/>
            </p:cNvSpPr>
            <p:nvPr/>
          </p:nvSpPr>
          <p:spPr bwMode="auto">
            <a:xfrm>
              <a:off x="1344" y="528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95" name="Line 87"/>
            <p:cNvSpPr>
              <a:spLocks noChangeShapeType="1"/>
            </p:cNvSpPr>
            <p:nvPr/>
          </p:nvSpPr>
          <p:spPr bwMode="auto">
            <a:xfrm>
              <a:off x="1536" y="5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</p:grpSp>
      <p:sp>
        <p:nvSpPr>
          <p:cNvPr id="83985" name="Line 88"/>
          <p:cNvSpPr>
            <a:spLocks noChangeShapeType="1"/>
          </p:cNvSpPr>
          <p:nvPr/>
        </p:nvSpPr>
        <p:spPr bwMode="auto">
          <a:xfrm>
            <a:off x="1905000" y="101282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83986" name="Line 89"/>
          <p:cNvSpPr>
            <a:spLocks noChangeShapeType="1"/>
          </p:cNvSpPr>
          <p:nvPr/>
        </p:nvSpPr>
        <p:spPr bwMode="auto">
          <a:xfrm>
            <a:off x="2514600" y="101282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83987" name="Line 90"/>
          <p:cNvSpPr>
            <a:spLocks noChangeShapeType="1"/>
          </p:cNvSpPr>
          <p:nvPr/>
        </p:nvSpPr>
        <p:spPr bwMode="auto">
          <a:xfrm>
            <a:off x="3352800" y="101282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83988" name="Line 91"/>
          <p:cNvSpPr>
            <a:spLocks noChangeShapeType="1"/>
          </p:cNvSpPr>
          <p:nvPr/>
        </p:nvSpPr>
        <p:spPr bwMode="auto">
          <a:xfrm>
            <a:off x="4267200" y="101282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83989" name="Line 92"/>
          <p:cNvSpPr>
            <a:spLocks noChangeShapeType="1"/>
          </p:cNvSpPr>
          <p:nvPr/>
        </p:nvSpPr>
        <p:spPr bwMode="auto">
          <a:xfrm>
            <a:off x="5029200" y="101282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83990" name="Line 93"/>
          <p:cNvSpPr>
            <a:spLocks noChangeShapeType="1"/>
          </p:cNvSpPr>
          <p:nvPr/>
        </p:nvSpPr>
        <p:spPr bwMode="auto">
          <a:xfrm>
            <a:off x="5943600" y="101282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83991" name="Line 95"/>
          <p:cNvSpPr>
            <a:spLocks noChangeShapeType="1"/>
          </p:cNvSpPr>
          <p:nvPr/>
        </p:nvSpPr>
        <p:spPr bwMode="auto">
          <a:xfrm>
            <a:off x="7162800" y="101282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83992" name="Line 96"/>
          <p:cNvSpPr>
            <a:spLocks noChangeShapeType="1"/>
          </p:cNvSpPr>
          <p:nvPr/>
        </p:nvSpPr>
        <p:spPr bwMode="auto">
          <a:xfrm>
            <a:off x="8023225" y="101282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83993" name="Line 97"/>
          <p:cNvSpPr>
            <a:spLocks noChangeShapeType="1"/>
          </p:cNvSpPr>
          <p:nvPr/>
        </p:nvSpPr>
        <p:spPr bwMode="auto">
          <a:xfrm>
            <a:off x="6573838" y="101282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h-TH"/>
          </a:p>
        </p:txBody>
      </p:sp>
      <p:sp>
        <p:nvSpPr>
          <p:cNvPr id="83994" name="Line 98"/>
          <p:cNvSpPr>
            <a:spLocks noChangeShapeType="1"/>
          </p:cNvSpPr>
          <p:nvPr/>
        </p:nvSpPr>
        <p:spPr bwMode="auto">
          <a:xfrm flipV="1">
            <a:off x="8805863" y="838200"/>
            <a:ext cx="1524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grpSp>
        <p:nvGrpSpPr>
          <p:cNvPr id="12" name="Group 121"/>
          <p:cNvGrpSpPr>
            <a:grpSpLocks/>
          </p:cNvGrpSpPr>
          <p:nvPr/>
        </p:nvGrpSpPr>
        <p:grpSpPr bwMode="auto">
          <a:xfrm>
            <a:off x="271463" y="5867400"/>
            <a:ext cx="8763000" cy="174625"/>
            <a:chOff x="171" y="1200"/>
            <a:chExt cx="5520" cy="110"/>
          </a:xfrm>
        </p:grpSpPr>
        <p:sp>
          <p:nvSpPr>
            <p:cNvPr id="84084" name="Rectangle 122"/>
            <p:cNvSpPr>
              <a:spLocks noChangeArrowheads="1"/>
            </p:cNvSpPr>
            <p:nvPr/>
          </p:nvSpPr>
          <p:spPr bwMode="auto">
            <a:xfrm>
              <a:off x="171" y="1214"/>
              <a:ext cx="5520" cy="96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85" name="Line 123"/>
            <p:cNvSpPr>
              <a:spLocks noChangeShapeType="1"/>
            </p:cNvSpPr>
            <p:nvPr/>
          </p:nvSpPr>
          <p:spPr bwMode="auto">
            <a:xfrm>
              <a:off x="576" y="1207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4086" name="Line 124"/>
            <p:cNvSpPr>
              <a:spLocks noChangeShapeType="1"/>
            </p:cNvSpPr>
            <p:nvPr/>
          </p:nvSpPr>
          <p:spPr bwMode="auto">
            <a:xfrm>
              <a:off x="1104" y="12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4087" name="Line 125"/>
            <p:cNvSpPr>
              <a:spLocks noChangeShapeType="1"/>
            </p:cNvSpPr>
            <p:nvPr/>
          </p:nvSpPr>
          <p:spPr bwMode="auto">
            <a:xfrm>
              <a:off x="1680" y="1207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4088" name="Line 126"/>
            <p:cNvSpPr>
              <a:spLocks noChangeShapeType="1"/>
            </p:cNvSpPr>
            <p:nvPr/>
          </p:nvSpPr>
          <p:spPr bwMode="auto">
            <a:xfrm>
              <a:off x="2208" y="12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4089" name="Line 127"/>
            <p:cNvSpPr>
              <a:spLocks noChangeShapeType="1"/>
            </p:cNvSpPr>
            <p:nvPr/>
          </p:nvSpPr>
          <p:spPr bwMode="auto">
            <a:xfrm>
              <a:off x="2784" y="1207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4090" name="Line 128"/>
            <p:cNvSpPr>
              <a:spLocks noChangeShapeType="1"/>
            </p:cNvSpPr>
            <p:nvPr/>
          </p:nvSpPr>
          <p:spPr bwMode="auto">
            <a:xfrm>
              <a:off x="3408" y="12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4091" name="Line 129"/>
            <p:cNvSpPr>
              <a:spLocks noChangeShapeType="1"/>
            </p:cNvSpPr>
            <p:nvPr/>
          </p:nvSpPr>
          <p:spPr bwMode="auto">
            <a:xfrm>
              <a:off x="3984" y="1207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4092" name="Line 130"/>
            <p:cNvSpPr>
              <a:spLocks noChangeShapeType="1"/>
            </p:cNvSpPr>
            <p:nvPr/>
          </p:nvSpPr>
          <p:spPr bwMode="auto">
            <a:xfrm>
              <a:off x="4512" y="12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4093" name="Line 131"/>
            <p:cNvSpPr>
              <a:spLocks noChangeShapeType="1"/>
            </p:cNvSpPr>
            <p:nvPr/>
          </p:nvSpPr>
          <p:spPr bwMode="auto">
            <a:xfrm>
              <a:off x="5088" y="12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h-TH"/>
            </a:p>
          </p:txBody>
        </p:sp>
      </p:grpSp>
      <p:grpSp>
        <p:nvGrpSpPr>
          <p:cNvPr id="13" name="Group 167"/>
          <p:cNvGrpSpPr>
            <a:grpSpLocks/>
          </p:cNvGrpSpPr>
          <p:nvPr/>
        </p:nvGrpSpPr>
        <p:grpSpPr bwMode="auto">
          <a:xfrm>
            <a:off x="271463" y="1600200"/>
            <a:ext cx="8763000" cy="990600"/>
            <a:chOff x="171" y="1008"/>
            <a:chExt cx="5520" cy="624"/>
          </a:xfrm>
        </p:grpSpPr>
        <p:sp>
          <p:nvSpPr>
            <p:cNvPr id="84052" name="Text Box 4"/>
            <p:cNvSpPr txBox="1">
              <a:spLocks noChangeArrowheads="1"/>
            </p:cNvSpPr>
            <p:nvPr/>
          </p:nvSpPr>
          <p:spPr bwMode="auto">
            <a:xfrm>
              <a:off x="192" y="1344"/>
              <a:ext cx="5472" cy="288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h-TH" sz="2400">
                  <a:latin typeface="_Layiji MaHaNiYom V 1.2" pitchFamily="2" charset="0"/>
                </a:rPr>
                <a:t>0	1	2	3	4	5	6	7	8	9</a:t>
              </a:r>
            </a:p>
          </p:txBody>
        </p:sp>
        <p:sp>
          <p:nvSpPr>
            <p:cNvPr id="84053" name="Text Box 9"/>
            <p:cNvSpPr txBox="1">
              <a:spLocks noChangeArrowheads="1"/>
            </p:cNvSpPr>
            <p:nvPr/>
          </p:nvSpPr>
          <p:spPr bwMode="auto">
            <a:xfrm>
              <a:off x="2407" y="1027"/>
              <a:ext cx="38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h-TH" sz="2200" b="1">
                  <a:solidFill>
                    <a:srgbClr val="0000FF"/>
                  </a:solidFill>
                  <a:latin typeface="_Layiji MaHaNiYom V 1.2" pitchFamily="2" charset="0"/>
                </a:rPr>
                <a:t>64</a:t>
              </a:r>
            </a:p>
          </p:txBody>
        </p:sp>
        <p:sp>
          <p:nvSpPr>
            <p:cNvPr id="84054" name="Text Box 14"/>
            <p:cNvSpPr txBox="1">
              <a:spLocks noChangeArrowheads="1"/>
            </p:cNvSpPr>
            <p:nvPr/>
          </p:nvSpPr>
          <p:spPr bwMode="auto">
            <a:xfrm>
              <a:off x="4800" y="1027"/>
              <a:ext cx="28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h-TH" sz="2200" b="1">
                  <a:solidFill>
                    <a:srgbClr val="0000FF"/>
                  </a:solidFill>
                  <a:latin typeface="_Layiji MaHaNiYom V 1.2" pitchFamily="2" charset="0"/>
                </a:rPr>
                <a:t>8</a:t>
              </a:r>
            </a:p>
          </p:txBody>
        </p:sp>
        <p:sp>
          <p:nvSpPr>
            <p:cNvPr id="84055" name="Text Box 15"/>
            <p:cNvSpPr txBox="1">
              <a:spLocks noChangeArrowheads="1"/>
            </p:cNvSpPr>
            <p:nvPr/>
          </p:nvSpPr>
          <p:spPr bwMode="auto">
            <a:xfrm>
              <a:off x="3517" y="1013"/>
              <a:ext cx="43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h-TH" sz="2200" b="1">
                  <a:solidFill>
                    <a:srgbClr val="0000FF"/>
                  </a:solidFill>
                  <a:latin typeface="_Layiji MaHaNiYom V 1.2" pitchFamily="2" charset="0"/>
                </a:rPr>
                <a:t>216</a:t>
              </a:r>
            </a:p>
          </p:txBody>
        </p:sp>
        <p:sp>
          <p:nvSpPr>
            <p:cNvPr id="84056" name="Text Box 18"/>
            <p:cNvSpPr txBox="1">
              <a:spLocks noChangeArrowheads="1"/>
            </p:cNvSpPr>
            <p:nvPr/>
          </p:nvSpPr>
          <p:spPr bwMode="auto">
            <a:xfrm>
              <a:off x="1227" y="1020"/>
              <a:ext cx="43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h-TH" sz="2200" b="1">
                  <a:solidFill>
                    <a:srgbClr val="0000FF"/>
                  </a:solidFill>
                  <a:latin typeface="_Layiji MaHaNiYom V 1.2" pitchFamily="2" charset="0"/>
                </a:rPr>
                <a:t>512</a:t>
              </a:r>
            </a:p>
          </p:txBody>
        </p:sp>
        <p:sp>
          <p:nvSpPr>
            <p:cNvPr id="84057" name="Text Box 23"/>
            <p:cNvSpPr txBox="1">
              <a:spLocks noChangeArrowheads="1"/>
            </p:cNvSpPr>
            <p:nvPr/>
          </p:nvSpPr>
          <p:spPr bwMode="auto">
            <a:xfrm>
              <a:off x="4176" y="1027"/>
              <a:ext cx="38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h-TH" sz="2200" b="1">
                  <a:solidFill>
                    <a:srgbClr val="0000FF"/>
                  </a:solidFill>
                  <a:latin typeface="_Layiji MaHaNiYom V 1.2" pitchFamily="2" charset="0"/>
                </a:rPr>
                <a:t>27</a:t>
              </a:r>
            </a:p>
          </p:txBody>
        </p:sp>
        <p:sp>
          <p:nvSpPr>
            <p:cNvPr id="84058" name="Text Box 26"/>
            <p:cNvSpPr txBox="1">
              <a:spLocks noChangeArrowheads="1"/>
            </p:cNvSpPr>
            <p:nvPr/>
          </p:nvSpPr>
          <p:spPr bwMode="auto">
            <a:xfrm>
              <a:off x="5232" y="1013"/>
              <a:ext cx="38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h-TH" sz="2200" b="1">
                  <a:solidFill>
                    <a:srgbClr val="0000FF"/>
                  </a:solidFill>
                  <a:latin typeface="_Layiji MaHaNiYom V 1.2" pitchFamily="2" charset="0"/>
                </a:rPr>
                <a:t>729</a:t>
              </a:r>
            </a:p>
          </p:txBody>
        </p:sp>
        <p:sp>
          <p:nvSpPr>
            <p:cNvPr id="84059" name="Text Box 29"/>
            <p:cNvSpPr txBox="1">
              <a:spLocks noChangeArrowheads="1"/>
            </p:cNvSpPr>
            <p:nvPr/>
          </p:nvSpPr>
          <p:spPr bwMode="auto">
            <a:xfrm>
              <a:off x="192" y="1008"/>
              <a:ext cx="28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h-TH" sz="2200" b="1">
                  <a:solidFill>
                    <a:srgbClr val="0000FF"/>
                  </a:solidFill>
                  <a:latin typeface="_Layiji MaHaNiYom V 1.2" pitchFamily="2" charset="0"/>
                </a:rPr>
                <a:t>0</a:t>
              </a:r>
            </a:p>
          </p:txBody>
        </p:sp>
        <p:sp>
          <p:nvSpPr>
            <p:cNvPr id="84060" name="Text Box 32"/>
            <p:cNvSpPr txBox="1">
              <a:spLocks noChangeArrowheads="1"/>
            </p:cNvSpPr>
            <p:nvPr/>
          </p:nvSpPr>
          <p:spPr bwMode="auto">
            <a:xfrm>
              <a:off x="768" y="1015"/>
              <a:ext cx="28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h-TH" sz="2200" b="1">
                  <a:solidFill>
                    <a:srgbClr val="0000FF"/>
                  </a:solidFill>
                  <a:latin typeface="_Layiji MaHaNiYom V 1.2" pitchFamily="2" charset="0"/>
                </a:rPr>
                <a:t>1</a:t>
              </a:r>
            </a:p>
          </p:txBody>
        </p:sp>
        <p:sp>
          <p:nvSpPr>
            <p:cNvPr id="84061" name="Text Box 35"/>
            <p:cNvSpPr txBox="1">
              <a:spLocks noChangeArrowheads="1"/>
            </p:cNvSpPr>
            <p:nvPr/>
          </p:nvSpPr>
          <p:spPr bwMode="auto">
            <a:xfrm>
              <a:off x="1797" y="1035"/>
              <a:ext cx="52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h-TH" sz="2200" b="1">
                  <a:solidFill>
                    <a:srgbClr val="0000FF"/>
                  </a:solidFill>
                  <a:latin typeface="_Layiji MaHaNiYom V 1.2" pitchFamily="2" charset="0"/>
                </a:rPr>
                <a:t>343</a:t>
              </a:r>
            </a:p>
          </p:txBody>
        </p:sp>
        <p:sp>
          <p:nvSpPr>
            <p:cNvPr id="84062" name="Text Box 38"/>
            <p:cNvSpPr txBox="1">
              <a:spLocks noChangeArrowheads="1"/>
            </p:cNvSpPr>
            <p:nvPr/>
          </p:nvSpPr>
          <p:spPr bwMode="auto">
            <a:xfrm>
              <a:off x="2956" y="1022"/>
              <a:ext cx="43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h-TH" sz="2200" b="1">
                  <a:solidFill>
                    <a:srgbClr val="0000FF"/>
                  </a:solidFill>
                  <a:latin typeface="_Layiji MaHaNiYom V 1.2" pitchFamily="2" charset="0"/>
                </a:rPr>
                <a:t>125</a:t>
              </a:r>
            </a:p>
          </p:txBody>
        </p:sp>
        <p:grpSp>
          <p:nvGrpSpPr>
            <p:cNvPr id="14" name="Group 109"/>
            <p:cNvGrpSpPr>
              <a:grpSpLocks/>
            </p:cNvGrpSpPr>
            <p:nvPr/>
          </p:nvGrpSpPr>
          <p:grpSpPr bwMode="auto">
            <a:xfrm>
              <a:off x="171" y="1282"/>
              <a:ext cx="5520" cy="110"/>
              <a:chOff x="171" y="1200"/>
              <a:chExt cx="5520" cy="110"/>
            </a:xfrm>
          </p:grpSpPr>
          <p:sp>
            <p:nvSpPr>
              <p:cNvPr id="84074" name="Rectangle 99"/>
              <p:cNvSpPr>
                <a:spLocks noChangeArrowheads="1"/>
              </p:cNvSpPr>
              <p:nvPr/>
            </p:nvSpPr>
            <p:spPr bwMode="auto">
              <a:xfrm>
                <a:off x="171" y="1214"/>
                <a:ext cx="5520" cy="9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75" name="Line 100"/>
              <p:cNvSpPr>
                <a:spLocks noChangeShapeType="1"/>
              </p:cNvSpPr>
              <p:nvPr/>
            </p:nvSpPr>
            <p:spPr bwMode="auto">
              <a:xfrm>
                <a:off x="576" y="1207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h-TH"/>
              </a:p>
            </p:txBody>
          </p:sp>
          <p:sp>
            <p:nvSpPr>
              <p:cNvPr id="84076" name="Line 101"/>
              <p:cNvSpPr>
                <a:spLocks noChangeShapeType="1"/>
              </p:cNvSpPr>
              <p:nvPr/>
            </p:nvSpPr>
            <p:spPr bwMode="auto">
              <a:xfrm>
                <a:off x="1104" y="120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h-TH"/>
              </a:p>
            </p:txBody>
          </p:sp>
          <p:sp>
            <p:nvSpPr>
              <p:cNvPr id="84077" name="Line 102"/>
              <p:cNvSpPr>
                <a:spLocks noChangeShapeType="1"/>
              </p:cNvSpPr>
              <p:nvPr/>
            </p:nvSpPr>
            <p:spPr bwMode="auto">
              <a:xfrm>
                <a:off x="1680" y="1207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h-TH"/>
              </a:p>
            </p:txBody>
          </p:sp>
          <p:sp>
            <p:nvSpPr>
              <p:cNvPr id="84078" name="Line 103"/>
              <p:cNvSpPr>
                <a:spLocks noChangeShapeType="1"/>
              </p:cNvSpPr>
              <p:nvPr/>
            </p:nvSpPr>
            <p:spPr bwMode="auto">
              <a:xfrm>
                <a:off x="2208" y="120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h-TH"/>
              </a:p>
            </p:txBody>
          </p:sp>
          <p:sp>
            <p:nvSpPr>
              <p:cNvPr id="84079" name="Line 104"/>
              <p:cNvSpPr>
                <a:spLocks noChangeShapeType="1"/>
              </p:cNvSpPr>
              <p:nvPr/>
            </p:nvSpPr>
            <p:spPr bwMode="auto">
              <a:xfrm>
                <a:off x="2784" y="1207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h-TH"/>
              </a:p>
            </p:txBody>
          </p:sp>
          <p:sp>
            <p:nvSpPr>
              <p:cNvPr id="84080" name="Line 105"/>
              <p:cNvSpPr>
                <a:spLocks noChangeShapeType="1"/>
              </p:cNvSpPr>
              <p:nvPr/>
            </p:nvSpPr>
            <p:spPr bwMode="auto">
              <a:xfrm>
                <a:off x="3408" y="120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h-TH"/>
              </a:p>
            </p:txBody>
          </p:sp>
          <p:sp>
            <p:nvSpPr>
              <p:cNvPr id="84081" name="Line 106"/>
              <p:cNvSpPr>
                <a:spLocks noChangeShapeType="1"/>
              </p:cNvSpPr>
              <p:nvPr/>
            </p:nvSpPr>
            <p:spPr bwMode="auto">
              <a:xfrm>
                <a:off x="3984" y="1207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h-TH"/>
              </a:p>
            </p:txBody>
          </p:sp>
          <p:sp>
            <p:nvSpPr>
              <p:cNvPr id="84082" name="Line 107"/>
              <p:cNvSpPr>
                <a:spLocks noChangeShapeType="1"/>
              </p:cNvSpPr>
              <p:nvPr/>
            </p:nvSpPr>
            <p:spPr bwMode="auto">
              <a:xfrm>
                <a:off x="4512" y="120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h-TH"/>
              </a:p>
            </p:txBody>
          </p:sp>
          <p:sp>
            <p:nvSpPr>
              <p:cNvPr id="84083" name="Line 108"/>
              <p:cNvSpPr>
                <a:spLocks noChangeShapeType="1"/>
              </p:cNvSpPr>
              <p:nvPr/>
            </p:nvSpPr>
            <p:spPr bwMode="auto">
              <a:xfrm>
                <a:off x="5088" y="120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h-TH"/>
              </a:p>
            </p:txBody>
          </p:sp>
        </p:grpSp>
        <p:sp>
          <p:nvSpPr>
            <p:cNvPr id="84064" name="Line 148"/>
            <p:cNvSpPr>
              <a:spLocks noChangeShapeType="1"/>
            </p:cNvSpPr>
            <p:nvPr/>
          </p:nvSpPr>
          <p:spPr bwMode="auto">
            <a:xfrm flipV="1">
              <a:off x="1385" y="1234"/>
              <a:ext cx="0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4065" name="Line 149"/>
            <p:cNvSpPr>
              <a:spLocks noChangeShapeType="1"/>
            </p:cNvSpPr>
            <p:nvPr/>
          </p:nvSpPr>
          <p:spPr bwMode="auto">
            <a:xfrm flipV="1">
              <a:off x="864" y="1234"/>
              <a:ext cx="0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4066" name="Line 150"/>
            <p:cNvSpPr>
              <a:spLocks noChangeShapeType="1"/>
            </p:cNvSpPr>
            <p:nvPr/>
          </p:nvSpPr>
          <p:spPr bwMode="auto">
            <a:xfrm flipV="1">
              <a:off x="288" y="1234"/>
              <a:ext cx="0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4067" name="Line 151"/>
            <p:cNvSpPr>
              <a:spLocks noChangeShapeType="1"/>
            </p:cNvSpPr>
            <p:nvPr/>
          </p:nvSpPr>
          <p:spPr bwMode="auto">
            <a:xfrm flipV="1">
              <a:off x="1955" y="1228"/>
              <a:ext cx="0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4068" name="Line 152"/>
            <p:cNvSpPr>
              <a:spLocks noChangeShapeType="1"/>
            </p:cNvSpPr>
            <p:nvPr/>
          </p:nvSpPr>
          <p:spPr bwMode="auto">
            <a:xfrm flipV="1">
              <a:off x="2544" y="1234"/>
              <a:ext cx="0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4069" name="Line 153"/>
            <p:cNvSpPr>
              <a:spLocks noChangeShapeType="1"/>
            </p:cNvSpPr>
            <p:nvPr/>
          </p:nvSpPr>
          <p:spPr bwMode="auto">
            <a:xfrm flipV="1">
              <a:off x="3100" y="1234"/>
              <a:ext cx="0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4070" name="Line 154"/>
            <p:cNvSpPr>
              <a:spLocks noChangeShapeType="1"/>
            </p:cNvSpPr>
            <p:nvPr/>
          </p:nvSpPr>
          <p:spPr bwMode="auto">
            <a:xfrm flipV="1">
              <a:off x="3661" y="1234"/>
              <a:ext cx="0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4071" name="Line 155"/>
            <p:cNvSpPr>
              <a:spLocks noChangeShapeType="1"/>
            </p:cNvSpPr>
            <p:nvPr/>
          </p:nvSpPr>
          <p:spPr bwMode="auto">
            <a:xfrm flipV="1">
              <a:off x="4300" y="1235"/>
              <a:ext cx="0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4072" name="Line 156"/>
            <p:cNvSpPr>
              <a:spLocks noChangeShapeType="1"/>
            </p:cNvSpPr>
            <p:nvPr/>
          </p:nvSpPr>
          <p:spPr bwMode="auto">
            <a:xfrm flipV="1">
              <a:off x="4896" y="1234"/>
              <a:ext cx="0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4073" name="Line 157"/>
            <p:cNvSpPr>
              <a:spLocks noChangeShapeType="1"/>
            </p:cNvSpPr>
            <p:nvPr/>
          </p:nvSpPr>
          <p:spPr bwMode="auto">
            <a:xfrm flipV="1">
              <a:off x="5383" y="1228"/>
              <a:ext cx="0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h-TH"/>
            </a:p>
          </p:txBody>
        </p:sp>
      </p:grpSp>
      <p:grpSp>
        <p:nvGrpSpPr>
          <p:cNvPr id="15" name="Group 168"/>
          <p:cNvGrpSpPr>
            <a:grpSpLocks/>
          </p:cNvGrpSpPr>
          <p:nvPr/>
        </p:nvGrpSpPr>
        <p:grpSpPr bwMode="auto">
          <a:xfrm>
            <a:off x="273050" y="2598738"/>
            <a:ext cx="8763000" cy="2049462"/>
            <a:chOff x="172" y="1637"/>
            <a:chExt cx="5520" cy="1291"/>
          </a:xfrm>
        </p:grpSpPr>
        <p:sp>
          <p:nvSpPr>
            <p:cNvPr id="84019" name="Text Box 5"/>
            <p:cNvSpPr txBox="1">
              <a:spLocks noChangeArrowheads="1"/>
            </p:cNvSpPr>
            <p:nvPr/>
          </p:nvSpPr>
          <p:spPr bwMode="auto">
            <a:xfrm>
              <a:off x="192" y="2352"/>
              <a:ext cx="5472" cy="288"/>
            </a:xfrm>
            <a:prstGeom prst="rect">
              <a:avLst/>
            </a:prstGeom>
            <a:solidFill>
              <a:srgbClr val="B5FD3F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h-TH" sz="2400">
                  <a:latin typeface="_Layiji MaHaNiYom V 1.2" pitchFamily="2" charset="0"/>
                </a:rPr>
                <a:t>0	1	2	3	4	5	6	7	8	9</a:t>
              </a:r>
            </a:p>
          </p:txBody>
        </p:sp>
        <p:sp>
          <p:nvSpPr>
            <p:cNvPr id="84020" name="Text Box 10"/>
            <p:cNvSpPr txBox="1">
              <a:spLocks noChangeArrowheads="1"/>
            </p:cNvSpPr>
            <p:nvPr/>
          </p:nvSpPr>
          <p:spPr bwMode="auto">
            <a:xfrm>
              <a:off x="3648" y="2063"/>
              <a:ext cx="38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h-TH" sz="2200" b="1">
                  <a:solidFill>
                    <a:srgbClr val="0000FF"/>
                  </a:solidFill>
                  <a:latin typeface="_Layiji MaHaNiYom V 1.2" pitchFamily="2" charset="0"/>
                </a:rPr>
                <a:t>64</a:t>
              </a:r>
            </a:p>
          </p:txBody>
        </p:sp>
        <p:sp>
          <p:nvSpPr>
            <p:cNvPr id="84021" name="Text Box 12"/>
            <p:cNvSpPr txBox="1">
              <a:spLocks noChangeArrowheads="1"/>
            </p:cNvSpPr>
            <p:nvPr/>
          </p:nvSpPr>
          <p:spPr bwMode="auto">
            <a:xfrm>
              <a:off x="281" y="1637"/>
              <a:ext cx="28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h-TH" sz="2200" b="1">
                  <a:solidFill>
                    <a:srgbClr val="0000FF"/>
                  </a:solidFill>
                  <a:latin typeface="_Layiji MaHaNiYom V 1.2" pitchFamily="2" charset="0"/>
                </a:rPr>
                <a:t>8</a:t>
              </a:r>
            </a:p>
          </p:txBody>
        </p:sp>
        <p:sp>
          <p:nvSpPr>
            <p:cNvPr id="84022" name="Text Box 17"/>
            <p:cNvSpPr txBox="1">
              <a:spLocks noChangeArrowheads="1"/>
            </p:cNvSpPr>
            <p:nvPr/>
          </p:nvSpPr>
          <p:spPr bwMode="auto">
            <a:xfrm>
              <a:off x="706" y="1857"/>
              <a:ext cx="43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h-TH" sz="2200" b="1">
                  <a:solidFill>
                    <a:srgbClr val="0000FF"/>
                  </a:solidFill>
                  <a:latin typeface="_Layiji MaHaNiYom V 1.2" pitchFamily="2" charset="0"/>
                </a:rPr>
                <a:t>216</a:t>
              </a:r>
            </a:p>
          </p:txBody>
        </p:sp>
        <p:sp>
          <p:nvSpPr>
            <p:cNvPr id="84023" name="Text Box 20"/>
            <p:cNvSpPr txBox="1">
              <a:spLocks noChangeArrowheads="1"/>
            </p:cNvSpPr>
            <p:nvPr/>
          </p:nvSpPr>
          <p:spPr bwMode="auto">
            <a:xfrm>
              <a:off x="692" y="2069"/>
              <a:ext cx="43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h-TH" sz="2200" b="1">
                  <a:solidFill>
                    <a:srgbClr val="0000FF"/>
                  </a:solidFill>
                  <a:latin typeface="_Layiji MaHaNiYom V 1.2" pitchFamily="2" charset="0"/>
                </a:rPr>
                <a:t>512</a:t>
              </a:r>
            </a:p>
          </p:txBody>
        </p:sp>
        <p:sp>
          <p:nvSpPr>
            <p:cNvPr id="84024" name="Text Box 22"/>
            <p:cNvSpPr txBox="1">
              <a:spLocks noChangeArrowheads="1"/>
            </p:cNvSpPr>
            <p:nvPr/>
          </p:nvSpPr>
          <p:spPr bwMode="auto">
            <a:xfrm>
              <a:off x="1337" y="1870"/>
              <a:ext cx="38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h-TH" sz="2200" b="1">
                  <a:solidFill>
                    <a:srgbClr val="0000FF"/>
                  </a:solidFill>
                  <a:latin typeface="_Layiji MaHaNiYom V 1.2" pitchFamily="2" charset="0"/>
                </a:rPr>
                <a:t>27</a:t>
              </a:r>
            </a:p>
          </p:txBody>
        </p:sp>
        <p:sp>
          <p:nvSpPr>
            <p:cNvPr id="84025" name="Text Box 25"/>
            <p:cNvSpPr txBox="1">
              <a:spLocks noChangeArrowheads="1"/>
            </p:cNvSpPr>
            <p:nvPr/>
          </p:nvSpPr>
          <p:spPr bwMode="auto">
            <a:xfrm>
              <a:off x="1268" y="1637"/>
              <a:ext cx="52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h-TH" sz="2200" b="1">
                  <a:solidFill>
                    <a:srgbClr val="0000FF"/>
                  </a:solidFill>
                  <a:latin typeface="_Layiji MaHaNiYom V 1.2" pitchFamily="2" charset="0"/>
                </a:rPr>
                <a:t>729</a:t>
              </a:r>
            </a:p>
          </p:txBody>
        </p:sp>
        <p:sp>
          <p:nvSpPr>
            <p:cNvPr id="84026" name="Text Box 28"/>
            <p:cNvSpPr txBox="1">
              <a:spLocks noChangeArrowheads="1"/>
            </p:cNvSpPr>
            <p:nvPr/>
          </p:nvSpPr>
          <p:spPr bwMode="auto">
            <a:xfrm>
              <a:off x="274" y="2076"/>
              <a:ext cx="28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h-TH" sz="2200" b="1">
                  <a:solidFill>
                    <a:srgbClr val="0000FF"/>
                  </a:solidFill>
                  <a:latin typeface="_Layiji MaHaNiYom V 1.2" pitchFamily="2" charset="0"/>
                </a:rPr>
                <a:t>0</a:t>
              </a:r>
            </a:p>
          </p:txBody>
        </p:sp>
        <p:sp>
          <p:nvSpPr>
            <p:cNvPr id="84027" name="Text Box 31"/>
            <p:cNvSpPr txBox="1">
              <a:spLocks noChangeArrowheads="1"/>
            </p:cNvSpPr>
            <p:nvPr/>
          </p:nvSpPr>
          <p:spPr bwMode="auto">
            <a:xfrm>
              <a:off x="288" y="1856"/>
              <a:ext cx="28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h-TH" sz="2200" b="1">
                  <a:solidFill>
                    <a:srgbClr val="0000FF"/>
                  </a:solidFill>
                  <a:latin typeface="_Layiji MaHaNiYom V 1.2" pitchFamily="2" charset="0"/>
                </a:rPr>
                <a:t>1</a:t>
              </a:r>
            </a:p>
          </p:txBody>
        </p:sp>
        <p:sp>
          <p:nvSpPr>
            <p:cNvPr id="84028" name="Text Box 34"/>
            <p:cNvSpPr txBox="1">
              <a:spLocks noChangeArrowheads="1"/>
            </p:cNvSpPr>
            <p:nvPr/>
          </p:nvSpPr>
          <p:spPr bwMode="auto">
            <a:xfrm>
              <a:off x="2434" y="2076"/>
              <a:ext cx="52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h-TH" sz="2200" b="1">
                  <a:solidFill>
                    <a:srgbClr val="0000FF"/>
                  </a:solidFill>
                  <a:latin typeface="_Layiji MaHaNiYom V 1.2" pitchFamily="2" charset="0"/>
                </a:rPr>
                <a:t>343</a:t>
              </a:r>
            </a:p>
          </p:txBody>
        </p:sp>
        <p:sp>
          <p:nvSpPr>
            <p:cNvPr id="84029" name="Text Box 37"/>
            <p:cNvSpPr txBox="1">
              <a:spLocks noChangeArrowheads="1"/>
            </p:cNvSpPr>
            <p:nvPr/>
          </p:nvSpPr>
          <p:spPr bwMode="auto">
            <a:xfrm>
              <a:off x="1296" y="2083"/>
              <a:ext cx="43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h-TH" sz="2200" b="1">
                  <a:solidFill>
                    <a:srgbClr val="0000FF"/>
                  </a:solidFill>
                  <a:latin typeface="_Layiji MaHaNiYom V 1.2" pitchFamily="2" charset="0"/>
                </a:rPr>
                <a:t>125</a:t>
              </a:r>
            </a:p>
          </p:txBody>
        </p:sp>
        <p:grpSp>
          <p:nvGrpSpPr>
            <p:cNvPr id="16" name="Group 110"/>
            <p:cNvGrpSpPr>
              <a:grpSpLocks/>
            </p:cNvGrpSpPr>
            <p:nvPr/>
          </p:nvGrpSpPr>
          <p:grpSpPr bwMode="auto">
            <a:xfrm>
              <a:off x="172" y="2290"/>
              <a:ext cx="5520" cy="110"/>
              <a:chOff x="171" y="1200"/>
              <a:chExt cx="5520" cy="110"/>
            </a:xfrm>
          </p:grpSpPr>
          <p:sp>
            <p:nvSpPr>
              <p:cNvPr id="84042" name="Rectangle 111"/>
              <p:cNvSpPr>
                <a:spLocks noChangeArrowheads="1"/>
              </p:cNvSpPr>
              <p:nvPr/>
            </p:nvSpPr>
            <p:spPr bwMode="auto">
              <a:xfrm>
                <a:off x="171" y="1214"/>
                <a:ext cx="5520" cy="96"/>
              </a:xfrm>
              <a:prstGeom prst="rect">
                <a:avLst/>
              </a:prstGeom>
              <a:solidFill>
                <a:srgbClr val="B5FD3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43" name="Line 112"/>
              <p:cNvSpPr>
                <a:spLocks noChangeShapeType="1"/>
              </p:cNvSpPr>
              <p:nvPr/>
            </p:nvSpPr>
            <p:spPr bwMode="auto">
              <a:xfrm>
                <a:off x="576" y="1207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h-TH"/>
              </a:p>
            </p:txBody>
          </p:sp>
          <p:sp>
            <p:nvSpPr>
              <p:cNvPr id="84044" name="Line 113"/>
              <p:cNvSpPr>
                <a:spLocks noChangeShapeType="1"/>
              </p:cNvSpPr>
              <p:nvPr/>
            </p:nvSpPr>
            <p:spPr bwMode="auto">
              <a:xfrm>
                <a:off x="1104" y="120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h-TH"/>
              </a:p>
            </p:txBody>
          </p:sp>
          <p:sp>
            <p:nvSpPr>
              <p:cNvPr id="84045" name="Line 114"/>
              <p:cNvSpPr>
                <a:spLocks noChangeShapeType="1"/>
              </p:cNvSpPr>
              <p:nvPr/>
            </p:nvSpPr>
            <p:spPr bwMode="auto">
              <a:xfrm>
                <a:off x="1680" y="1207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h-TH"/>
              </a:p>
            </p:txBody>
          </p:sp>
          <p:sp>
            <p:nvSpPr>
              <p:cNvPr id="84046" name="Line 115"/>
              <p:cNvSpPr>
                <a:spLocks noChangeShapeType="1"/>
              </p:cNvSpPr>
              <p:nvPr/>
            </p:nvSpPr>
            <p:spPr bwMode="auto">
              <a:xfrm>
                <a:off x="2208" y="120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h-TH"/>
              </a:p>
            </p:txBody>
          </p:sp>
          <p:sp>
            <p:nvSpPr>
              <p:cNvPr id="84047" name="Line 116"/>
              <p:cNvSpPr>
                <a:spLocks noChangeShapeType="1"/>
              </p:cNvSpPr>
              <p:nvPr/>
            </p:nvSpPr>
            <p:spPr bwMode="auto">
              <a:xfrm>
                <a:off x="2784" y="1207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h-TH"/>
              </a:p>
            </p:txBody>
          </p:sp>
          <p:sp>
            <p:nvSpPr>
              <p:cNvPr id="84048" name="Line 117"/>
              <p:cNvSpPr>
                <a:spLocks noChangeShapeType="1"/>
              </p:cNvSpPr>
              <p:nvPr/>
            </p:nvSpPr>
            <p:spPr bwMode="auto">
              <a:xfrm>
                <a:off x="3408" y="120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h-TH"/>
              </a:p>
            </p:txBody>
          </p:sp>
          <p:sp>
            <p:nvSpPr>
              <p:cNvPr id="84049" name="Line 118"/>
              <p:cNvSpPr>
                <a:spLocks noChangeShapeType="1"/>
              </p:cNvSpPr>
              <p:nvPr/>
            </p:nvSpPr>
            <p:spPr bwMode="auto">
              <a:xfrm>
                <a:off x="3984" y="1207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h-TH"/>
              </a:p>
            </p:txBody>
          </p:sp>
          <p:sp>
            <p:nvSpPr>
              <p:cNvPr id="84050" name="Line 119"/>
              <p:cNvSpPr>
                <a:spLocks noChangeShapeType="1"/>
              </p:cNvSpPr>
              <p:nvPr/>
            </p:nvSpPr>
            <p:spPr bwMode="auto">
              <a:xfrm>
                <a:off x="4512" y="120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h-TH"/>
              </a:p>
            </p:txBody>
          </p:sp>
          <p:sp>
            <p:nvSpPr>
              <p:cNvPr id="84051" name="Line 120"/>
              <p:cNvSpPr>
                <a:spLocks noChangeShapeType="1"/>
              </p:cNvSpPr>
              <p:nvPr/>
            </p:nvSpPr>
            <p:spPr bwMode="auto">
              <a:xfrm>
                <a:off x="5088" y="120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h-TH"/>
              </a:p>
            </p:txBody>
          </p:sp>
        </p:grpSp>
        <p:sp>
          <p:nvSpPr>
            <p:cNvPr id="84031" name="Line 142"/>
            <p:cNvSpPr>
              <a:spLocks noChangeShapeType="1"/>
            </p:cNvSpPr>
            <p:nvPr/>
          </p:nvSpPr>
          <p:spPr bwMode="auto">
            <a:xfrm flipV="1">
              <a:off x="2592" y="2242"/>
              <a:ext cx="0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4032" name="Line 144"/>
            <p:cNvSpPr>
              <a:spLocks noChangeShapeType="1"/>
            </p:cNvSpPr>
            <p:nvPr/>
          </p:nvSpPr>
          <p:spPr bwMode="auto">
            <a:xfrm flipV="1">
              <a:off x="3792" y="2242"/>
              <a:ext cx="0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4033" name="Line 145"/>
            <p:cNvSpPr>
              <a:spLocks noChangeShapeType="1"/>
            </p:cNvSpPr>
            <p:nvPr/>
          </p:nvSpPr>
          <p:spPr bwMode="auto">
            <a:xfrm flipV="1">
              <a:off x="1433" y="2242"/>
              <a:ext cx="0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4034" name="Line 146"/>
            <p:cNvSpPr>
              <a:spLocks noChangeShapeType="1"/>
            </p:cNvSpPr>
            <p:nvPr/>
          </p:nvSpPr>
          <p:spPr bwMode="auto">
            <a:xfrm flipV="1">
              <a:off x="857" y="2242"/>
              <a:ext cx="0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4035" name="Line 147"/>
            <p:cNvSpPr>
              <a:spLocks noChangeShapeType="1"/>
            </p:cNvSpPr>
            <p:nvPr/>
          </p:nvSpPr>
          <p:spPr bwMode="auto">
            <a:xfrm flipV="1">
              <a:off x="384" y="2242"/>
              <a:ext cx="0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4036" name="Line 161"/>
            <p:cNvSpPr>
              <a:spLocks noChangeShapeType="1"/>
            </p:cNvSpPr>
            <p:nvPr/>
          </p:nvSpPr>
          <p:spPr bwMode="auto">
            <a:xfrm flipV="1">
              <a:off x="466" y="2832"/>
              <a:ext cx="0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4037" name="Line 162"/>
            <p:cNvSpPr>
              <a:spLocks noChangeShapeType="1"/>
            </p:cNvSpPr>
            <p:nvPr/>
          </p:nvSpPr>
          <p:spPr bwMode="auto">
            <a:xfrm flipV="1">
              <a:off x="377" y="2037"/>
              <a:ext cx="0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4038" name="Line 163"/>
            <p:cNvSpPr>
              <a:spLocks noChangeShapeType="1"/>
            </p:cNvSpPr>
            <p:nvPr/>
          </p:nvSpPr>
          <p:spPr bwMode="auto">
            <a:xfrm flipV="1">
              <a:off x="377" y="1824"/>
              <a:ext cx="0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4039" name="Line 164"/>
            <p:cNvSpPr>
              <a:spLocks noChangeShapeType="1"/>
            </p:cNvSpPr>
            <p:nvPr/>
          </p:nvSpPr>
          <p:spPr bwMode="auto">
            <a:xfrm flipV="1">
              <a:off x="1440" y="2042"/>
              <a:ext cx="0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4040" name="Line 165"/>
            <p:cNvSpPr>
              <a:spLocks noChangeShapeType="1"/>
            </p:cNvSpPr>
            <p:nvPr/>
          </p:nvSpPr>
          <p:spPr bwMode="auto">
            <a:xfrm flipV="1">
              <a:off x="1440" y="1824"/>
              <a:ext cx="0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4041" name="Line 166"/>
            <p:cNvSpPr>
              <a:spLocks noChangeShapeType="1"/>
            </p:cNvSpPr>
            <p:nvPr/>
          </p:nvSpPr>
          <p:spPr bwMode="auto">
            <a:xfrm flipV="1">
              <a:off x="857" y="2036"/>
              <a:ext cx="0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h-TH"/>
            </a:p>
          </p:txBody>
        </p:sp>
      </p:grpSp>
      <p:sp>
        <p:nvSpPr>
          <p:cNvPr id="146" name="Title 14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Radix Sort</a:t>
            </a:r>
            <a:endParaRPr lang="th-TH" dirty="0"/>
          </a:p>
        </p:txBody>
      </p:sp>
      <p:grpSp>
        <p:nvGrpSpPr>
          <p:cNvPr id="17" name="Group 169"/>
          <p:cNvGrpSpPr>
            <a:grpSpLocks/>
          </p:cNvGrpSpPr>
          <p:nvPr/>
        </p:nvGrpSpPr>
        <p:grpSpPr bwMode="auto">
          <a:xfrm>
            <a:off x="533400" y="4221163"/>
            <a:ext cx="7010400" cy="1722437"/>
            <a:chOff x="336" y="2659"/>
            <a:chExt cx="4416" cy="1085"/>
          </a:xfrm>
        </p:grpSpPr>
        <p:sp>
          <p:nvSpPr>
            <p:cNvPr id="84000" name="Text Box 11"/>
            <p:cNvSpPr txBox="1">
              <a:spLocks noChangeArrowheads="1"/>
            </p:cNvSpPr>
            <p:nvPr/>
          </p:nvSpPr>
          <p:spPr bwMode="auto">
            <a:xfrm>
              <a:off x="336" y="2659"/>
              <a:ext cx="38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h-TH" sz="2200" b="1">
                  <a:solidFill>
                    <a:srgbClr val="0000FF"/>
                  </a:solidFill>
                  <a:latin typeface="_Layiji MaHaNiYom V 1.2" pitchFamily="2" charset="0"/>
                </a:rPr>
                <a:t> 64</a:t>
              </a:r>
            </a:p>
          </p:txBody>
        </p:sp>
        <p:sp>
          <p:nvSpPr>
            <p:cNvPr id="84001" name="Text Box 13"/>
            <p:cNvSpPr txBox="1">
              <a:spLocks noChangeArrowheads="1"/>
            </p:cNvSpPr>
            <p:nvPr/>
          </p:nvSpPr>
          <p:spPr bwMode="auto">
            <a:xfrm>
              <a:off x="384" y="3072"/>
              <a:ext cx="28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h-TH" sz="2200" b="1">
                  <a:solidFill>
                    <a:srgbClr val="0000FF"/>
                  </a:solidFill>
                  <a:latin typeface="_Layiji MaHaNiYom V 1.2" pitchFamily="2" charset="0"/>
                </a:rPr>
                <a:t>8</a:t>
              </a:r>
            </a:p>
          </p:txBody>
        </p:sp>
        <p:sp>
          <p:nvSpPr>
            <p:cNvPr id="84002" name="Text Box 16"/>
            <p:cNvSpPr txBox="1">
              <a:spLocks noChangeArrowheads="1"/>
            </p:cNvSpPr>
            <p:nvPr/>
          </p:nvSpPr>
          <p:spPr bwMode="auto">
            <a:xfrm>
              <a:off x="1344" y="3463"/>
              <a:ext cx="43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h-TH" sz="2200" b="1">
                  <a:solidFill>
                    <a:srgbClr val="0000FF"/>
                  </a:solidFill>
                  <a:latin typeface="_Layiji MaHaNiYom V 1.2" pitchFamily="2" charset="0"/>
                </a:rPr>
                <a:t>216</a:t>
              </a:r>
            </a:p>
          </p:txBody>
        </p:sp>
        <p:sp>
          <p:nvSpPr>
            <p:cNvPr id="84003" name="Text Box 19"/>
            <p:cNvSpPr txBox="1">
              <a:spLocks noChangeArrowheads="1"/>
            </p:cNvSpPr>
            <p:nvPr/>
          </p:nvSpPr>
          <p:spPr bwMode="auto">
            <a:xfrm>
              <a:off x="3072" y="3456"/>
              <a:ext cx="43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h-TH" sz="2200" b="1">
                  <a:solidFill>
                    <a:srgbClr val="0000FF"/>
                  </a:solidFill>
                  <a:latin typeface="_Layiji MaHaNiYom V 1.2" pitchFamily="2" charset="0"/>
                </a:rPr>
                <a:t>512</a:t>
              </a:r>
            </a:p>
          </p:txBody>
        </p:sp>
        <p:sp>
          <p:nvSpPr>
            <p:cNvPr id="84004" name="Text Box 21"/>
            <p:cNvSpPr txBox="1">
              <a:spLocks noChangeArrowheads="1"/>
            </p:cNvSpPr>
            <p:nvPr/>
          </p:nvSpPr>
          <p:spPr bwMode="auto">
            <a:xfrm>
              <a:off x="336" y="2880"/>
              <a:ext cx="38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h-TH" sz="2200" b="1">
                  <a:solidFill>
                    <a:srgbClr val="0000FF"/>
                  </a:solidFill>
                  <a:latin typeface="_Layiji MaHaNiYom V 1.2" pitchFamily="2" charset="0"/>
                </a:rPr>
                <a:t> 27</a:t>
              </a:r>
            </a:p>
          </p:txBody>
        </p:sp>
        <p:sp>
          <p:nvSpPr>
            <p:cNvPr id="84005" name="Text Box 24"/>
            <p:cNvSpPr txBox="1">
              <a:spLocks noChangeArrowheads="1"/>
            </p:cNvSpPr>
            <p:nvPr/>
          </p:nvSpPr>
          <p:spPr bwMode="auto">
            <a:xfrm>
              <a:off x="4224" y="3456"/>
              <a:ext cx="52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h-TH" sz="2200" b="1">
                  <a:solidFill>
                    <a:srgbClr val="0000FF"/>
                  </a:solidFill>
                  <a:latin typeface="_Layiji MaHaNiYom V 1.2" pitchFamily="2" charset="0"/>
                </a:rPr>
                <a:t>729</a:t>
              </a:r>
            </a:p>
          </p:txBody>
        </p:sp>
        <p:sp>
          <p:nvSpPr>
            <p:cNvPr id="84006" name="Text Box 27"/>
            <p:cNvSpPr txBox="1">
              <a:spLocks noChangeArrowheads="1"/>
            </p:cNvSpPr>
            <p:nvPr/>
          </p:nvSpPr>
          <p:spPr bwMode="auto">
            <a:xfrm>
              <a:off x="370" y="3456"/>
              <a:ext cx="28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h-TH" sz="2200" b="1">
                  <a:solidFill>
                    <a:srgbClr val="0000FF"/>
                  </a:solidFill>
                  <a:latin typeface="_Layiji MaHaNiYom V 1.2" pitchFamily="2" charset="0"/>
                </a:rPr>
                <a:t>0</a:t>
              </a:r>
            </a:p>
          </p:txBody>
        </p:sp>
        <p:sp>
          <p:nvSpPr>
            <p:cNvPr id="84007" name="Text Box 30"/>
            <p:cNvSpPr txBox="1">
              <a:spLocks noChangeArrowheads="1"/>
            </p:cNvSpPr>
            <p:nvPr/>
          </p:nvSpPr>
          <p:spPr bwMode="auto">
            <a:xfrm>
              <a:off x="404" y="3264"/>
              <a:ext cx="28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h-TH" sz="2200" b="1">
                  <a:solidFill>
                    <a:srgbClr val="0000FF"/>
                  </a:solidFill>
                  <a:latin typeface="_Layiji MaHaNiYom V 1.2" pitchFamily="2" charset="0"/>
                </a:rPr>
                <a:t>1</a:t>
              </a:r>
            </a:p>
          </p:txBody>
        </p:sp>
        <p:sp>
          <p:nvSpPr>
            <p:cNvPr id="84008" name="Text Box 33"/>
            <p:cNvSpPr txBox="1">
              <a:spLocks noChangeArrowheads="1"/>
            </p:cNvSpPr>
            <p:nvPr/>
          </p:nvSpPr>
          <p:spPr bwMode="auto">
            <a:xfrm>
              <a:off x="1824" y="3456"/>
              <a:ext cx="52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h-TH" sz="2200" b="1">
                  <a:solidFill>
                    <a:srgbClr val="0000FF"/>
                  </a:solidFill>
                  <a:latin typeface="_Layiji MaHaNiYom V 1.2" pitchFamily="2" charset="0"/>
                </a:rPr>
                <a:t>343</a:t>
              </a:r>
            </a:p>
          </p:txBody>
        </p:sp>
        <p:sp>
          <p:nvSpPr>
            <p:cNvPr id="84009" name="Text Box 36"/>
            <p:cNvSpPr txBox="1">
              <a:spLocks noChangeArrowheads="1"/>
            </p:cNvSpPr>
            <p:nvPr/>
          </p:nvSpPr>
          <p:spPr bwMode="auto">
            <a:xfrm>
              <a:off x="768" y="3456"/>
              <a:ext cx="43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h-TH" sz="2200" b="1">
                  <a:solidFill>
                    <a:srgbClr val="0000FF"/>
                  </a:solidFill>
                  <a:latin typeface="_Layiji MaHaNiYom V 1.2" pitchFamily="2" charset="0"/>
                </a:rPr>
                <a:t>125</a:t>
              </a:r>
            </a:p>
          </p:txBody>
        </p:sp>
        <p:sp>
          <p:nvSpPr>
            <p:cNvPr id="84010" name="Line 137"/>
            <p:cNvSpPr>
              <a:spLocks noChangeShapeType="1"/>
            </p:cNvSpPr>
            <p:nvPr/>
          </p:nvSpPr>
          <p:spPr bwMode="auto">
            <a:xfrm flipV="1">
              <a:off x="466" y="3648"/>
              <a:ext cx="0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4011" name="Line 138"/>
            <p:cNvSpPr>
              <a:spLocks noChangeShapeType="1"/>
            </p:cNvSpPr>
            <p:nvPr/>
          </p:nvSpPr>
          <p:spPr bwMode="auto">
            <a:xfrm flipV="1">
              <a:off x="912" y="3648"/>
              <a:ext cx="0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4012" name="Line 139"/>
            <p:cNvSpPr>
              <a:spLocks noChangeShapeType="1"/>
            </p:cNvSpPr>
            <p:nvPr/>
          </p:nvSpPr>
          <p:spPr bwMode="auto">
            <a:xfrm flipV="1">
              <a:off x="1502" y="3648"/>
              <a:ext cx="0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4013" name="Line 140"/>
            <p:cNvSpPr>
              <a:spLocks noChangeShapeType="1"/>
            </p:cNvSpPr>
            <p:nvPr/>
          </p:nvSpPr>
          <p:spPr bwMode="auto">
            <a:xfrm flipV="1">
              <a:off x="1920" y="3648"/>
              <a:ext cx="0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4014" name="Line 141"/>
            <p:cNvSpPr>
              <a:spLocks noChangeShapeType="1"/>
            </p:cNvSpPr>
            <p:nvPr/>
          </p:nvSpPr>
          <p:spPr bwMode="auto">
            <a:xfrm flipV="1">
              <a:off x="3230" y="3648"/>
              <a:ext cx="0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4015" name="Line 143"/>
            <p:cNvSpPr>
              <a:spLocks noChangeShapeType="1"/>
            </p:cNvSpPr>
            <p:nvPr/>
          </p:nvSpPr>
          <p:spPr bwMode="auto">
            <a:xfrm flipV="1">
              <a:off x="4388" y="3648"/>
              <a:ext cx="0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4016" name="Line 158"/>
            <p:cNvSpPr>
              <a:spLocks noChangeShapeType="1"/>
            </p:cNvSpPr>
            <p:nvPr/>
          </p:nvSpPr>
          <p:spPr bwMode="auto">
            <a:xfrm flipV="1">
              <a:off x="466" y="3421"/>
              <a:ext cx="0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4017" name="Line 159"/>
            <p:cNvSpPr>
              <a:spLocks noChangeShapeType="1"/>
            </p:cNvSpPr>
            <p:nvPr/>
          </p:nvSpPr>
          <p:spPr bwMode="auto">
            <a:xfrm flipV="1">
              <a:off x="466" y="3251"/>
              <a:ext cx="0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84018" name="Line 160"/>
            <p:cNvSpPr>
              <a:spLocks noChangeShapeType="1"/>
            </p:cNvSpPr>
            <p:nvPr/>
          </p:nvSpPr>
          <p:spPr bwMode="auto">
            <a:xfrm flipV="1">
              <a:off x="466" y="3024"/>
              <a:ext cx="0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h-TH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List – Unordered List</a:t>
            </a:r>
            <a:endParaRPr lang="th-TH" dirty="0"/>
          </a:p>
        </p:txBody>
      </p:sp>
      <p:grpSp>
        <p:nvGrpSpPr>
          <p:cNvPr id="3" name="Group 9"/>
          <p:cNvGrpSpPr/>
          <p:nvPr/>
        </p:nvGrpSpPr>
        <p:grpSpPr>
          <a:xfrm>
            <a:off x="755576" y="1556792"/>
            <a:ext cx="1728192" cy="3333692"/>
            <a:chOff x="755576" y="1556792"/>
            <a:chExt cx="1728192" cy="3333692"/>
          </a:xfrm>
        </p:grpSpPr>
        <p:sp>
          <p:nvSpPr>
            <p:cNvPr id="4" name="Rectangle 3"/>
            <p:cNvSpPr/>
            <p:nvPr/>
          </p:nvSpPr>
          <p:spPr>
            <a:xfrm>
              <a:off x="755576" y="1556792"/>
              <a:ext cx="1728192" cy="293644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800" dirty="0"/>
                <a:t>To Buy :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800" dirty="0"/>
                <a:t>Bread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800" dirty="0"/>
                <a:t>Milk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800" dirty="0"/>
                <a:t>Eggs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800" dirty="0"/>
                <a:t>Fruit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800" dirty="0"/>
                <a:t>Rice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800" dirty="0"/>
                <a:t>Pasta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800" dirty="0"/>
                <a:t>Butter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800" dirty="0"/>
                <a:t>Juice</a:t>
              </a:r>
              <a:endParaRPr lang="th-TH" sz="18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99592" y="4521152"/>
              <a:ext cx="15721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Unordered List</a:t>
              </a:r>
              <a:endParaRPr lang="th-TH" sz="1800" dirty="0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2843808" y="1556792"/>
            <a:ext cx="2664296" cy="3598659"/>
            <a:chOff x="2843808" y="1556792"/>
            <a:chExt cx="2664296" cy="3598659"/>
          </a:xfrm>
        </p:grpSpPr>
        <p:sp>
          <p:nvSpPr>
            <p:cNvPr id="6" name="Rectangle 5"/>
            <p:cNvSpPr/>
            <p:nvPr/>
          </p:nvSpPr>
          <p:spPr>
            <a:xfrm>
              <a:off x="3275856" y="4509120"/>
              <a:ext cx="174765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Ordered List </a:t>
              </a:r>
            </a:p>
            <a:p>
              <a:r>
                <a:rPr lang="en-US" sz="1800" dirty="0">
                  <a:solidFill>
                    <a:srgbClr val="C00000"/>
                  </a:solidFill>
                </a:rPr>
                <a:t>Ascending</a:t>
              </a:r>
              <a:r>
                <a:rPr lang="en-US" sz="1800" dirty="0"/>
                <a:t> Order</a:t>
              </a:r>
              <a:endParaRPr lang="th-TH" sz="18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43808" y="1556792"/>
              <a:ext cx="2664296" cy="293644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800" dirty="0"/>
                <a:t>Scores :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800" dirty="0"/>
                <a:t>Bruce		</a:t>
              </a:r>
              <a:r>
                <a:rPr lang="en-US" sz="1800" dirty="0">
                  <a:solidFill>
                    <a:srgbClr val="C00000"/>
                  </a:solidFill>
                </a:rPr>
                <a:t>2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800" dirty="0"/>
                <a:t>Tom		</a:t>
              </a:r>
              <a:r>
                <a:rPr lang="en-US" sz="1800" dirty="0">
                  <a:solidFill>
                    <a:srgbClr val="C00000"/>
                  </a:solidFill>
                </a:rPr>
                <a:t>3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800" dirty="0"/>
                <a:t>Ben		</a:t>
              </a:r>
              <a:r>
                <a:rPr lang="en-US" sz="1800" dirty="0">
                  <a:solidFill>
                    <a:srgbClr val="C00000"/>
                  </a:solidFill>
                </a:rPr>
                <a:t>5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800" dirty="0"/>
                <a:t>Max		</a:t>
              </a:r>
              <a:r>
                <a:rPr lang="en-US" sz="1800" dirty="0">
                  <a:solidFill>
                    <a:srgbClr val="C00000"/>
                  </a:solidFill>
                </a:rPr>
                <a:t>7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800" dirty="0"/>
                <a:t>Tim		</a:t>
              </a:r>
              <a:r>
                <a:rPr lang="en-US" sz="1800" dirty="0">
                  <a:solidFill>
                    <a:srgbClr val="C00000"/>
                  </a:solidFill>
                </a:rPr>
                <a:t>7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800" dirty="0"/>
                <a:t>Marry		</a:t>
              </a:r>
              <a:r>
                <a:rPr lang="en-US" sz="1800" dirty="0">
                  <a:solidFill>
                    <a:srgbClr val="C00000"/>
                  </a:solidFill>
                </a:rPr>
                <a:t>8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800" dirty="0"/>
                <a:t>Ron		</a:t>
              </a:r>
              <a:r>
                <a:rPr lang="en-US" sz="1800" dirty="0">
                  <a:solidFill>
                    <a:srgbClr val="C00000"/>
                  </a:solidFill>
                </a:rPr>
                <a:t>9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800" dirty="0"/>
                <a:t>Harry	                </a:t>
              </a:r>
              <a:r>
                <a:rPr lang="en-US" sz="1800" dirty="0">
                  <a:solidFill>
                    <a:srgbClr val="C00000"/>
                  </a:solidFill>
                </a:rPr>
                <a:t>10</a:t>
              </a:r>
              <a:endParaRPr lang="th-TH" sz="1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5724128" y="2564904"/>
            <a:ext cx="2952328" cy="2590547"/>
            <a:chOff x="5724128" y="2564904"/>
            <a:chExt cx="2952328" cy="2590547"/>
          </a:xfrm>
        </p:grpSpPr>
        <p:sp>
          <p:nvSpPr>
            <p:cNvPr id="8" name="Rectangle 7"/>
            <p:cNvSpPr/>
            <p:nvPr/>
          </p:nvSpPr>
          <p:spPr>
            <a:xfrm>
              <a:off x="6444208" y="4509120"/>
              <a:ext cx="17829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Ordered List </a:t>
              </a:r>
            </a:p>
            <a:p>
              <a:r>
                <a:rPr lang="en-US" sz="1800" dirty="0" err="1">
                  <a:solidFill>
                    <a:srgbClr val="C00000"/>
                  </a:solidFill>
                </a:rPr>
                <a:t>Decending</a:t>
              </a:r>
              <a:r>
                <a:rPr lang="en-US" sz="1800" dirty="0"/>
                <a:t> Order</a:t>
              </a:r>
              <a:endParaRPr lang="th-TH" sz="18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24128" y="2564904"/>
              <a:ext cx="2952328" cy="86409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800" dirty="0">
                  <a:solidFill>
                    <a:schemeClr val="tx1"/>
                  </a:solidFill>
                </a:rPr>
                <a:t>98n</a:t>
              </a:r>
              <a:r>
                <a:rPr lang="en-US" sz="1800" baseline="30000" dirty="0">
                  <a:solidFill>
                    <a:srgbClr val="C00000"/>
                  </a:solidFill>
                </a:rPr>
                <a:t>5</a:t>
              </a:r>
              <a:r>
                <a:rPr lang="en-US" sz="1800" dirty="0">
                  <a:solidFill>
                    <a:schemeClr val="tx1"/>
                  </a:solidFill>
                </a:rPr>
                <a:t> – 4n</a:t>
              </a:r>
              <a:r>
                <a:rPr lang="en-US" sz="1800" baseline="30000" dirty="0">
                  <a:solidFill>
                    <a:srgbClr val="C00000"/>
                  </a:solidFill>
                </a:rPr>
                <a:t>4</a:t>
              </a:r>
              <a:r>
                <a:rPr lang="en-US" sz="1800" dirty="0">
                  <a:solidFill>
                    <a:schemeClr val="tx1"/>
                  </a:solidFill>
                </a:rPr>
                <a:t> + n</a:t>
              </a:r>
              <a:r>
                <a:rPr lang="en-US" sz="1800" baseline="30000" dirty="0">
                  <a:solidFill>
                    <a:srgbClr val="C00000"/>
                  </a:solidFill>
                </a:rPr>
                <a:t>3</a:t>
              </a:r>
              <a:r>
                <a:rPr lang="en-US" sz="1800" dirty="0">
                  <a:solidFill>
                    <a:schemeClr val="tx1"/>
                  </a:solidFill>
                </a:rPr>
                <a:t> – 8n</a:t>
              </a:r>
              <a:r>
                <a:rPr lang="en-US" sz="1800" baseline="30000" dirty="0">
                  <a:solidFill>
                    <a:srgbClr val="C00000"/>
                  </a:solidFill>
                </a:rPr>
                <a:t>2</a:t>
              </a:r>
              <a:r>
                <a:rPr lang="en-US" sz="1800" dirty="0">
                  <a:solidFill>
                    <a:schemeClr val="tx1"/>
                  </a:solidFill>
                </a:rPr>
                <a:t> + 5n + 7</a:t>
              </a:r>
              <a:endParaRPr lang="th-TH" sz="18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Abstract Data Type  &amp; Implementation</a:t>
            </a:r>
            <a:endParaRPr lang="th-TH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56792"/>
            <a:ext cx="58326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Cordia New" pitchFamily="34" charset="-34"/>
                <a:cs typeface="Cordia New" pitchFamily="34" charset="-34"/>
              </a:rPr>
              <a:t>Logical ADT : </a:t>
            </a:r>
            <a:r>
              <a:rPr lang="th-TH" sz="2400" b="1" dirty="0">
                <a:solidFill>
                  <a:srgbClr val="0070C0"/>
                </a:solidFill>
                <a:latin typeface="Cordia New" pitchFamily="34" charset="-34"/>
                <a:cs typeface="Cordia New" pitchFamily="34" charset="-34"/>
              </a:rPr>
              <a:t>ขึ้นกับ </a:t>
            </a:r>
            <a:r>
              <a:rPr lang="en-US" sz="2400" b="1" dirty="0">
                <a:solidFill>
                  <a:srgbClr val="0070C0"/>
                </a:solidFill>
                <a:latin typeface="Cordia New" pitchFamily="34" charset="-34"/>
                <a:cs typeface="Cordia New" pitchFamily="34" charset="-34"/>
              </a:rPr>
              <a:t>application</a:t>
            </a:r>
          </a:p>
          <a:p>
            <a:pPr>
              <a:lnSpc>
                <a:spcPct val="150000"/>
              </a:lnSpc>
            </a:pPr>
            <a:endParaRPr lang="en-US" sz="2400" b="1" dirty="0">
              <a:solidFill>
                <a:srgbClr val="0070C0"/>
              </a:solidFill>
              <a:latin typeface="Cordia New" pitchFamily="34" charset="-34"/>
              <a:cs typeface="Cordia New" pitchFamily="34" charset="-34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latin typeface="Cordia New" pitchFamily="34" charset="-34"/>
                <a:cs typeface="Cordia New" pitchFamily="34" charset="-34"/>
              </a:rPr>
              <a:t>Data : </a:t>
            </a:r>
            <a:r>
              <a:rPr lang="th-TH" sz="2400" b="1" dirty="0">
                <a:latin typeface="Cordia New" pitchFamily="34" charset="-34"/>
                <a:cs typeface="Cordia New" pitchFamily="34" charset="-34"/>
              </a:rPr>
              <a:t>ของมีลำดับ มีปลาย หัว </a:t>
            </a:r>
            <a:r>
              <a:rPr lang="en-US" sz="2400" b="1" dirty="0">
                <a:solidFill>
                  <a:schemeClr val="accent5"/>
                </a:solidFill>
                <a:latin typeface="Cordia New" pitchFamily="34" charset="-34"/>
                <a:cs typeface="Cordia New" pitchFamily="34" charset="-34"/>
              </a:rPr>
              <a:t>head </a:t>
            </a:r>
            <a:r>
              <a:rPr lang="th-TH" sz="2400" b="1" dirty="0">
                <a:solidFill>
                  <a:srgbClr val="C00000"/>
                </a:solidFill>
                <a:latin typeface="Cordia New" pitchFamily="34" charset="-34"/>
                <a:cs typeface="Cordia New" pitchFamily="34" charset="-34"/>
              </a:rPr>
              <a:t>และ/หรือ </a:t>
            </a:r>
            <a:r>
              <a:rPr lang="th-TH" sz="2400" b="1" dirty="0">
                <a:latin typeface="Cordia New" pitchFamily="34" charset="-34"/>
                <a:cs typeface="Cordia New" pitchFamily="34" charset="-34"/>
              </a:rPr>
              <a:t>ท้าย </a:t>
            </a:r>
            <a:r>
              <a:rPr lang="en-US" sz="2400" b="1" dirty="0">
                <a:solidFill>
                  <a:schemeClr val="accent5"/>
                </a:solidFill>
                <a:latin typeface="Cordia New" pitchFamily="34" charset="-34"/>
                <a:cs typeface="Cordia New" pitchFamily="34" charset="-34"/>
              </a:rPr>
              <a:t>tail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400" b="1" dirty="0">
              <a:latin typeface="Cordia New" pitchFamily="34" charset="-34"/>
              <a:cs typeface="Cordia New" pitchFamily="34" charset="-34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latin typeface="Cordia New" pitchFamily="34" charset="-34"/>
                <a:cs typeface="Cordia New" pitchFamily="34" charset="-34"/>
              </a:rPr>
              <a:t>Methods :</a:t>
            </a:r>
            <a:r>
              <a:rPr lang="th-TH" sz="2400" b="1" dirty="0">
                <a:solidFill>
                  <a:srgbClr val="0070C0"/>
                </a:solidFill>
                <a:latin typeface="Cordia New" pitchFamily="34" charset="-34"/>
                <a:cs typeface="Cordia New" pitchFamily="34" charset="-34"/>
              </a:rPr>
              <a:t>ขึ้นกับ และ </a:t>
            </a:r>
            <a:r>
              <a:rPr lang="en-US" sz="2400" b="1" dirty="0">
                <a:solidFill>
                  <a:srgbClr val="0070C0"/>
                </a:solidFill>
                <a:latin typeface="Cordia New" pitchFamily="34" charset="-34"/>
                <a:cs typeface="Cordia New" pitchFamily="34" charset="-34"/>
              </a:rPr>
              <a:t>list </a:t>
            </a:r>
            <a:r>
              <a:rPr lang="th-TH" sz="2400" b="1" dirty="0">
                <a:solidFill>
                  <a:srgbClr val="0070C0"/>
                </a:solidFill>
                <a:latin typeface="Cordia New" pitchFamily="34" charset="-34"/>
                <a:cs typeface="Cordia New" pitchFamily="34" charset="-34"/>
              </a:rPr>
              <a:t>เป็น </a:t>
            </a:r>
            <a:r>
              <a:rPr lang="en-US" sz="2400" b="1" dirty="0">
                <a:solidFill>
                  <a:srgbClr val="0070C0"/>
                </a:solidFill>
                <a:latin typeface="Cordia New" pitchFamily="34" charset="-34"/>
                <a:cs typeface="Cordia New" pitchFamily="34" charset="-34"/>
              </a:rPr>
              <a:t>ordered list </a:t>
            </a:r>
            <a:r>
              <a:rPr lang="th-TH" sz="2400" b="1" dirty="0">
                <a:solidFill>
                  <a:srgbClr val="0070C0"/>
                </a:solidFill>
                <a:latin typeface="Cordia New" pitchFamily="34" charset="-34"/>
                <a:cs typeface="Cordia New" pitchFamily="34" charset="-34"/>
              </a:rPr>
              <a:t>หรือไม่</a:t>
            </a:r>
            <a:endParaRPr lang="en-US" sz="2400" b="1" dirty="0"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72200" y="2802452"/>
            <a:ext cx="25922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rdia New" pitchFamily="34" charset="-34"/>
                <a:cs typeface="Cordia New" pitchFamily="34" charset="-34"/>
              </a:rPr>
              <a:t>Data Implementation ?</a:t>
            </a:r>
          </a:p>
          <a:p>
            <a:pPr algn="ctr"/>
            <a:r>
              <a:rPr lang="en-US" sz="2400" b="1" dirty="0">
                <a:solidFill>
                  <a:srgbClr val="C00000"/>
                </a:solidFill>
                <a:latin typeface="Cordia New" pitchFamily="34" charset="-34"/>
                <a:cs typeface="Cordia New" pitchFamily="34" charset="-34"/>
              </a:rPr>
              <a:t>Python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 List / </a:t>
            </a:r>
            <a:r>
              <a:rPr lang="en-US" dirty="0">
                <a:solidFill>
                  <a:srgbClr val="00B0F0"/>
                </a:solidFill>
              </a:rPr>
              <a:t>Ordered List</a:t>
            </a:r>
            <a:endParaRPr lang="th-TH" dirty="0">
              <a:solidFill>
                <a:srgbClr val="00B0F0"/>
              </a:solidFill>
            </a:endParaRPr>
          </a:p>
        </p:txBody>
      </p:sp>
      <p:sp>
        <p:nvSpPr>
          <p:cNvPr id="151553" name="Rectangle 1"/>
          <p:cNvSpPr>
            <a:spLocks noChangeArrowheads="1"/>
          </p:cNvSpPr>
          <p:nvPr/>
        </p:nvSpPr>
        <p:spPr bwMode="auto">
          <a:xfrm rot="10800000" flipV="1">
            <a:off x="179512" y="979568"/>
            <a:ext cx="8712968" cy="5237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66654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th-TH" sz="24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rdia New" pitchFamily="34" charset="-34"/>
                <a:cs typeface="Cordia New" pitchFamily="34" charset="-34"/>
              </a:rPr>
              <a:t>List()</a:t>
            </a:r>
            <a:r>
              <a:rPr kumimoji="0" lang="th-TH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rdia New" pitchFamily="34" charset="-34"/>
                <a:cs typeface="Cordia New" pitchFamily="34" charset="-34"/>
              </a:rPr>
              <a:t> 		สร้าง</a:t>
            </a:r>
            <a:r>
              <a:rPr kumimoji="0" lang="th-TH" sz="2400" b="0" i="0" u="none" strike="noStrike" cap="none" normalizeH="0" dirty="0">
                <a:ln>
                  <a:noFill/>
                </a:ln>
                <a:solidFill>
                  <a:srgbClr val="333333"/>
                </a:solidFill>
                <a:effectLst/>
                <a:latin typeface="Cordia New" pitchFamily="34" charset="-34"/>
                <a:cs typeface="Cordia New" pitchFamily="34" charset="-34"/>
              </a:rPr>
              <a:t> </a:t>
            </a:r>
            <a:r>
              <a:rPr lang="th-TH" sz="2400" dirty="0">
                <a:solidFill>
                  <a:srgbClr val="333333"/>
                </a:solidFill>
                <a:latin typeface="Cordia New" pitchFamily="34" charset="-34"/>
                <a:cs typeface="Cordia New" pitchFamily="34" charset="-34"/>
              </a:rPr>
              <a:t>empty list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th-TH" sz="2400" dirty="0">
                <a:solidFill>
                  <a:srgbClr val="C7254E"/>
                </a:solidFill>
                <a:latin typeface="Cordia New" pitchFamily="34" charset="-34"/>
                <a:cs typeface="Cordia New" pitchFamily="34" charset="-34"/>
              </a:rPr>
              <a:t>isEmpty()</a:t>
            </a:r>
            <a:r>
              <a:rPr lang="th-TH" sz="2400" dirty="0">
                <a:solidFill>
                  <a:srgbClr val="333333"/>
                </a:solidFill>
                <a:latin typeface="Cordia New" pitchFamily="34" charset="-34"/>
                <a:cs typeface="Cordia New" pitchFamily="34" charset="-34"/>
              </a:rPr>
              <a:t> 	</a:t>
            </a:r>
            <a:r>
              <a:rPr lang="en-US" sz="2400" dirty="0">
                <a:solidFill>
                  <a:srgbClr val="333333"/>
                </a:solidFill>
                <a:latin typeface="Cordia New" pitchFamily="34" charset="-34"/>
                <a:cs typeface="Cordia New" pitchFamily="34" charset="-34"/>
              </a:rPr>
              <a:t>r</a:t>
            </a:r>
            <a:r>
              <a:rPr lang="th-TH" sz="2400" dirty="0">
                <a:solidFill>
                  <a:srgbClr val="333333"/>
                </a:solidFill>
                <a:latin typeface="Cordia New" pitchFamily="34" charset="-34"/>
                <a:cs typeface="Cordia New" pitchFamily="34" charset="-34"/>
              </a:rPr>
              <a:t>eturns </a:t>
            </a:r>
            <a:r>
              <a:rPr lang="en-US" sz="2400" dirty="0" err="1">
                <a:solidFill>
                  <a:srgbClr val="333333"/>
                </a:solidFill>
                <a:latin typeface="Cordia New" pitchFamily="34" charset="-34"/>
                <a:cs typeface="Cordia New" pitchFamily="34" charset="-34"/>
              </a:rPr>
              <a:t>boolean</a:t>
            </a:r>
            <a:r>
              <a:rPr lang="en-US" sz="2400" dirty="0">
                <a:solidFill>
                  <a:srgbClr val="333333"/>
                </a:solidFill>
                <a:latin typeface="Cordia New" pitchFamily="34" charset="-34"/>
                <a:cs typeface="Cordia New" pitchFamily="34" charset="-34"/>
              </a:rPr>
              <a:t> </a:t>
            </a:r>
            <a:r>
              <a:rPr lang="th-TH" sz="2400" dirty="0">
                <a:solidFill>
                  <a:srgbClr val="333333"/>
                </a:solidFill>
                <a:latin typeface="Cordia New" pitchFamily="34" charset="-34"/>
                <a:cs typeface="Cordia New" pitchFamily="34" charset="-34"/>
              </a:rPr>
              <a:t> ว่า empty list หรือไม่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th-TH" sz="2400" dirty="0">
                <a:solidFill>
                  <a:srgbClr val="C7254E"/>
                </a:solidFill>
                <a:latin typeface="Cordia New" pitchFamily="34" charset="-34"/>
                <a:cs typeface="Cordia New" pitchFamily="34" charset="-34"/>
              </a:rPr>
              <a:t>size()</a:t>
            </a:r>
            <a:r>
              <a:rPr lang="th-TH" sz="2400" dirty="0">
                <a:solidFill>
                  <a:srgbClr val="333333"/>
                </a:solidFill>
                <a:latin typeface="Cordia New" pitchFamily="34" charset="-34"/>
                <a:cs typeface="Cordia New" pitchFamily="34" charset="-34"/>
              </a:rPr>
              <a:t> 		returns จำนวนของใน  list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th-TH" sz="2400" dirty="0">
                <a:solidFill>
                  <a:srgbClr val="C7254E"/>
                </a:solidFill>
                <a:latin typeface="Cordia New" pitchFamily="34" charset="-34"/>
                <a:cs typeface="Cordia New" pitchFamily="34" charset="-34"/>
              </a:rPr>
              <a:t>search(item)</a:t>
            </a:r>
            <a:r>
              <a:rPr lang="th-TH" sz="2400" dirty="0">
                <a:solidFill>
                  <a:srgbClr val="333333"/>
                </a:solidFill>
                <a:latin typeface="Cordia New" pitchFamily="34" charset="-34"/>
                <a:cs typeface="Cordia New" pitchFamily="34" charset="-34"/>
              </a:rPr>
              <a:t> 	</a:t>
            </a:r>
            <a:r>
              <a:rPr lang="en-US" sz="2400" dirty="0">
                <a:solidFill>
                  <a:srgbClr val="333333"/>
                </a:solidFill>
                <a:latin typeface="Cordia New" pitchFamily="34" charset="-34"/>
                <a:cs typeface="Cordia New" pitchFamily="34" charset="-34"/>
              </a:rPr>
              <a:t>r</a:t>
            </a:r>
            <a:r>
              <a:rPr lang="th-TH" sz="2400" dirty="0">
                <a:solidFill>
                  <a:srgbClr val="333333"/>
                </a:solidFill>
                <a:latin typeface="Cordia New" pitchFamily="34" charset="-34"/>
                <a:cs typeface="Cordia New" pitchFamily="34" charset="-34"/>
              </a:rPr>
              <a:t>eturns ว่ามี </a:t>
            </a:r>
            <a:r>
              <a:rPr lang="en-US" sz="2400" dirty="0">
                <a:solidFill>
                  <a:srgbClr val="333333"/>
                </a:solidFill>
                <a:latin typeface="Cordia New" pitchFamily="34" charset="-34"/>
                <a:cs typeface="Cordia New" pitchFamily="34" charset="-34"/>
              </a:rPr>
              <a:t>item </a:t>
            </a:r>
            <a:r>
              <a:rPr lang="th-TH" sz="2400" dirty="0">
                <a:solidFill>
                  <a:srgbClr val="333333"/>
                </a:solidFill>
                <a:latin typeface="Cordia New" pitchFamily="34" charset="-34"/>
                <a:cs typeface="Cordia New" pitchFamily="34" charset="-34"/>
              </a:rPr>
              <a:t>ใน </a:t>
            </a:r>
            <a:r>
              <a:rPr lang="en-US" sz="2400" dirty="0">
                <a:solidFill>
                  <a:srgbClr val="333333"/>
                </a:solidFill>
                <a:latin typeface="Cordia New" pitchFamily="34" charset="-34"/>
                <a:cs typeface="Cordia New" pitchFamily="34" charset="-34"/>
              </a:rPr>
              <a:t>list </a:t>
            </a:r>
            <a:r>
              <a:rPr lang="th-TH" sz="2400" dirty="0">
                <a:solidFill>
                  <a:srgbClr val="333333"/>
                </a:solidFill>
                <a:latin typeface="Cordia New" pitchFamily="34" charset="-34"/>
                <a:cs typeface="Cordia New" pitchFamily="34" charset="-34"/>
              </a:rPr>
              <a:t>หรือไม่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th-TH" sz="2400" dirty="0">
                <a:solidFill>
                  <a:srgbClr val="C7254E"/>
                </a:solidFill>
                <a:latin typeface="Cordia New" pitchFamily="34" charset="-34"/>
                <a:cs typeface="Cordia New" pitchFamily="34" charset="-34"/>
              </a:rPr>
              <a:t>index(item)</a:t>
            </a:r>
            <a:r>
              <a:rPr lang="th-TH" sz="2400" dirty="0">
                <a:solidFill>
                  <a:srgbClr val="333333"/>
                </a:solidFill>
                <a:latin typeface="Cordia New" pitchFamily="34" charset="-34"/>
                <a:cs typeface="Cordia New" pitchFamily="34" charset="-34"/>
              </a:rPr>
              <a:t> 	returns </a:t>
            </a:r>
            <a:r>
              <a:rPr lang="en-US" sz="2400" dirty="0">
                <a:solidFill>
                  <a:srgbClr val="333333"/>
                </a:solidFill>
                <a:latin typeface="Cordia New" pitchFamily="34" charset="-34"/>
                <a:cs typeface="Cordia New" pitchFamily="34" charset="-34"/>
              </a:rPr>
              <a:t>index </a:t>
            </a:r>
            <a:r>
              <a:rPr lang="th-TH" sz="2400" dirty="0">
                <a:solidFill>
                  <a:srgbClr val="333333"/>
                </a:solidFill>
                <a:latin typeface="Cordia New" pitchFamily="34" charset="-34"/>
                <a:cs typeface="Cordia New" pitchFamily="34" charset="-34"/>
              </a:rPr>
              <a:t>ของ item    </a:t>
            </a:r>
            <a:r>
              <a:rPr lang="en-US" sz="2400" dirty="0">
                <a:solidFill>
                  <a:srgbClr val="333333"/>
                </a:solidFill>
                <a:latin typeface="Cordia New" pitchFamily="34" charset="-34"/>
                <a:cs typeface="Cordia New" pitchFamily="34" charset="-34"/>
              </a:rPr>
              <a:t> </a:t>
            </a:r>
            <a:r>
              <a:rPr lang="th-TH" sz="2400" dirty="0">
                <a:solidFill>
                  <a:srgbClr val="333333"/>
                </a:solidFill>
                <a:latin typeface="Cordia New" pitchFamily="34" charset="-34"/>
                <a:cs typeface="Cordia New" pitchFamily="34" charset="-34"/>
              </a:rPr>
              <a:t>		</a:t>
            </a:r>
            <a:r>
              <a:rPr lang="th-TH" sz="2400" dirty="0">
                <a:solidFill>
                  <a:schemeClr val="bg1">
                    <a:lumMod val="50000"/>
                  </a:schemeClr>
                </a:solidFill>
                <a:latin typeface="Cordia New" pitchFamily="34" charset="-34"/>
                <a:cs typeface="Cordia New" pitchFamily="34" charset="-34"/>
              </a:rPr>
              <a:t>กำหนดให้ item อยู่ใน list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th-TH" sz="2400" dirty="0">
              <a:solidFill>
                <a:schemeClr val="bg1">
                  <a:lumMod val="50000"/>
                </a:schemeClr>
              </a:solidFill>
              <a:latin typeface="Cordia New" pitchFamily="34" charset="-34"/>
              <a:cs typeface="Cordia New" pitchFamily="34" charset="-34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th-TH" sz="2400" dirty="0">
              <a:solidFill>
                <a:schemeClr val="bg1">
                  <a:lumMod val="50000"/>
                </a:schemeClr>
              </a:solidFill>
              <a:latin typeface="Cordia New" pitchFamily="34" charset="-34"/>
              <a:cs typeface="Cordia New" pitchFamily="34" charset="-34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th-TH" sz="2400" dirty="0">
              <a:solidFill>
                <a:srgbClr val="333333"/>
              </a:solidFill>
              <a:latin typeface="Cordia New" pitchFamily="34" charset="-34"/>
              <a:cs typeface="Cordia New" pitchFamily="34" charset="-34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sz="2400" dirty="0">
                <a:solidFill>
                  <a:srgbClr val="333333"/>
                </a:solidFill>
                <a:latin typeface="Cordia New" pitchFamily="34" charset="-34"/>
                <a:cs typeface="Cordia New" pitchFamily="34" charset="-34"/>
              </a:rPr>
              <a:t>                   	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kumimoji="0" lang="th-TH" sz="2400" b="0" i="0" u="none" strike="noStrike" cap="none" normalizeH="0" baseline="0" dirty="0">
              <a:ln>
                <a:noFill/>
              </a:ln>
              <a:solidFill>
                <a:srgbClr val="C7254E"/>
              </a:solidFill>
              <a:effectLst/>
              <a:latin typeface="Cordia New" pitchFamily="34" charset="-34"/>
              <a:cs typeface="Cordia New" pitchFamily="34" charset="-34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th-TH" sz="2400" b="0" i="0" u="none" strike="noStrike" cap="none" normalizeH="0" baseline="0" dirty="0">
              <a:ln>
                <a:noFill/>
              </a:ln>
              <a:solidFill>
                <a:srgbClr val="C7254E"/>
              </a:solidFill>
              <a:effectLst/>
              <a:latin typeface="Cordia New" pitchFamily="34" charset="-34"/>
              <a:cs typeface="Cordia New" pitchFamily="34" charset="-34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th-TH" sz="24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rdia New" pitchFamily="34" charset="-34"/>
                <a:cs typeface="Cordia New" pitchFamily="34" charset="-34"/>
              </a:rPr>
              <a:t>remove(item)</a:t>
            </a:r>
            <a:r>
              <a:rPr kumimoji="0" lang="th-TH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rdia New" pitchFamily="34" charset="-34"/>
                <a:cs typeface="Cordia New" pitchFamily="34" charset="-34"/>
              </a:rPr>
              <a:t> 	</a:t>
            </a:r>
            <a:r>
              <a:rPr lang="th-TH" sz="2400" dirty="0">
                <a:solidFill>
                  <a:srgbClr val="333333"/>
                </a:solidFill>
                <a:latin typeface="Cordia New" pitchFamily="34" charset="-34"/>
                <a:cs typeface="Cordia New" pitchFamily="34" charset="-34"/>
              </a:rPr>
              <a:t>removes </a:t>
            </a:r>
            <a:r>
              <a:rPr lang="en-US" sz="2400" dirty="0">
                <a:solidFill>
                  <a:srgbClr val="333333"/>
                </a:solidFill>
                <a:latin typeface="Cordia New" pitchFamily="34" charset="-34"/>
                <a:cs typeface="Cordia New" pitchFamily="34" charset="-34"/>
              </a:rPr>
              <a:t>&amp; return</a:t>
            </a:r>
            <a:r>
              <a:rPr lang="th-TH" sz="2400" dirty="0">
                <a:solidFill>
                  <a:srgbClr val="333333"/>
                </a:solidFill>
                <a:latin typeface="Cordia New" pitchFamily="34" charset="-34"/>
                <a:cs typeface="Cordia New" pitchFamily="34" charset="-34"/>
              </a:rPr>
              <a:t> item  		</a:t>
            </a:r>
            <a:r>
              <a:rPr lang="th-TH" sz="2400" dirty="0">
                <a:solidFill>
                  <a:schemeClr val="bg1">
                    <a:lumMod val="50000"/>
                  </a:schemeClr>
                </a:solidFill>
                <a:latin typeface="Cordia New" pitchFamily="34" charset="-34"/>
                <a:cs typeface="Cordia New" pitchFamily="34" charset="-34"/>
              </a:rPr>
              <a:t>คิดว่า item มีอยู่ใน list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th-TH" sz="2400" dirty="0">
                <a:solidFill>
                  <a:srgbClr val="C7254E"/>
                </a:solidFill>
                <a:latin typeface="Cordia New" pitchFamily="34" charset="-34"/>
                <a:cs typeface="Cordia New" pitchFamily="34" charset="-34"/>
              </a:rPr>
              <a:t>pop()</a:t>
            </a:r>
            <a:r>
              <a:rPr lang="th-TH" sz="2400" dirty="0">
                <a:solidFill>
                  <a:srgbClr val="333333"/>
                </a:solidFill>
                <a:latin typeface="Cordia New" pitchFamily="34" charset="-34"/>
                <a:cs typeface="Cordia New" pitchFamily="34" charset="-34"/>
              </a:rPr>
              <a:t> 		removes </a:t>
            </a:r>
            <a:r>
              <a:rPr lang="en-US" sz="2400" dirty="0">
                <a:solidFill>
                  <a:srgbClr val="333333"/>
                </a:solidFill>
                <a:latin typeface="Cordia New" pitchFamily="34" charset="-34"/>
                <a:cs typeface="Cordia New" pitchFamily="34" charset="-34"/>
              </a:rPr>
              <a:t>&amp; return</a:t>
            </a:r>
            <a:r>
              <a:rPr lang="th-TH" sz="2400" dirty="0">
                <a:solidFill>
                  <a:srgbClr val="333333"/>
                </a:solidFill>
                <a:latin typeface="Cordia New" pitchFamily="34" charset="-34"/>
                <a:cs typeface="Cordia New" pitchFamily="34" charset="-34"/>
              </a:rPr>
              <a:t> item ตัวสุดท้าย 	</a:t>
            </a:r>
            <a:r>
              <a:rPr lang="th-TH" sz="2400" dirty="0">
                <a:solidFill>
                  <a:schemeClr val="bg1">
                    <a:lumMod val="50000"/>
                  </a:schemeClr>
                </a:solidFill>
                <a:latin typeface="Cordia New" pitchFamily="34" charset="-34"/>
                <a:cs typeface="Cordia New" pitchFamily="34" charset="-34"/>
              </a:rPr>
              <a:t>list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rdia New" pitchFamily="34" charset="-34"/>
                <a:cs typeface="Cordia New" pitchFamily="34" charset="-34"/>
              </a:rPr>
              <a:t>_size &gt;= 1</a:t>
            </a:r>
            <a:endParaRPr lang="th-TH" sz="2400" dirty="0">
              <a:solidFill>
                <a:schemeClr val="bg1">
                  <a:lumMod val="50000"/>
                </a:schemeClr>
              </a:solidFill>
              <a:latin typeface="Cordia New" pitchFamily="34" charset="-34"/>
              <a:cs typeface="Cordia New" pitchFamily="34" charset="-34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th-TH" sz="2400" dirty="0">
                <a:solidFill>
                  <a:srgbClr val="C7254E"/>
                </a:solidFill>
                <a:latin typeface="Cordia New" pitchFamily="34" charset="-34"/>
                <a:cs typeface="Cordia New" pitchFamily="34" charset="-34"/>
              </a:rPr>
              <a:t>pop(pos)</a:t>
            </a:r>
            <a:r>
              <a:rPr lang="th-TH" sz="2400" dirty="0">
                <a:solidFill>
                  <a:srgbClr val="333333"/>
                </a:solidFill>
                <a:latin typeface="Cordia New" pitchFamily="34" charset="-34"/>
                <a:cs typeface="Cordia New" pitchFamily="34" charset="-34"/>
              </a:rPr>
              <a:t> 	removes </a:t>
            </a:r>
            <a:r>
              <a:rPr lang="en-US" sz="2400" dirty="0">
                <a:solidFill>
                  <a:srgbClr val="333333"/>
                </a:solidFill>
                <a:latin typeface="Cordia New" pitchFamily="34" charset="-34"/>
                <a:cs typeface="Cordia New" pitchFamily="34" charset="-34"/>
              </a:rPr>
              <a:t>&amp; return</a:t>
            </a:r>
            <a:r>
              <a:rPr lang="th-TH" sz="2400" dirty="0">
                <a:solidFill>
                  <a:srgbClr val="333333"/>
                </a:solidFill>
                <a:latin typeface="Cordia New" pitchFamily="34" charset="-34"/>
                <a:cs typeface="Cordia New" pitchFamily="34" charset="-34"/>
              </a:rPr>
              <a:t> item ตัวที่ </a:t>
            </a:r>
            <a:r>
              <a:rPr lang="en-US" sz="2400" dirty="0">
                <a:solidFill>
                  <a:srgbClr val="333333"/>
                </a:solidFill>
                <a:latin typeface="Cordia New" pitchFamily="34" charset="-34"/>
                <a:cs typeface="Cordia New" pitchFamily="34" charset="-34"/>
              </a:rPr>
              <a:t>index</a:t>
            </a:r>
            <a:r>
              <a:rPr lang="th-TH" sz="2400" dirty="0">
                <a:solidFill>
                  <a:srgbClr val="333333"/>
                </a:solidFill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Cordia New" pitchFamily="34" charset="-34"/>
                <a:cs typeface="Cordia New" pitchFamily="34" charset="-34"/>
              </a:rPr>
              <a:t>= pos</a:t>
            </a:r>
            <a:r>
              <a:rPr lang="th-TH" sz="2400" dirty="0">
                <a:solidFill>
                  <a:srgbClr val="333333"/>
                </a:solidFill>
                <a:latin typeface="Cordia New" pitchFamily="34" charset="-34"/>
                <a:cs typeface="Cordia New" pitchFamily="34" charset="-34"/>
              </a:rPr>
              <a:t>	</a:t>
            </a:r>
            <a:r>
              <a:rPr lang="th-TH" sz="2400" dirty="0">
                <a:solidFill>
                  <a:schemeClr val="bg1">
                    <a:lumMod val="50000"/>
                  </a:schemeClr>
                </a:solidFill>
                <a:latin typeface="Cordia New" pitchFamily="34" charset="-34"/>
                <a:cs typeface="Cordia New" pitchFamily="34" charset="-34"/>
              </a:rPr>
              <a:t>list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rdia New" pitchFamily="34" charset="-34"/>
                <a:cs typeface="Cordia New" pitchFamily="34" charset="-34"/>
              </a:rPr>
              <a:t>_size &gt;= 1</a:t>
            </a:r>
            <a:endParaRPr lang="th-TH" sz="2400" dirty="0">
              <a:solidFill>
                <a:schemeClr val="bg1">
                  <a:lumMod val="50000"/>
                </a:schemeClr>
              </a:solidFill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9512" y="4077072"/>
            <a:ext cx="8712968" cy="707886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 anchor="ctr">
            <a:spAutoFit/>
          </a:bodyPr>
          <a:lstStyle/>
          <a:p>
            <a:pPr lvl="0"/>
            <a:r>
              <a:rPr lang="en-US" sz="1600" dirty="0">
                <a:solidFill>
                  <a:srgbClr val="00B050"/>
                </a:solidFill>
                <a:latin typeface="Cordia New" pitchFamily="34" charset="-34"/>
                <a:cs typeface="Cordia New" pitchFamily="34" charset="-34"/>
              </a:rPr>
              <a:t># ordered list</a:t>
            </a:r>
            <a:endParaRPr lang="th-TH" sz="2400" dirty="0">
              <a:solidFill>
                <a:srgbClr val="00B050"/>
              </a:solidFill>
              <a:latin typeface="Cordia New" pitchFamily="34" charset="-34"/>
              <a:cs typeface="Cordia New" pitchFamily="34" charset="-34"/>
            </a:endParaRPr>
          </a:p>
          <a:p>
            <a:r>
              <a:rPr lang="th-TH" sz="2400" dirty="0">
                <a:solidFill>
                  <a:srgbClr val="FF0000"/>
                </a:solidFill>
                <a:latin typeface="Cordia New" pitchFamily="34" charset="-34"/>
                <a:cs typeface="Cordia New" pitchFamily="34" charset="-34"/>
              </a:rPr>
              <a:t>add(item) </a:t>
            </a:r>
            <a:r>
              <a:rPr lang="th-TH" sz="2400" dirty="0">
                <a:solidFill>
                  <a:srgbClr val="00B0F0"/>
                </a:solidFill>
                <a:latin typeface="Cordia New" pitchFamily="34" charset="-34"/>
                <a:cs typeface="Cordia New" pitchFamily="34" charset="-34"/>
              </a:rPr>
              <a:t>	adds item เข้า list </a:t>
            </a:r>
            <a:r>
              <a:rPr lang="th-TH" sz="2400" u="sng" dirty="0">
                <a:solidFill>
                  <a:srgbClr val="00B0F0"/>
                </a:solidFill>
                <a:latin typeface="Cordia New" pitchFamily="34" charset="-34"/>
                <a:cs typeface="Cordia New" pitchFamily="34" charset="-34"/>
              </a:rPr>
              <a:t>ตามลำดับ</a:t>
            </a:r>
            <a:r>
              <a:rPr lang="th-TH" sz="2400" dirty="0">
                <a:solidFill>
                  <a:srgbClr val="00B0F0"/>
                </a:solidFill>
                <a:latin typeface="Cordia New" pitchFamily="34" charset="-34"/>
                <a:cs typeface="Cordia New" pitchFamily="34" charset="-34"/>
              </a:rPr>
              <a:t>   ไม่ </a:t>
            </a:r>
            <a:r>
              <a:rPr lang="en-US" sz="2400" dirty="0">
                <a:solidFill>
                  <a:srgbClr val="00B0F0"/>
                </a:solidFill>
                <a:latin typeface="Cordia New" pitchFamily="34" charset="-34"/>
                <a:cs typeface="Cordia New" pitchFamily="34" charset="-34"/>
              </a:rPr>
              <a:t>R</a:t>
            </a:r>
            <a:r>
              <a:rPr lang="th-TH" sz="2400" dirty="0">
                <a:solidFill>
                  <a:srgbClr val="00B0F0"/>
                </a:solidFill>
                <a:latin typeface="Cordia New" pitchFamily="34" charset="-34"/>
                <a:cs typeface="Cordia New" pitchFamily="34" charset="-34"/>
              </a:rPr>
              <a:t>eturns</a:t>
            </a:r>
          </a:p>
        </p:txBody>
      </p:sp>
      <p:sp>
        <p:nvSpPr>
          <p:cNvPr id="6" name="Rectangle 5"/>
          <p:cNvSpPr/>
          <p:nvPr/>
        </p:nvSpPr>
        <p:spPr>
          <a:xfrm>
            <a:off x="179512" y="2999854"/>
            <a:ext cx="8712968" cy="10772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B050"/>
                </a:solidFill>
                <a:latin typeface="Cordia New" pitchFamily="34" charset="-34"/>
                <a:cs typeface="Cordia New" pitchFamily="34" charset="-34"/>
              </a:rPr>
              <a:t># unordered list</a:t>
            </a:r>
            <a:endParaRPr lang="th-TH" sz="2400" dirty="0">
              <a:solidFill>
                <a:srgbClr val="00B050"/>
              </a:solidFill>
              <a:latin typeface="Cordia New" pitchFamily="34" charset="-34"/>
              <a:cs typeface="Cordia New" pitchFamily="34" charset="-34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th-TH" sz="2400" dirty="0">
                <a:solidFill>
                  <a:srgbClr val="C7254E"/>
                </a:solidFill>
                <a:latin typeface="Cordia New" pitchFamily="34" charset="-34"/>
                <a:cs typeface="Cordia New" pitchFamily="34" charset="-34"/>
              </a:rPr>
              <a:t>append(item)</a:t>
            </a:r>
            <a:r>
              <a:rPr lang="th-TH" sz="2400" dirty="0">
                <a:solidFill>
                  <a:srgbClr val="333333"/>
                </a:solidFill>
                <a:latin typeface="Cordia New" pitchFamily="34" charset="-34"/>
                <a:cs typeface="Cordia New" pitchFamily="34" charset="-34"/>
              </a:rPr>
              <a:t> 	adds item ท้าย list    ไม่ </a:t>
            </a:r>
            <a:r>
              <a:rPr lang="en-US" sz="2400" dirty="0">
                <a:solidFill>
                  <a:srgbClr val="333333"/>
                </a:solidFill>
                <a:latin typeface="Cordia New" pitchFamily="34" charset="-34"/>
                <a:cs typeface="Cordia New" pitchFamily="34" charset="-34"/>
              </a:rPr>
              <a:t>R</a:t>
            </a:r>
            <a:r>
              <a:rPr lang="th-TH" sz="2400" dirty="0">
                <a:solidFill>
                  <a:srgbClr val="333333"/>
                </a:solidFill>
                <a:latin typeface="Cordia New" pitchFamily="34" charset="-34"/>
                <a:cs typeface="Cordia New" pitchFamily="34" charset="-34"/>
              </a:rPr>
              <a:t>eturns </a:t>
            </a:r>
            <a:r>
              <a:rPr lang="th-TH" sz="2400" dirty="0">
                <a:solidFill>
                  <a:schemeClr val="bg1">
                    <a:lumMod val="50000"/>
                  </a:schemeClr>
                </a:solidFill>
                <a:latin typeface="Cordia New" pitchFamily="34" charset="-34"/>
                <a:cs typeface="Cordia New" pitchFamily="34" charset="-34"/>
              </a:rPr>
              <a:t>คิดว่า item ไม่มีอยู่ก่อนใน list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th-TH" sz="2400" dirty="0">
                <a:solidFill>
                  <a:srgbClr val="C7254E"/>
                </a:solidFill>
                <a:latin typeface="Cordia New" pitchFamily="34" charset="-34"/>
                <a:cs typeface="Cordia New" pitchFamily="34" charset="-34"/>
              </a:rPr>
              <a:t>insert(pos,item)</a:t>
            </a:r>
            <a:r>
              <a:rPr lang="th-TH" sz="2400" dirty="0">
                <a:solidFill>
                  <a:srgbClr val="0070C0"/>
                </a:solidFill>
                <a:latin typeface="Cordia New" pitchFamily="34" charset="-34"/>
                <a:cs typeface="Cordia New" pitchFamily="34" charset="-34"/>
              </a:rPr>
              <a:t> 	</a:t>
            </a:r>
            <a:r>
              <a:rPr lang="th-TH" sz="2400" dirty="0">
                <a:solidFill>
                  <a:srgbClr val="333333"/>
                </a:solidFill>
                <a:latin typeface="Cordia New" pitchFamily="34" charset="-34"/>
                <a:cs typeface="Cordia New" pitchFamily="34" charset="-34"/>
              </a:rPr>
              <a:t>adds item ที่ </a:t>
            </a:r>
            <a:r>
              <a:rPr lang="en-US" sz="2400" dirty="0">
                <a:solidFill>
                  <a:srgbClr val="333333"/>
                </a:solidFill>
                <a:latin typeface="Cordia New" pitchFamily="34" charset="-34"/>
                <a:cs typeface="Cordia New" pitchFamily="34" charset="-34"/>
              </a:rPr>
              <a:t>index </a:t>
            </a:r>
            <a:r>
              <a:rPr lang="th-TH" sz="2400" dirty="0">
                <a:solidFill>
                  <a:srgbClr val="333333"/>
                </a:solidFill>
                <a:latin typeface="Cordia New" pitchFamily="34" charset="-34"/>
                <a:cs typeface="Cordia New" pitchFamily="34" charset="-34"/>
              </a:rPr>
              <a:t> pos  ไม่ </a:t>
            </a:r>
            <a:r>
              <a:rPr lang="en-US" sz="2400" dirty="0">
                <a:solidFill>
                  <a:srgbClr val="333333"/>
                </a:solidFill>
                <a:latin typeface="Cordia New" pitchFamily="34" charset="-34"/>
                <a:cs typeface="Cordia New" pitchFamily="34" charset="-34"/>
              </a:rPr>
              <a:t>R</a:t>
            </a:r>
            <a:r>
              <a:rPr lang="th-TH" sz="2400" dirty="0">
                <a:solidFill>
                  <a:srgbClr val="333333"/>
                </a:solidFill>
                <a:latin typeface="Cordia New" pitchFamily="34" charset="-34"/>
                <a:cs typeface="Cordia New" pitchFamily="34" charset="-34"/>
              </a:rPr>
              <a:t>eturns </a:t>
            </a:r>
            <a:r>
              <a:rPr lang="th-TH" sz="2400" dirty="0">
                <a:solidFill>
                  <a:schemeClr val="bg1">
                    <a:lumMod val="50000"/>
                  </a:schemeClr>
                </a:solidFill>
                <a:latin typeface="Cordia New" pitchFamily="34" charset="-34"/>
                <a:cs typeface="Cordia New" pitchFamily="34" charset="-34"/>
              </a:rPr>
              <a:t>คิดว่า item ไม่มีอยู่ก่อนใน list</a:t>
            </a:r>
            <a:endParaRPr lang="th-TH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5899235" y="5085184"/>
          <a:ext cx="2906753" cy="752610"/>
        </p:xfrm>
        <a:graphic>
          <a:graphicData uri="http://schemas.openxmlformats.org/drawingml/2006/table">
            <a:tbl>
              <a:tblPr/>
              <a:tblGrid>
                <a:gridCol w="746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head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6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3</a:t>
                      </a:r>
                      <a:endParaRPr kumimoji="0" lang="th-TH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2700144" y="2924944"/>
          <a:ext cx="3168000" cy="788850"/>
        </p:xfrm>
        <a:graphic>
          <a:graphicData uri="http://schemas.openxmlformats.org/drawingml/2006/table">
            <a:tbl>
              <a:tblPr/>
              <a:tblGrid>
                <a:gridCol w="6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26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head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Angsana New" pitchFamily="18" charset="-34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cs typeface="Angsana New" pitchFamily="18" charset="-34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cs typeface="Angsana New" pitchFamily="18" charset="-34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6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3</a:t>
                      </a:r>
                      <a:endParaRPr kumimoji="0" lang="th-TH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2660155" y="4552699"/>
          <a:ext cx="3168000" cy="788850"/>
        </p:xfrm>
        <a:graphic>
          <a:graphicData uri="http://schemas.openxmlformats.org/drawingml/2006/table">
            <a:tbl>
              <a:tblPr/>
              <a:tblGrid>
                <a:gridCol w="6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26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head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Angsana New" pitchFamily="18" charset="-34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cs typeface="Angsana New" pitchFamily="18" charset="-34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cs typeface="Angsana New" pitchFamily="18" charset="-34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6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3</a:t>
                      </a:r>
                      <a:endParaRPr kumimoji="0" lang="th-TH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Implementation : C Sequential (Implicit) Array, Python List</a:t>
            </a:r>
            <a:endParaRPr lang="th-TH" dirty="0"/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609600" y="2869630"/>
            <a:ext cx="2286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insert </a:t>
            </a:r>
            <a:r>
              <a:rPr lang="en-US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? :</a:t>
            </a:r>
            <a:endParaRPr lang="th-TH" sz="200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683568" y="4509120"/>
            <a:ext cx="2016224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delete :    </a:t>
            </a:r>
            <a:r>
              <a:rPr lang="en-US" sz="2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shift in</a:t>
            </a:r>
            <a:endParaRPr lang="th-TH" sz="200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" name="Rectangle 78"/>
          <p:cNvSpPr>
            <a:spLocks noChangeArrowheads="1"/>
          </p:cNvSpPr>
          <p:nvPr/>
        </p:nvSpPr>
        <p:spPr bwMode="auto">
          <a:xfrm>
            <a:off x="4886327" y="2943142"/>
            <a:ext cx="47148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000" b="1" dirty="0">
                <a:solidFill>
                  <a:srgbClr val="0000FF"/>
                </a:solidFill>
              </a:rPr>
              <a:t>D</a:t>
            </a:r>
            <a:endParaRPr lang="th-TH" sz="2000" b="1" dirty="0">
              <a:solidFill>
                <a:srgbClr val="0000FF"/>
              </a:solidFill>
            </a:endParaRPr>
          </a:p>
        </p:txBody>
      </p:sp>
      <p:sp>
        <p:nvSpPr>
          <p:cNvPr id="8" name="Rectangle 111"/>
          <p:cNvSpPr>
            <a:spLocks noChangeArrowheads="1"/>
          </p:cNvSpPr>
          <p:nvPr/>
        </p:nvSpPr>
        <p:spPr bwMode="auto">
          <a:xfrm>
            <a:off x="3857627" y="4587181"/>
            <a:ext cx="471488" cy="5175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000" b="1">
                <a:solidFill>
                  <a:srgbClr val="0000FF"/>
                </a:solidFill>
              </a:rPr>
              <a:t>B</a:t>
            </a:r>
            <a:endParaRPr lang="th-TH" sz="2000" b="1">
              <a:solidFill>
                <a:srgbClr val="0000FF"/>
              </a:solidFill>
            </a:endParaRPr>
          </a:p>
        </p:txBody>
      </p:sp>
      <p:sp>
        <p:nvSpPr>
          <p:cNvPr id="9" name="Rectangle 114"/>
          <p:cNvSpPr>
            <a:spLocks noChangeArrowheads="1"/>
          </p:cNvSpPr>
          <p:nvPr/>
        </p:nvSpPr>
        <p:spPr bwMode="auto">
          <a:xfrm>
            <a:off x="4391027" y="2943142"/>
            <a:ext cx="47148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000" b="1">
                <a:solidFill>
                  <a:srgbClr val="0000FF"/>
                </a:solidFill>
              </a:rPr>
              <a:t>C</a:t>
            </a:r>
            <a:endParaRPr lang="th-TH" sz="2000" b="1">
              <a:solidFill>
                <a:srgbClr val="0000FF"/>
              </a:solidFill>
            </a:endParaRPr>
          </a:p>
        </p:txBody>
      </p:sp>
      <p:sp>
        <p:nvSpPr>
          <p:cNvPr id="10" name="Rectangle 115"/>
          <p:cNvSpPr>
            <a:spLocks noChangeArrowheads="1"/>
          </p:cNvSpPr>
          <p:nvPr/>
        </p:nvSpPr>
        <p:spPr bwMode="auto">
          <a:xfrm>
            <a:off x="3895727" y="2943142"/>
            <a:ext cx="47148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000" b="1" dirty="0">
                <a:solidFill>
                  <a:srgbClr val="0000FF"/>
                </a:solidFill>
              </a:rPr>
              <a:t>B</a:t>
            </a:r>
            <a:endParaRPr lang="th-TH" sz="2000" b="1" dirty="0">
              <a:solidFill>
                <a:srgbClr val="0000FF"/>
              </a:solidFill>
            </a:endParaRPr>
          </a:p>
        </p:txBody>
      </p:sp>
      <p:sp>
        <p:nvSpPr>
          <p:cNvPr id="11" name="Line 116"/>
          <p:cNvSpPr>
            <a:spLocks noChangeShapeType="1"/>
          </p:cNvSpPr>
          <p:nvPr/>
        </p:nvSpPr>
        <p:spPr bwMode="auto">
          <a:xfrm flipH="1" flipV="1">
            <a:off x="3893486" y="4607912"/>
            <a:ext cx="3048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th-TH" sz="2000"/>
          </a:p>
        </p:txBody>
      </p:sp>
      <p:sp>
        <p:nvSpPr>
          <p:cNvPr id="12" name="Rectangle 117"/>
          <p:cNvSpPr>
            <a:spLocks noChangeArrowheads="1"/>
          </p:cNvSpPr>
          <p:nvPr/>
        </p:nvSpPr>
        <p:spPr bwMode="auto">
          <a:xfrm>
            <a:off x="4365627" y="4583259"/>
            <a:ext cx="471488" cy="5175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000" b="1" dirty="0">
                <a:solidFill>
                  <a:srgbClr val="0000FF"/>
                </a:solidFill>
              </a:rPr>
              <a:t>C</a:t>
            </a:r>
            <a:endParaRPr lang="th-TH" sz="2000" b="1" dirty="0">
              <a:solidFill>
                <a:srgbClr val="0000FF"/>
              </a:solidFill>
            </a:endParaRPr>
          </a:p>
        </p:txBody>
      </p:sp>
      <p:sp>
        <p:nvSpPr>
          <p:cNvPr id="13" name="Rectangle 118"/>
          <p:cNvSpPr>
            <a:spLocks noChangeArrowheads="1"/>
          </p:cNvSpPr>
          <p:nvPr/>
        </p:nvSpPr>
        <p:spPr bwMode="auto">
          <a:xfrm>
            <a:off x="4879505" y="4583259"/>
            <a:ext cx="471488" cy="5175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000" b="1" dirty="0">
                <a:solidFill>
                  <a:srgbClr val="0000FF"/>
                </a:solidFill>
              </a:rPr>
              <a:t>D</a:t>
            </a:r>
            <a:endParaRPr lang="th-TH" sz="2000" b="1" dirty="0">
              <a:solidFill>
                <a:srgbClr val="0000FF"/>
              </a:solidFill>
            </a:endParaRP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395536" y="2204864"/>
            <a:ext cx="13681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  B  C  D</a:t>
            </a:r>
            <a:endParaRPr lang="th-TH" sz="240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3707904" y="2276872"/>
            <a:ext cx="2232248" cy="40011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/>
              <a:t>C : Sequential Array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148064" y="1412776"/>
            <a:ext cx="2447528" cy="36933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/>
              <a:t>Problem : fix positions</a:t>
            </a:r>
            <a:endParaRPr lang="th-TH" sz="1800" dirty="0"/>
          </a:p>
        </p:txBody>
      </p:sp>
      <p:sp>
        <p:nvSpPr>
          <p:cNvPr id="18" name="Rectangle 95"/>
          <p:cNvSpPr>
            <a:spLocks noChangeArrowheads="1"/>
          </p:cNvSpPr>
          <p:nvPr/>
        </p:nvSpPr>
        <p:spPr bwMode="auto">
          <a:xfrm>
            <a:off x="2714627" y="1739206"/>
            <a:ext cx="304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b="1" dirty="0" err="1">
                <a:solidFill>
                  <a:srgbClr val="FF0000"/>
                </a:solidFill>
              </a:rPr>
              <a:t>i</a:t>
            </a:r>
            <a:endParaRPr lang="th-TH" b="1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943227" y="2150368"/>
            <a:ext cx="895598" cy="7745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691680" y="2852936"/>
            <a:ext cx="10583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shift out</a:t>
            </a:r>
            <a:endParaRPr lang="en-US" sz="1200" dirty="0"/>
          </a:p>
        </p:txBody>
      </p:sp>
      <p:sp>
        <p:nvSpPr>
          <p:cNvPr id="22" name="Vertical Scroll 21"/>
          <p:cNvSpPr/>
          <p:nvPr/>
        </p:nvSpPr>
        <p:spPr>
          <a:xfrm rot="21007240">
            <a:off x="347670" y="957708"/>
            <a:ext cx="989774" cy="1206345"/>
          </a:xfrm>
          <a:prstGeom prst="vertic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To Buy 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C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D</a:t>
            </a:r>
            <a:endParaRPr lang="th-TH" sz="1200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5868144" y="2983505"/>
          <a:ext cx="2906753" cy="752610"/>
        </p:xfrm>
        <a:graphic>
          <a:graphicData uri="http://schemas.openxmlformats.org/drawingml/2006/table">
            <a:tbl>
              <a:tblPr/>
              <a:tblGrid>
                <a:gridCol w="746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head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6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3</a:t>
                      </a:r>
                      <a:endParaRPr kumimoji="0" lang="th-TH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6642012" y="3933056"/>
          <a:ext cx="1776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FF"/>
                          </a:solidFill>
                        </a:rPr>
                        <a:t>A</a:t>
                      </a:r>
                      <a:endParaRPr lang="th-TH" sz="18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F5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FF"/>
                          </a:solidFill>
                        </a:rPr>
                        <a:t>B</a:t>
                      </a:r>
                      <a:endParaRPr lang="th-TH" sz="18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F5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FF"/>
                          </a:solidFill>
                        </a:rPr>
                        <a:t>C</a:t>
                      </a:r>
                      <a:endParaRPr lang="th-TH" sz="18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F5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FF"/>
                          </a:solidFill>
                        </a:rPr>
                        <a:t>D</a:t>
                      </a:r>
                      <a:endParaRPr lang="th-TH" sz="18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6901326" y="4509120"/>
          <a:ext cx="3349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solidFill>
                            <a:srgbClr val="FF0000"/>
                          </a:solidFill>
                        </a:rPr>
                        <a:t>i</a:t>
                      </a:r>
                      <a:endParaRPr lang="th-TH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Rectangle 31"/>
          <p:cNvSpPr/>
          <p:nvPr/>
        </p:nvSpPr>
        <p:spPr>
          <a:xfrm>
            <a:off x="7236296" y="2276872"/>
            <a:ext cx="1519840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>
              <a:spcBef>
                <a:spcPct val="50000"/>
              </a:spcBef>
              <a:defRPr/>
            </a:pPr>
            <a:r>
              <a:rPr lang="en-US" sz="2000" dirty="0">
                <a:solidFill>
                  <a:prstClr val="white"/>
                </a:solidFill>
              </a:rPr>
              <a:t>Python : List </a:t>
            </a:r>
            <a:endParaRPr lang="th-TH" sz="2000" dirty="0">
              <a:solidFill>
                <a:prstClr val="white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308304" y="3212976"/>
            <a:ext cx="0" cy="648072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740352" y="3212976"/>
            <a:ext cx="0" cy="648072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8172400" y="3212976"/>
            <a:ext cx="72008" cy="648072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Freeform 41"/>
          <p:cNvSpPr/>
          <p:nvPr/>
        </p:nvSpPr>
        <p:spPr>
          <a:xfrm>
            <a:off x="6683188" y="3200400"/>
            <a:ext cx="147918" cy="685800"/>
          </a:xfrm>
          <a:custGeom>
            <a:avLst/>
            <a:gdLst>
              <a:gd name="connsiteX0" fmla="*/ 147918 w 147918"/>
              <a:gd name="connsiteY0" fmla="*/ 0 h 685800"/>
              <a:gd name="connsiteX1" fmla="*/ 13447 w 147918"/>
              <a:gd name="connsiteY1" fmla="*/ 349624 h 685800"/>
              <a:gd name="connsiteX2" fmla="*/ 67236 w 147918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918" h="685800">
                <a:moveTo>
                  <a:pt x="147918" y="0"/>
                </a:moveTo>
                <a:cubicBezTo>
                  <a:pt x="87406" y="117662"/>
                  <a:pt x="26894" y="235324"/>
                  <a:pt x="13447" y="349624"/>
                </a:cubicBezTo>
                <a:cubicBezTo>
                  <a:pt x="0" y="463924"/>
                  <a:pt x="33618" y="574862"/>
                  <a:pt x="67236" y="685800"/>
                </a:cubicBezTo>
              </a:path>
            </a:pathLst>
          </a:cu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FF0000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8316416" y="3212976"/>
            <a:ext cx="216024" cy="648072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7812360" y="3212976"/>
            <a:ext cx="360040" cy="648072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7380312" y="3212976"/>
            <a:ext cx="360040" cy="648072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Freeform 49"/>
          <p:cNvSpPr/>
          <p:nvPr/>
        </p:nvSpPr>
        <p:spPr>
          <a:xfrm>
            <a:off x="6999194" y="3227294"/>
            <a:ext cx="329453" cy="1250577"/>
          </a:xfrm>
          <a:custGeom>
            <a:avLst/>
            <a:gdLst>
              <a:gd name="connsiteX0" fmla="*/ 329453 w 329453"/>
              <a:gd name="connsiteY0" fmla="*/ 0 h 1250577"/>
              <a:gd name="connsiteX1" fmla="*/ 47065 w 329453"/>
              <a:gd name="connsiteY1" fmla="*/ 632012 h 1250577"/>
              <a:gd name="connsiteX2" fmla="*/ 47065 w 329453"/>
              <a:gd name="connsiteY2" fmla="*/ 1250577 h 125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9453" h="1250577">
                <a:moveTo>
                  <a:pt x="329453" y="0"/>
                </a:moveTo>
                <a:cubicBezTo>
                  <a:pt x="211791" y="211791"/>
                  <a:pt x="94130" y="423582"/>
                  <a:pt x="47065" y="632012"/>
                </a:cubicBezTo>
                <a:cubicBezTo>
                  <a:pt x="0" y="840442"/>
                  <a:pt x="23532" y="1045509"/>
                  <a:pt x="47065" y="1250577"/>
                </a:cubicBezTo>
              </a:path>
            </a:pathLst>
          </a:cu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6673103" y="5971010"/>
          <a:ext cx="1776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FF"/>
                          </a:solidFill>
                        </a:rPr>
                        <a:t>A</a:t>
                      </a:r>
                      <a:endParaRPr lang="th-TH" sz="18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F5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FF"/>
                          </a:solidFill>
                        </a:rPr>
                        <a:t>C</a:t>
                      </a:r>
                      <a:endParaRPr lang="th-TH" sz="18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F5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FF"/>
                          </a:solidFill>
                        </a:rPr>
                        <a:t>D</a:t>
                      </a:r>
                      <a:endParaRPr lang="th-TH" sz="18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2" name="Straight Arrow Connector 51"/>
          <p:cNvCxnSpPr/>
          <p:nvPr/>
        </p:nvCxnSpPr>
        <p:spPr>
          <a:xfrm>
            <a:off x="7339395" y="5250930"/>
            <a:ext cx="0" cy="648072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771443" y="5250930"/>
            <a:ext cx="0" cy="648072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Freeform 53"/>
          <p:cNvSpPr/>
          <p:nvPr/>
        </p:nvSpPr>
        <p:spPr>
          <a:xfrm>
            <a:off x="6714279" y="5238354"/>
            <a:ext cx="147918" cy="685800"/>
          </a:xfrm>
          <a:custGeom>
            <a:avLst/>
            <a:gdLst>
              <a:gd name="connsiteX0" fmla="*/ 147918 w 147918"/>
              <a:gd name="connsiteY0" fmla="*/ 0 h 685800"/>
              <a:gd name="connsiteX1" fmla="*/ 13447 w 147918"/>
              <a:gd name="connsiteY1" fmla="*/ 349624 h 685800"/>
              <a:gd name="connsiteX2" fmla="*/ 67236 w 147918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918" h="685800">
                <a:moveTo>
                  <a:pt x="147918" y="0"/>
                </a:moveTo>
                <a:cubicBezTo>
                  <a:pt x="87406" y="117662"/>
                  <a:pt x="26894" y="235324"/>
                  <a:pt x="13447" y="349624"/>
                </a:cubicBezTo>
                <a:cubicBezTo>
                  <a:pt x="0" y="463924"/>
                  <a:pt x="33618" y="574862"/>
                  <a:pt x="67236" y="685800"/>
                </a:cubicBezTo>
              </a:path>
            </a:pathLst>
          </a:cu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FF0000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8123099" y="5261730"/>
            <a:ext cx="72008" cy="648072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7209148" y="5971010"/>
          <a:ext cx="28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FF"/>
                          </a:solidFill>
                        </a:rPr>
                        <a:t>B</a:t>
                      </a:r>
                      <a:endParaRPr lang="th-TH" sz="18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8" name="Straight Arrow Connector 57"/>
          <p:cNvCxnSpPr/>
          <p:nvPr/>
        </p:nvCxnSpPr>
        <p:spPr>
          <a:xfrm>
            <a:off x="8123099" y="5261730"/>
            <a:ext cx="504056" cy="792088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7763059" y="5261730"/>
            <a:ext cx="432048" cy="576064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7331011" y="5261730"/>
            <a:ext cx="360040" cy="648072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8411131" y="6064851"/>
            <a:ext cx="5533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mic Sans MS" pitchFamily="66" charset="0"/>
                <a:cs typeface="Angsana New" pitchFamily="18" charset="-34"/>
              </a:rPr>
              <a:t>None</a:t>
            </a:r>
            <a:endParaRPr lang="th-TH" sz="1200" dirty="0">
              <a:solidFill>
                <a:srgbClr val="FF0000"/>
              </a:solidFill>
            </a:endParaRPr>
          </a:p>
        </p:txBody>
      </p:sp>
      <p:cxnSp>
        <p:nvCxnSpPr>
          <p:cNvPr id="44" name="Straight Arrow Connector 43"/>
          <p:cNvCxnSpPr>
            <a:endCxn id="46" idx="0"/>
          </p:cNvCxnSpPr>
          <p:nvPr/>
        </p:nvCxnSpPr>
        <p:spPr>
          <a:xfrm>
            <a:off x="8532440" y="3212976"/>
            <a:ext cx="166256" cy="814007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8422017" y="4026983"/>
            <a:ext cx="5533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mic Sans MS" pitchFamily="66" charset="0"/>
                <a:cs typeface="Angsana New" pitchFamily="18" charset="-34"/>
              </a:rPr>
              <a:t>None</a:t>
            </a:r>
            <a:endParaRPr lang="th-TH" sz="1200" dirty="0">
              <a:solidFill>
                <a:srgbClr val="FF0000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8627155" y="5261730"/>
            <a:ext cx="72008" cy="792088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11111E-6 L 0.06181 -0.000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11111E-6 L 0.06181 -0.000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11111E-6 L 0.06181 -0.000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3 0.0088 L 0.13819 0.17431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85185E-6 L -0.05625 0.00116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85185E-6 L -0.05625 0.00116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8" grpId="1"/>
      <p:bldP spid="9" grpId="0"/>
      <p:bldP spid="10" grpId="0"/>
      <p:bldP spid="11" grpId="0" animBg="1"/>
      <p:bldP spid="11" grpId="1" animBg="1"/>
      <p:bldP spid="12" grpId="0"/>
      <p:bldP spid="12" grpId="1"/>
      <p:bldP spid="13" grpId="0"/>
      <p:bldP spid="13" grpId="1"/>
      <p:bldP spid="16" grpId="0" animBg="1"/>
      <p:bldP spid="18" grpId="0"/>
      <p:bldP spid="18" grpId="1"/>
      <p:bldP spid="21" grpId="0"/>
      <p:bldP spid="32" grpId="0" animBg="1"/>
      <p:bldP spid="42" grpId="0" animBg="1"/>
      <p:bldP spid="50" grpId="0" animBg="1"/>
      <p:bldP spid="54" grpId="0" animBg="1"/>
      <p:bldP spid="67" grpId="0"/>
      <p:bldP spid="46" grpId="0"/>
      <p:bldP spid="4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3816488" y="3933057"/>
          <a:ext cx="5148000" cy="944880"/>
        </p:xfrm>
        <a:graphic>
          <a:graphicData uri="http://schemas.openxmlformats.org/drawingml/2006/table">
            <a:tbl>
              <a:tblPr/>
              <a:tblGrid>
                <a:gridCol w="4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70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ngsana New" pitchFamily="18" charset="-34"/>
                        </a:rPr>
                        <a:t>data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ngsana New" pitchFamily="18" charset="-34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Angsana New" pitchFamily="18" charset="-34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ngsana New" pitchFamily="18" charset="-34"/>
                        </a:rPr>
                        <a:t>data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ngsana New" pitchFamily="18" charset="-34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Angsana New" pitchFamily="18" charset="-34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ngsana New" pitchFamily="18" charset="-34"/>
                        </a:rPr>
                        <a:t>data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ngsana New" pitchFamily="18" charset="-34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Angsana New" pitchFamily="18" charset="-34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ngsana New" pitchFamily="18" charset="-34"/>
                        </a:rPr>
                        <a:t>data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ngsana New" pitchFamily="18" charset="-34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0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Angsana New" pitchFamily="18" charset="-34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cs typeface="Angsana New" pitchFamily="18" charset="-34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cs typeface="Angsana New" pitchFamily="18" charset="-34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Angsana New" pitchFamily="18" charset="-34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cs typeface="Angsana New" pitchFamily="18" charset="-34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cs typeface="Angsana New" pitchFamily="18" charset="-34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Angsana New" pitchFamily="18" charset="-34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cs typeface="Angsana New" pitchFamily="18" charset="-34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cs typeface="Angsana New" pitchFamily="18" charset="-34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Angsana New" pitchFamily="18" charset="-34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cs typeface="Angsana New" pitchFamily="18" charset="-34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Linked</a:t>
            </a:r>
            <a:r>
              <a:rPr lang="en-US" dirty="0"/>
              <a:t> List</a:t>
            </a:r>
            <a:endParaRPr lang="th-TH" dirty="0"/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251520" y="2204864"/>
            <a:ext cx="3096344" cy="520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ts val="1600"/>
              </a:lnSpc>
              <a:defRPr/>
            </a:pPr>
            <a:r>
              <a:rPr lang="en-US" sz="1800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 List</a:t>
            </a:r>
          </a:p>
          <a:p>
            <a:pPr algn="ctr">
              <a:lnSpc>
                <a:spcPts val="1600"/>
              </a:lnSpc>
              <a:defRPr/>
            </a:pPr>
            <a:r>
              <a:rPr lang="en-US" sz="1800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Implicit (Sequential ) Array (C)</a:t>
            </a:r>
            <a:endParaRPr lang="th-TH" sz="1800" dirty="0">
              <a:solidFill>
                <a:srgbClr val="9966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5796136" y="1050834"/>
            <a:ext cx="1296144" cy="36933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Link</a:t>
            </a:r>
            <a:r>
              <a:rPr 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ed List</a:t>
            </a:r>
            <a:endParaRPr lang="th-TH" sz="1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395536" y="1043444"/>
            <a:ext cx="2304256" cy="36933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/>
              <a:t>Problem : Fix Positions</a:t>
            </a:r>
            <a:endParaRPr lang="th-TH" sz="1800" dirty="0"/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3923928" y="1052736"/>
            <a:ext cx="1728192" cy="36933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 dirty="0"/>
              <a:t>Unfix Positions  </a:t>
            </a:r>
            <a:endParaRPr lang="th-TH" sz="1800" dirty="0"/>
          </a:p>
        </p:txBody>
      </p:sp>
      <p:sp>
        <p:nvSpPr>
          <p:cNvPr id="25" name="Text Box 2"/>
          <p:cNvSpPr txBox="1">
            <a:spLocks noChangeArrowheads="1"/>
          </p:cNvSpPr>
          <p:nvPr/>
        </p:nvSpPr>
        <p:spPr bwMode="auto">
          <a:xfrm>
            <a:off x="7380312" y="1043444"/>
            <a:ext cx="14401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th-TH" sz="20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ลำดับ  </a:t>
            </a:r>
            <a:r>
              <a:rPr lang="en-US" sz="20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order?</a:t>
            </a:r>
            <a:endParaRPr lang="th-TH" sz="2000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9" name="Text Box 23"/>
          <p:cNvSpPr txBox="1">
            <a:spLocks noChangeArrowheads="1"/>
          </p:cNvSpPr>
          <p:nvPr/>
        </p:nvSpPr>
        <p:spPr bwMode="auto">
          <a:xfrm>
            <a:off x="5436096" y="4797152"/>
            <a:ext cx="1800200" cy="36933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Logical linked list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395536" y="5606370"/>
            <a:ext cx="3672408" cy="63094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Logical </a:t>
            </a:r>
            <a:r>
              <a:rPr lang="th-TH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คือในความคิดของเรา </a:t>
            </a:r>
          </a:p>
          <a:p>
            <a:pPr>
              <a:spcBef>
                <a:spcPct val="50000"/>
              </a:spcBef>
              <a:defRPr/>
            </a:pPr>
            <a:r>
              <a:rPr lang="th-TH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เช่น </a:t>
            </a:r>
            <a:r>
              <a:rPr lang="en-US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link </a:t>
            </a:r>
            <a:r>
              <a:rPr lang="th-TH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แทนด้วยลูกศร แทนการเชื่อมโยงกัน </a:t>
            </a:r>
          </a:p>
        </p:txBody>
      </p: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0" y="1628800"/>
          <a:ext cx="2843808" cy="670560"/>
        </p:xfrm>
        <a:graphic>
          <a:graphicData uri="http://schemas.openxmlformats.org/drawingml/2006/table">
            <a:tbl>
              <a:tblPr/>
              <a:tblGrid>
                <a:gridCol w="581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2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24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24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5051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list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Angsana New" pitchFamily="18" charset="-34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Angsana New" pitchFamily="18" charset="-34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Angsana New" pitchFamily="18" charset="-34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cs typeface="Angsana New" pitchFamily="18" charset="-34"/>
                        </a:rPr>
                        <a:t>D</a:t>
                      </a:r>
                      <a:endParaRPr kumimoji="0" lang="th-TH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cs typeface="Angsana New" pitchFamily="18" charset="-34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3</a:t>
                      </a:r>
                      <a:endParaRPr kumimoji="0" lang="th-TH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9" name="Straight Connector 38"/>
          <p:cNvCxnSpPr/>
          <p:nvPr/>
        </p:nvCxnSpPr>
        <p:spPr>
          <a:xfrm flipV="1">
            <a:off x="8532504" y="4230380"/>
            <a:ext cx="418601" cy="34659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491880" y="3717032"/>
            <a:ext cx="360040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557074" y="4365104"/>
            <a:ext cx="68400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898188" y="4395084"/>
            <a:ext cx="68400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344448" y="4392142"/>
            <a:ext cx="68400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941464" y="3501008"/>
            <a:ext cx="6094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sz="1600" b="1" dirty="0">
                <a:latin typeface="Calibri" pitchFamily="34" charset="0"/>
                <a:cs typeface="Angsana New" pitchFamily="18" charset="-34"/>
              </a:rPr>
              <a:t>head</a:t>
            </a:r>
          </a:p>
        </p:txBody>
      </p:sp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5724128" y="1597796"/>
          <a:ext cx="1584177" cy="1185090"/>
        </p:xfrm>
        <a:graphic>
          <a:graphicData uri="http://schemas.openxmlformats.org/drawingml/2006/table">
            <a:tbl>
              <a:tblPr/>
              <a:tblGrid>
                <a:gridCol w="528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26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cs typeface="Angsana New" pitchFamily="18" charset="-34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ngsana New" pitchFamily="18" charset="-34"/>
                        </a:rPr>
                        <a:t>data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ngsana New" pitchFamily="18" charset="-34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61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cs typeface="Angsana New" pitchFamily="18" charset="-34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Angsana New" pitchFamily="18" charset="-34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cs typeface="Angsana New" pitchFamily="18" charset="-34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6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4355976" y="1594814"/>
          <a:ext cx="1584177" cy="1185090"/>
        </p:xfrm>
        <a:graphic>
          <a:graphicData uri="http://schemas.openxmlformats.org/drawingml/2006/table">
            <a:tbl>
              <a:tblPr/>
              <a:tblGrid>
                <a:gridCol w="528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26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cs typeface="Angsana New" pitchFamily="18" charset="-34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ngsana New" pitchFamily="18" charset="-34"/>
                        </a:rPr>
                        <a:t>data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ngsana New" pitchFamily="18" charset="-34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61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cs typeface="Angsana New" pitchFamily="18" charset="-34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Angsana New" pitchFamily="18" charset="-34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cs typeface="Angsana New" pitchFamily="18" charset="-34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6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2987824" y="1588730"/>
          <a:ext cx="1584177" cy="1185090"/>
        </p:xfrm>
        <a:graphic>
          <a:graphicData uri="http://schemas.openxmlformats.org/drawingml/2006/table">
            <a:tbl>
              <a:tblPr/>
              <a:tblGrid>
                <a:gridCol w="528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26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cs typeface="Angsana New" pitchFamily="18" charset="-34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ngsana New" pitchFamily="18" charset="-34"/>
                        </a:rPr>
                        <a:t>data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ngsana New" pitchFamily="18" charset="-34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61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cs typeface="Angsana New" pitchFamily="18" charset="-34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Angsana New" pitchFamily="18" charset="-34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cs typeface="Angsana New" pitchFamily="18" charset="-34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6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7236296" y="1603720"/>
          <a:ext cx="1584177" cy="1185090"/>
        </p:xfrm>
        <a:graphic>
          <a:graphicData uri="http://schemas.openxmlformats.org/drawingml/2006/table">
            <a:tbl>
              <a:tblPr/>
              <a:tblGrid>
                <a:gridCol w="528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26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cs typeface="Angsana New" pitchFamily="18" charset="-34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ngsana New" pitchFamily="18" charset="-34"/>
                        </a:rPr>
                        <a:t>data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ngsana New" pitchFamily="18" charset="-34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61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cs typeface="Angsana New" pitchFamily="18" charset="-34"/>
                        </a:rPr>
                        <a:t>15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itchFamily="34" charset="0"/>
                          <a:cs typeface="Angsana New" pitchFamily="18" charset="-34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itchFamily="34" charset="0"/>
                        <a:cs typeface="Angsana New" pitchFamily="18" charset="-34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6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Group 53"/>
          <p:cNvGrpSpPr/>
          <p:nvPr/>
        </p:nvGrpSpPr>
        <p:grpSpPr>
          <a:xfrm>
            <a:off x="4355977" y="2596842"/>
            <a:ext cx="1008111" cy="369332"/>
            <a:chOff x="4211961" y="1772816"/>
            <a:chExt cx="1008111" cy="369332"/>
          </a:xfrm>
        </p:grpSpPr>
        <p:sp>
          <p:nvSpPr>
            <p:cNvPr id="52" name="Rectangle 51"/>
            <p:cNvSpPr/>
            <p:nvPr/>
          </p:nvSpPr>
          <p:spPr>
            <a:xfrm>
              <a:off x="4211961" y="1772816"/>
              <a:ext cx="6607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sz="1800" b="1" dirty="0">
                  <a:latin typeface="Calibri" pitchFamily="34" charset="0"/>
                  <a:cs typeface="Angsana New" pitchFamily="18" charset="-34"/>
                </a:rPr>
                <a:t>head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860032" y="1844824"/>
              <a:ext cx="360040" cy="2880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C00000"/>
                  </a:solidFill>
                </a:rPr>
                <a:t>3</a:t>
              </a:r>
              <a:endParaRPr lang="th-TH" sz="1800" dirty="0">
                <a:solidFill>
                  <a:srgbClr val="C00000"/>
                </a:solidFill>
              </a:endParaRPr>
            </a:p>
          </p:txBody>
        </p:sp>
      </p:grpSp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5409202" y="1599587"/>
          <a:ext cx="528059" cy="788610"/>
        </p:xfrm>
        <a:graphic>
          <a:graphicData uri="http://schemas.openxmlformats.org/drawingml/2006/table">
            <a:tbl>
              <a:tblPr/>
              <a:tblGrid>
                <a:gridCol w="528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26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ngsana New" pitchFamily="18" charset="-34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cs typeface="Angsana New" pitchFamily="18" charset="-34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6786028" y="1599339"/>
          <a:ext cx="528059" cy="788610"/>
        </p:xfrm>
        <a:graphic>
          <a:graphicData uri="http://schemas.openxmlformats.org/drawingml/2006/table">
            <a:tbl>
              <a:tblPr/>
              <a:tblGrid>
                <a:gridCol w="528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26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ngsana New" pitchFamily="18" charset="-34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cs typeface="Angsana New" pitchFamily="18" charset="-34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4041050" y="1595046"/>
          <a:ext cx="528059" cy="788610"/>
        </p:xfrm>
        <a:graphic>
          <a:graphicData uri="http://schemas.openxmlformats.org/drawingml/2006/table">
            <a:tbl>
              <a:tblPr/>
              <a:tblGrid>
                <a:gridCol w="528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26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ngsana New" pitchFamily="18" charset="-34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cs typeface="Angsana New" pitchFamily="18" charset="-34"/>
                        </a:rPr>
                        <a:t>15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/>
        </p:nvGraphicFramePr>
        <p:xfrm>
          <a:off x="8298196" y="1607198"/>
          <a:ext cx="528059" cy="788610"/>
        </p:xfrm>
        <a:graphic>
          <a:graphicData uri="http://schemas.openxmlformats.org/drawingml/2006/table">
            <a:tbl>
              <a:tblPr/>
              <a:tblGrid>
                <a:gridCol w="528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26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ngsana New" pitchFamily="18" charset="-34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cs typeface="Angsana New" pitchFamily="18" charset="-34"/>
                        </a:rPr>
                        <a:t>-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" name="Rectangle 58"/>
          <p:cNvSpPr/>
          <p:nvPr/>
        </p:nvSpPr>
        <p:spPr>
          <a:xfrm>
            <a:off x="3700590" y="2356536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sz="1800" b="1" dirty="0">
                <a:solidFill>
                  <a:srgbClr val="FF00FF"/>
                </a:solidFill>
                <a:latin typeface="Calibri" pitchFamily="34" charset="0"/>
                <a:cs typeface="Angsana New" pitchFamily="18" charset="-34"/>
              </a:rPr>
              <a:t>node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996000" y="4581128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sz="1800" b="1" dirty="0">
                <a:solidFill>
                  <a:srgbClr val="FF00FF"/>
                </a:solidFill>
                <a:latin typeface="Calibri" pitchFamily="34" charset="0"/>
                <a:cs typeface="Angsana New" pitchFamily="18" charset="-34"/>
              </a:rPr>
              <a:t>node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427984" y="5589240"/>
            <a:ext cx="449999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physical (implementation) </a:t>
            </a:r>
            <a:r>
              <a:rPr lang="th-TH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โครงสร้างที่ใช้ในการสร้างจริง</a:t>
            </a:r>
          </a:p>
          <a:p>
            <a:pPr>
              <a:spcBef>
                <a:spcPct val="50000"/>
              </a:spcBef>
              <a:defRPr/>
            </a:pPr>
            <a:r>
              <a:rPr lang="th-TH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เช่น </a:t>
            </a:r>
            <a:r>
              <a:rPr lang="en-US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link</a:t>
            </a:r>
            <a:r>
              <a:rPr lang="th-TH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 อาจใช้ </a:t>
            </a:r>
            <a:r>
              <a:rPr lang="en-US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pointer </a:t>
            </a:r>
            <a:r>
              <a:rPr lang="th-TH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หรือ </a:t>
            </a:r>
            <a:r>
              <a:rPr lang="en-US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index </a:t>
            </a:r>
            <a:r>
              <a:rPr lang="th-TH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ของ </a:t>
            </a:r>
            <a:r>
              <a:rPr lang="en-US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array</a:t>
            </a:r>
            <a:endParaRPr lang="th-TH" sz="1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4" name="Text Box 22"/>
          <p:cNvSpPr txBox="1">
            <a:spLocks noChangeArrowheads="1"/>
          </p:cNvSpPr>
          <p:nvPr/>
        </p:nvSpPr>
        <p:spPr bwMode="auto">
          <a:xfrm>
            <a:off x="2771800" y="1041456"/>
            <a:ext cx="576064" cy="36933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List</a:t>
            </a:r>
            <a:endParaRPr lang="th-TH" sz="1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" name="Text Box 22"/>
          <p:cNvSpPr txBox="1">
            <a:spLocks noChangeArrowheads="1"/>
          </p:cNvSpPr>
          <p:nvPr/>
        </p:nvSpPr>
        <p:spPr bwMode="auto">
          <a:xfrm>
            <a:off x="4686100" y="4051992"/>
            <a:ext cx="6179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link</a:t>
            </a:r>
            <a:endParaRPr lang="th-TH" sz="20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72" name="Table 71"/>
          <p:cNvGraphicFramePr>
            <a:graphicFrameLocks noGrp="1"/>
          </p:cNvGraphicFramePr>
          <p:nvPr/>
        </p:nvGraphicFramePr>
        <p:xfrm>
          <a:off x="-108520" y="2924944"/>
          <a:ext cx="2906753" cy="752610"/>
        </p:xfrm>
        <a:graphic>
          <a:graphicData uri="http://schemas.openxmlformats.org/drawingml/2006/table">
            <a:tbl>
              <a:tblPr/>
              <a:tblGrid>
                <a:gridCol w="746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head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6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3</a:t>
                      </a:r>
                      <a:endParaRPr kumimoji="0" lang="th-TH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ngsana New" pitchFamily="18" charset="-34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665348" y="3874495"/>
          <a:ext cx="1776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FF"/>
                          </a:solidFill>
                        </a:rPr>
                        <a:t>A</a:t>
                      </a:r>
                      <a:endParaRPr lang="th-TH" sz="18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F5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FF"/>
                          </a:solidFill>
                        </a:rPr>
                        <a:t>B</a:t>
                      </a:r>
                      <a:endParaRPr lang="th-TH" sz="18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F5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FF"/>
                          </a:solidFill>
                        </a:rPr>
                        <a:t>C</a:t>
                      </a:r>
                      <a:endParaRPr lang="th-TH" sz="18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F5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8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FF"/>
                          </a:solidFill>
                        </a:rPr>
                        <a:t>D</a:t>
                      </a:r>
                      <a:endParaRPr lang="th-TH" sz="18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" name="Rectangle 74"/>
          <p:cNvSpPr/>
          <p:nvPr/>
        </p:nvSpPr>
        <p:spPr>
          <a:xfrm>
            <a:off x="1043608" y="4317343"/>
            <a:ext cx="1388457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>
              <a:spcBef>
                <a:spcPct val="50000"/>
              </a:spcBef>
              <a:defRPr/>
            </a:pPr>
            <a:r>
              <a:rPr lang="en-US" sz="1800" dirty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Python : List </a:t>
            </a:r>
            <a:endParaRPr lang="th-TH" sz="1800" dirty="0">
              <a:solidFill>
                <a:srgbClr val="9966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1331640" y="3154415"/>
            <a:ext cx="0" cy="648072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763688" y="3154415"/>
            <a:ext cx="0" cy="648072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195736" y="3154415"/>
            <a:ext cx="72008" cy="648072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9" name="Freeform 78"/>
          <p:cNvSpPr/>
          <p:nvPr/>
        </p:nvSpPr>
        <p:spPr>
          <a:xfrm>
            <a:off x="706524" y="3141839"/>
            <a:ext cx="147918" cy="685800"/>
          </a:xfrm>
          <a:custGeom>
            <a:avLst/>
            <a:gdLst>
              <a:gd name="connsiteX0" fmla="*/ 147918 w 147918"/>
              <a:gd name="connsiteY0" fmla="*/ 0 h 685800"/>
              <a:gd name="connsiteX1" fmla="*/ 13447 w 147918"/>
              <a:gd name="connsiteY1" fmla="*/ 349624 h 685800"/>
              <a:gd name="connsiteX2" fmla="*/ 67236 w 147918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918" h="685800">
                <a:moveTo>
                  <a:pt x="147918" y="0"/>
                </a:moveTo>
                <a:cubicBezTo>
                  <a:pt x="87406" y="117662"/>
                  <a:pt x="26894" y="235324"/>
                  <a:pt x="13447" y="349624"/>
                </a:cubicBezTo>
                <a:cubicBezTo>
                  <a:pt x="0" y="463924"/>
                  <a:pt x="33618" y="574862"/>
                  <a:pt x="67236" y="685800"/>
                </a:cubicBezTo>
              </a:path>
            </a:pathLst>
          </a:cu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FF0000"/>
              </a:solidFill>
            </a:endParaRPr>
          </a:p>
        </p:txBody>
      </p:sp>
      <p:cxnSp>
        <p:nvCxnSpPr>
          <p:cNvPr id="84" name="Straight Arrow Connector 83"/>
          <p:cNvCxnSpPr>
            <a:endCxn id="85" idx="0"/>
          </p:cNvCxnSpPr>
          <p:nvPr/>
        </p:nvCxnSpPr>
        <p:spPr>
          <a:xfrm>
            <a:off x="2555776" y="3154415"/>
            <a:ext cx="166256" cy="814007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2445353" y="3968422"/>
            <a:ext cx="5533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mic Sans MS" pitchFamily="66" charset="0"/>
                <a:cs typeface="Angsana New" pitchFamily="18" charset="-34"/>
              </a:rPr>
              <a:t>None</a:t>
            </a:r>
            <a:endParaRPr lang="th-TH" sz="1200" dirty="0">
              <a:solidFill>
                <a:srgbClr val="FF0000"/>
              </a:solidFill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467544" y="2996952"/>
            <a:ext cx="144016" cy="9384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 animBg="1"/>
      <p:bldP spid="24" grpId="0" animBg="1"/>
      <p:bldP spid="25" grpId="0"/>
      <p:bldP spid="29" grpId="0" animBg="1"/>
      <p:bldP spid="36" grpId="0"/>
      <p:bldP spid="44" grpId="0"/>
      <p:bldP spid="59" grpId="0"/>
      <p:bldP spid="60" grpId="0"/>
      <p:bldP spid="47" grpId="0"/>
      <p:bldP spid="54" grpId="0" animBg="1"/>
      <p:bldP spid="6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 Inserting  Expensive Shifting Problem</a:t>
            </a:r>
            <a:endParaRPr lang="th-TH" dirty="0"/>
          </a:p>
        </p:txBody>
      </p:sp>
      <p:pic>
        <p:nvPicPr>
          <p:cNvPr id="167940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47664" y="1916832"/>
            <a:ext cx="59626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7939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EEECE1"/>
              </a:clrFrom>
              <a:clrTo>
                <a:srgbClr val="EEECE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55776" y="3068960"/>
            <a:ext cx="100965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10"/>
          <p:cNvGrpSpPr/>
          <p:nvPr/>
        </p:nvGrpSpPr>
        <p:grpSpPr>
          <a:xfrm>
            <a:off x="2915816" y="2780928"/>
            <a:ext cx="305448" cy="288032"/>
            <a:chOff x="4338560" y="3789040"/>
            <a:chExt cx="305448" cy="288032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4355976" y="3789040"/>
              <a:ext cx="288032" cy="288032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4338560" y="3789040"/>
              <a:ext cx="288032" cy="288032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AAC62A76E74443A2D406EFCC9AC2C7" ma:contentTypeVersion="6" ma:contentTypeDescription="Create a new document." ma:contentTypeScope="" ma:versionID="61af69dd7da1ef4653834be2d0bd17c7">
  <xsd:schema xmlns:xsd="http://www.w3.org/2001/XMLSchema" xmlns:xs="http://www.w3.org/2001/XMLSchema" xmlns:p="http://schemas.microsoft.com/office/2006/metadata/properties" xmlns:ns2="9d282e2d-69ee-4095-af11-c0aa738750c8" targetNamespace="http://schemas.microsoft.com/office/2006/metadata/properties" ma:root="true" ma:fieldsID="c13fc17c47578590b00c0441397a24d8" ns2:_="">
    <xsd:import namespace="9d282e2d-69ee-4095-af11-c0aa738750c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282e2d-69ee-4095-af11-c0aa738750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A9BBC08-D534-47D0-A22C-509969878F77}"/>
</file>

<file path=customXml/itemProps2.xml><?xml version="1.0" encoding="utf-8"?>
<ds:datastoreItem xmlns:ds="http://schemas.openxmlformats.org/officeDocument/2006/customXml" ds:itemID="{5071CC35-8641-4746-A85E-DB2C94E9BF98}"/>
</file>

<file path=customXml/itemProps3.xml><?xml version="1.0" encoding="utf-8"?>
<ds:datastoreItem xmlns:ds="http://schemas.openxmlformats.org/officeDocument/2006/customXml" ds:itemID="{0170BCD3-71FB-4971-87AD-61DA3765B03B}"/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2348</Words>
  <Application>Microsoft Macintosh PowerPoint</Application>
  <PresentationFormat>On-screen Show (4:3)</PresentationFormat>
  <Paragraphs>728</Paragraphs>
  <Slides>36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_Layiji MaHaNiYom V 1.2</vt:lpstr>
      <vt:lpstr>Arial</vt:lpstr>
      <vt:lpstr>Calibri</vt:lpstr>
      <vt:lpstr>Comic Sans MS</vt:lpstr>
      <vt:lpstr>Cordia New</vt:lpstr>
      <vt:lpstr>Courier New</vt:lpstr>
      <vt:lpstr>Tahoma</vt:lpstr>
      <vt:lpstr>TH Sarabun New</vt:lpstr>
      <vt:lpstr>Office Theme</vt:lpstr>
      <vt:lpstr>Bitmap Image</vt:lpstr>
      <vt:lpstr>Linked List</vt:lpstr>
      <vt:lpstr>List</vt:lpstr>
      <vt:lpstr>List</vt:lpstr>
      <vt:lpstr>Ordered List – Unordered List</vt:lpstr>
      <vt:lpstr>Logical Abstract Data Type  &amp; Implementation</vt:lpstr>
      <vt:lpstr>Unordered  List / Ordered List</vt:lpstr>
      <vt:lpstr>List Implementation : C Sequential (Implicit) Array, Python List</vt:lpstr>
      <vt:lpstr>Linked List</vt:lpstr>
      <vt:lpstr>Solve Inserting  Expensive Shifting Problem</vt:lpstr>
      <vt:lpstr>Solve Deleting Expensive Shifting Problem</vt:lpstr>
      <vt:lpstr>PowerPoint Presentation</vt:lpstr>
      <vt:lpstr>PowerPoint Presentation</vt:lpstr>
      <vt:lpstr>Node Class</vt:lpstr>
      <vt:lpstr>List Class</vt:lpstr>
      <vt:lpstr>Methods</vt:lpstr>
      <vt:lpstr>Creating a List</vt:lpstr>
      <vt:lpstr>Insert After</vt:lpstr>
      <vt:lpstr>Delete After</vt:lpstr>
      <vt:lpstr>print list</vt:lpstr>
      <vt:lpstr>Linked List  VS  Sequential Array</vt:lpstr>
      <vt:lpstr>Dummy Node</vt:lpstr>
      <vt:lpstr>PowerPoint Presentation</vt:lpstr>
      <vt:lpstr>Head &amp; Tail Nodes</vt:lpstr>
      <vt:lpstr>Doubly VS Singly Linked List</vt:lpstr>
      <vt:lpstr>Linked Stack</vt:lpstr>
      <vt:lpstr>Linked Queue</vt:lpstr>
      <vt:lpstr>Lab : Bottom Up</vt:lpstr>
      <vt:lpstr>Lab : Riffle Shuffle</vt:lpstr>
      <vt:lpstr>Lab : Riffle Shuffle</vt:lpstr>
      <vt:lpstr>Applications</vt:lpstr>
      <vt:lpstr>Polynomial expression</vt:lpstr>
      <vt:lpstr>Multilists</vt:lpstr>
      <vt:lpstr>Radix Sort</vt:lpstr>
      <vt:lpstr>Radix Sort</vt:lpstr>
      <vt:lpstr>Radix sort</vt:lpstr>
      <vt:lpstr>Radix Sort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</dc:title>
  <dc:creator>thit2</dc:creator>
  <cp:lastModifiedBy>kiatnarong tongprasert</cp:lastModifiedBy>
  <cp:revision>33</cp:revision>
  <dcterms:created xsi:type="dcterms:W3CDTF">2018-08-07T23:50:49Z</dcterms:created>
  <dcterms:modified xsi:type="dcterms:W3CDTF">2021-09-07T02:55:02Z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0x01010006AAC62A76E74443A2D406EFCC9AC2C7</vt:lpwstr>
  </property>
</Properties>
</file>