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306" r:id="rId3"/>
    <p:sldId id="265" r:id="rId4"/>
    <p:sldId id="302" r:id="rId5"/>
    <p:sldId id="301" r:id="rId6"/>
    <p:sldId id="303" r:id="rId7"/>
    <p:sldId id="257" r:id="rId8"/>
    <p:sldId id="305" r:id="rId9"/>
    <p:sldId id="263" r:id="rId10"/>
    <p:sldId id="304" r:id="rId11"/>
    <p:sldId id="259" r:id="rId12"/>
    <p:sldId id="307" r:id="rId13"/>
    <p:sldId id="309" r:id="rId14"/>
    <p:sldId id="310" r:id="rId15"/>
    <p:sldId id="311" r:id="rId16"/>
    <p:sldId id="308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Nunito Light" pitchFamily="2" charset="0"/>
      <p:regular r:id="rId24"/>
      <p:italic r:id="rId25"/>
    </p:embeddedFont>
    <p:embeddedFont>
      <p:font typeface="Overpass Mono" panose="020B0604020202020204" charset="0"/>
      <p:regular r:id="rId26"/>
      <p:bold r:id="rId27"/>
    </p:embeddedFont>
    <p:embeddedFont>
      <p:font typeface="Raleway SemiBold" pitchFamily="2" charset="0"/>
      <p:bold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27B156-F353-4D80-BFE3-5BE79E3D647C}">
  <a:tblStyle styleId="{2A27B156-F353-4D80-BFE3-5BE79E3D64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970F61-19AA-4E71-9F58-A0ECE3D7C2A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178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920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197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39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125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930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65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040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936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096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867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62" r:id="rId4"/>
    <p:sldLayoutId id="2147483667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1525465" y="1594054"/>
            <a:ext cx="6200361" cy="416668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	King of Geometry and Math</a:t>
            </a:r>
            <a:endParaRPr sz="40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1525465" y="2773733"/>
            <a:ext cx="5440252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 dirty="0">
                <a:solidFill>
                  <a:schemeClr val="dk2"/>
                </a:solidFill>
              </a:rPr>
              <a:t>นาย ณภัทรพงศ์ แช่มช้อย รหัสนิสิต </a:t>
            </a:r>
            <a:r>
              <a:rPr lang="en-US" sz="1800" dirty="0">
                <a:solidFill>
                  <a:schemeClr val="dk2"/>
                </a:solidFill>
              </a:rPr>
              <a:t>6530300147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 dirty="0">
                <a:solidFill>
                  <a:schemeClr val="dk2"/>
                </a:solidFill>
              </a:rPr>
              <a:t>วิชา </a:t>
            </a:r>
            <a:r>
              <a:rPr lang="en-US" sz="1800" dirty="0">
                <a:solidFill>
                  <a:schemeClr val="dk2"/>
                </a:solidFill>
              </a:rPr>
              <a:t>Programming Fundamentals II </a:t>
            </a:r>
            <a:r>
              <a:rPr lang="th-TH" sz="1800" dirty="0">
                <a:solidFill>
                  <a:schemeClr val="dk2"/>
                </a:solidFill>
              </a:rPr>
              <a:t>รหัสวิชา </a:t>
            </a:r>
            <a:r>
              <a:rPr lang="en-US" sz="1800" dirty="0">
                <a:solidFill>
                  <a:schemeClr val="dk2"/>
                </a:solidFill>
              </a:rPr>
              <a:t>03603112-65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 dirty="0">
                <a:solidFill>
                  <a:schemeClr val="dk2"/>
                </a:solidFill>
              </a:rPr>
              <a:t>อาจารย์ผู้สอน กุลวดี สมบูรณ์วิวัฒน์ ปีการศึกษา </a:t>
            </a:r>
            <a:r>
              <a:rPr lang="en-US" sz="1800" dirty="0">
                <a:solidFill>
                  <a:schemeClr val="dk2"/>
                </a:solidFill>
              </a:rPr>
              <a:t>2565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2011945" y="14172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</a:t>
            </a:r>
            <a:endParaRPr dirty="0"/>
          </a:p>
        </p:txBody>
      </p:sp>
      <p:sp>
        <p:nvSpPr>
          <p:cNvPr id="388" name="Google Shape;388;p34"/>
          <p:cNvSpPr/>
          <p:nvPr/>
        </p:nvSpPr>
        <p:spPr>
          <a:xfrm flipH="1">
            <a:off x="1165200" y="541573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2768813" y="810722"/>
            <a:ext cx="5709734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Calculate practice (prototype)</a:t>
            </a:r>
            <a:endParaRPr dirty="0"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11074" y="244748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06110" y="244748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491882" y="541573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54930" y="839298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467171" y="401027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E80EE6-63C8-8A65-977D-D89606306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391" y="1273860"/>
            <a:ext cx="2370462" cy="3558455"/>
          </a:xfrm>
          <a:prstGeom prst="rect">
            <a:avLst/>
          </a:prstGeom>
        </p:spPr>
      </p:pic>
      <p:sp>
        <p:nvSpPr>
          <p:cNvPr id="14" name="Google Shape;342;p28">
            <a:extLst>
              <a:ext uri="{FF2B5EF4-FFF2-40B4-BE49-F238E27FC236}">
                <a16:creationId xmlns:a16="http://schemas.microsoft.com/office/drawing/2014/main" id="{68EA1E2A-7170-B773-D2A4-5EBF5C052EA1}"/>
              </a:ext>
            </a:extLst>
          </p:cNvPr>
          <p:cNvSpPr txBox="1"/>
          <p:nvPr/>
        </p:nvSpPr>
        <p:spPr>
          <a:xfrm>
            <a:off x="592418" y="1755288"/>
            <a:ext cx="3737749" cy="1137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-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ในส่วนของ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method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genmath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คือการ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generate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โจทย์ขึ้นมาใหม่เมื่อเรียกใช้ โดยเมื่อ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generate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โจทย์ขึ้นมาแล้วจะทำการเก็บเฉลยไว้ด้วย</a:t>
            </a:r>
          </a:p>
        </p:txBody>
      </p:sp>
    </p:spTree>
    <p:extLst>
      <p:ext uri="{BB962C8B-B14F-4D97-AF65-F5344CB8AC3E}">
        <p14:creationId xmlns:p14="http://schemas.microsoft.com/office/powerpoint/2010/main" val="184857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902906" y="1403142"/>
            <a:ext cx="2803119" cy="233721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47045" y="2102285"/>
            <a:ext cx="492978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คลิก </a:t>
            </a:r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th-TH" dirty="0"/>
              <a:t>ที่ให้มาอยู่ใน </a:t>
            </a:r>
            <a:r>
              <a:rPr lang="en-US" dirty="0"/>
              <a:t>slide </a:t>
            </a:r>
            <a:r>
              <a:rPr lang="th-TH" dirty="0"/>
              <a:t>สุดท้ายจากนั้นทำตามขั้นตอนดังรูปในหน้าถัดไป </a:t>
            </a:r>
            <a:r>
              <a:rPr lang="en-US" dirty="0"/>
              <a:t>(</a:t>
            </a:r>
            <a:r>
              <a:rPr lang="th-TH" dirty="0"/>
              <a:t>ผู้ใช้ที่มี </a:t>
            </a:r>
            <a:r>
              <a:rPr lang="en-US" dirty="0" err="1"/>
              <a:t>jdk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302304" y="734142"/>
            <a:ext cx="1914279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install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CADD068-1A34-BBF5-E70D-4DA86D2D7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373" y="120875"/>
            <a:ext cx="3429750" cy="1858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D67769-9103-917F-B709-A2A98CFC6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373" y="2296402"/>
            <a:ext cx="2678792" cy="1992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7C5370-5D6E-12A5-550B-BDF331D7D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373" y="2829752"/>
            <a:ext cx="2626348" cy="1769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386F79-647A-D475-CEC8-3B748E540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373" y="3340786"/>
            <a:ext cx="3360483" cy="1780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F490F7-704C-6496-9FFC-AEE566FE0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1668" y="3776097"/>
            <a:ext cx="1225472" cy="124652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3E1702-7B38-EFB5-5778-A30C5BB3F5EB}"/>
              </a:ext>
            </a:extLst>
          </p:cNvPr>
          <p:cNvCxnSpPr/>
          <p:nvPr/>
        </p:nvCxnSpPr>
        <p:spPr>
          <a:xfrm>
            <a:off x="6094404" y="1979297"/>
            <a:ext cx="0" cy="31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6E7E3B-FA17-F768-C418-401500E11A12}"/>
              </a:ext>
            </a:extLst>
          </p:cNvPr>
          <p:cNvCxnSpPr/>
          <p:nvPr/>
        </p:nvCxnSpPr>
        <p:spPr>
          <a:xfrm>
            <a:off x="6088818" y="2495651"/>
            <a:ext cx="0" cy="31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3F7281-678E-8B80-3D61-28E421282F6D}"/>
              </a:ext>
            </a:extLst>
          </p:cNvPr>
          <p:cNvCxnSpPr/>
          <p:nvPr/>
        </p:nvCxnSpPr>
        <p:spPr>
          <a:xfrm>
            <a:off x="6088818" y="3006685"/>
            <a:ext cx="0" cy="31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CA1CE-2756-0302-2ADB-B4BE666231E3}"/>
              </a:ext>
            </a:extLst>
          </p:cNvPr>
          <p:cNvCxnSpPr>
            <a:cxnSpLocks/>
          </p:cNvCxnSpPr>
          <p:nvPr/>
        </p:nvCxnSpPr>
        <p:spPr>
          <a:xfrm>
            <a:off x="6088020" y="3518825"/>
            <a:ext cx="0" cy="25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Google Shape;361;p30">
            <a:extLst>
              <a:ext uri="{FF2B5EF4-FFF2-40B4-BE49-F238E27FC236}">
                <a16:creationId xmlns:a16="http://schemas.microsoft.com/office/drawing/2014/main" id="{67BCFF10-D556-D2D1-520C-BA58328F626D}"/>
              </a:ext>
            </a:extLst>
          </p:cNvPr>
          <p:cNvSpPr txBox="1">
            <a:spLocks/>
          </p:cNvSpPr>
          <p:nvPr/>
        </p:nvSpPr>
        <p:spPr>
          <a:xfrm>
            <a:off x="17593" y="997161"/>
            <a:ext cx="4929780" cy="2633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n-US" dirty="0"/>
              <a:t>1.</a:t>
            </a:r>
            <a:r>
              <a:rPr lang="th-TH" dirty="0"/>
              <a:t>กดคำว่า </a:t>
            </a:r>
            <a:r>
              <a:rPr lang="en-US" dirty="0"/>
              <a:t>code(</a:t>
            </a:r>
            <a:r>
              <a:rPr lang="th-TH" dirty="0"/>
              <a:t>สีเขียว</a:t>
            </a:r>
            <a:r>
              <a:rPr lang="en-US" dirty="0"/>
              <a:t>) </a:t>
            </a:r>
            <a:r>
              <a:rPr lang="th-TH" dirty="0"/>
              <a:t>แล้วกด </a:t>
            </a:r>
            <a:r>
              <a:rPr lang="en-US" dirty="0"/>
              <a:t>Download ZIP </a:t>
            </a:r>
            <a:r>
              <a:rPr lang="th-TH" dirty="0"/>
              <a:t>ตามเครื่องหมายสีแดง</a:t>
            </a:r>
          </a:p>
          <a:p>
            <a:pPr marL="0" indent="0" algn="l"/>
            <a:endParaRPr lang="th-TH" dirty="0"/>
          </a:p>
          <a:p>
            <a:pPr marL="0" indent="0" algn="l"/>
            <a:r>
              <a:rPr lang="en-US" dirty="0"/>
              <a:t>2.</a:t>
            </a:r>
            <a:r>
              <a:rPr lang="th-TH" dirty="0"/>
              <a:t>โหลดเสร็จทำการแตกไฟล์</a:t>
            </a:r>
          </a:p>
          <a:p>
            <a:pPr marL="0" indent="0" algn="l"/>
            <a:endParaRPr lang="th-TH" dirty="0"/>
          </a:p>
          <a:p>
            <a:pPr marL="0" indent="0" algn="l"/>
            <a:r>
              <a:rPr lang="en-US" dirty="0"/>
              <a:t>3.</a:t>
            </a:r>
            <a:r>
              <a:rPr lang="th-TH" dirty="0"/>
              <a:t>เมื่อแตกไฟล์เสร็จคลิก </a:t>
            </a:r>
            <a:r>
              <a:rPr lang="en-US" dirty="0"/>
              <a:t>project-main</a:t>
            </a:r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/>
              <a:t>4.</a:t>
            </a:r>
            <a:r>
              <a:rPr lang="th-TH" dirty="0"/>
              <a:t>คลิก </a:t>
            </a:r>
            <a:r>
              <a:rPr lang="en-US" dirty="0"/>
              <a:t>jar-file</a:t>
            </a:r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/>
              <a:t>5.</a:t>
            </a:r>
            <a:r>
              <a:rPr lang="th-TH" dirty="0"/>
              <a:t>คลิก </a:t>
            </a:r>
            <a:r>
              <a:rPr lang="en-US" dirty="0"/>
              <a:t>untiled.jar</a:t>
            </a:r>
          </a:p>
        </p:txBody>
      </p:sp>
      <p:sp>
        <p:nvSpPr>
          <p:cNvPr id="13" name="Google Shape;361;p30">
            <a:extLst>
              <a:ext uri="{FF2B5EF4-FFF2-40B4-BE49-F238E27FC236}">
                <a16:creationId xmlns:a16="http://schemas.microsoft.com/office/drawing/2014/main" id="{9D7B5C67-064F-3E52-38D2-3DA271A8B850}"/>
              </a:ext>
            </a:extLst>
          </p:cNvPr>
          <p:cNvSpPr txBox="1">
            <a:spLocks/>
          </p:cNvSpPr>
          <p:nvPr/>
        </p:nvSpPr>
        <p:spPr>
          <a:xfrm>
            <a:off x="135326" y="206387"/>
            <a:ext cx="492978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Run .jar</a:t>
            </a:r>
          </a:p>
        </p:txBody>
      </p:sp>
    </p:spTree>
    <p:extLst>
      <p:ext uri="{BB962C8B-B14F-4D97-AF65-F5344CB8AC3E}">
        <p14:creationId xmlns:p14="http://schemas.microsoft.com/office/powerpoint/2010/main" val="193774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CADD068-1A34-BBF5-E70D-4DA86D2D7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633" y="208541"/>
            <a:ext cx="2037235" cy="11038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D67769-9103-917F-B709-A2A98CFC65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045" b="1437"/>
          <a:stretch/>
        </p:blipFill>
        <p:spPr>
          <a:xfrm>
            <a:off x="4947373" y="1609460"/>
            <a:ext cx="680794" cy="1963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F490F7-704C-6496-9FFC-AEE566FE0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668" y="3776097"/>
            <a:ext cx="1225472" cy="124652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3E1702-7B38-EFB5-5778-A30C5BB3F5EB}"/>
              </a:ext>
            </a:extLst>
          </p:cNvPr>
          <p:cNvCxnSpPr>
            <a:cxnSpLocks/>
          </p:cNvCxnSpPr>
          <p:nvPr/>
        </p:nvCxnSpPr>
        <p:spPr>
          <a:xfrm>
            <a:off x="5227629" y="1312424"/>
            <a:ext cx="0" cy="24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6E7E3B-FA17-F768-C418-401500E11A12}"/>
              </a:ext>
            </a:extLst>
          </p:cNvPr>
          <p:cNvCxnSpPr>
            <a:cxnSpLocks/>
          </p:cNvCxnSpPr>
          <p:nvPr/>
        </p:nvCxnSpPr>
        <p:spPr>
          <a:xfrm>
            <a:off x="5227629" y="1820743"/>
            <a:ext cx="0" cy="22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3F7281-678E-8B80-3D61-28E421282F6D}"/>
              </a:ext>
            </a:extLst>
          </p:cNvPr>
          <p:cNvCxnSpPr>
            <a:cxnSpLocks/>
          </p:cNvCxnSpPr>
          <p:nvPr/>
        </p:nvCxnSpPr>
        <p:spPr>
          <a:xfrm>
            <a:off x="7674730" y="2753875"/>
            <a:ext cx="0" cy="17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CA1CE-2756-0302-2ADB-B4BE666231E3}"/>
              </a:ext>
            </a:extLst>
          </p:cNvPr>
          <p:cNvCxnSpPr>
            <a:cxnSpLocks/>
          </p:cNvCxnSpPr>
          <p:nvPr/>
        </p:nvCxnSpPr>
        <p:spPr>
          <a:xfrm>
            <a:off x="7653337" y="3730254"/>
            <a:ext cx="0" cy="17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Google Shape;361;p30">
            <a:extLst>
              <a:ext uri="{FF2B5EF4-FFF2-40B4-BE49-F238E27FC236}">
                <a16:creationId xmlns:a16="http://schemas.microsoft.com/office/drawing/2014/main" id="{67BCFF10-D556-D2D1-520C-BA58328F626D}"/>
              </a:ext>
            </a:extLst>
          </p:cNvPr>
          <p:cNvSpPr txBox="1">
            <a:spLocks/>
          </p:cNvSpPr>
          <p:nvPr/>
        </p:nvSpPr>
        <p:spPr>
          <a:xfrm>
            <a:off x="17593" y="997985"/>
            <a:ext cx="4929780" cy="2633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n-US" dirty="0"/>
              <a:t>1.</a:t>
            </a:r>
            <a:r>
              <a:rPr lang="th-TH" dirty="0"/>
              <a:t>กดคำว่า </a:t>
            </a:r>
            <a:r>
              <a:rPr lang="en-US" dirty="0"/>
              <a:t>code(</a:t>
            </a:r>
            <a:r>
              <a:rPr lang="th-TH" dirty="0"/>
              <a:t>สีเขียว</a:t>
            </a:r>
            <a:r>
              <a:rPr lang="en-US" dirty="0"/>
              <a:t>) </a:t>
            </a:r>
            <a:r>
              <a:rPr lang="th-TH" dirty="0"/>
              <a:t>แล้วกด </a:t>
            </a:r>
            <a:r>
              <a:rPr lang="en-US" dirty="0"/>
              <a:t>Download ZIP </a:t>
            </a:r>
            <a:r>
              <a:rPr lang="th-TH" dirty="0"/>
              <a:t>ตามเครื่องหมายสีแดง</a:t>
            </a:r>
          </a:p>
          <a:p>
            <a:pPr marL="0" indent="0" algn="l"/>
            <a:endParaRPr lang="th-TH" dirty="0"/>
          </a:p>
          <a:p>
            <a:pPr marL="0" indent="0" algn="l"/>
            <a:r>
              <a:rPr lang="en-US" dirty="0"/>
              <a:t>2.</a:t>
            </a:r>
            <a:r>
              <a:rPr lang="th-TH" dirty="0"/>
              <a:t>โหลดเสร็จทำการแตกไฟล์</a:t>
            </a:r>
          </a:p>
          <a:p>
            <a:pPr marL="0" indent="0" algn="l"/>
            <a:endParaRPr lang="th-TH" dirty="0"/>
          </a:p>
          <a:p>
            <a:pPr marL="0" indent="0" algn="l"/>
            <a:r>
              <a:rPr lang="en-US" dirty="0"/>
              <a:t>3.</a:t>
            </a:r>
            <a:r>
              <a:rPr lang="th-TH" dirty="0"/>
              <a:t>เมื่อแตกไฟล์เสร็จคลิก </a:t>
            </a:r>
            <a:r>
              <a:rPr lang="en-US" dirty="0"/>
              <a:t>project-main</a:t>
            </a:r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/>
              <a:t>4.</a:t>
            </a:r>
            <a:r>
              <a:rPr lang="th-TH" dirty="0"/>
              <a:t>นำไฟล์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th-TH" dirty="0"/>
              <a:t>ไปวางใน </a:t>
            </a:r>
            <a:r>
              <a:rPr lang="en-US" dirty="0"/>
              <a:t>project </a:t>
            </a:r>
            <a:r>
              <a:rPr lang="th-TH" dirty="0"/>
              <a:t>ที่ตั้งใหม่ของโปรแกรม </a:t>
            </a:r>
            <a:r>
              <a:rPr lang="en-US" dirty="0" err="1"/>
              <a:t>intellij</a:t>
            </a:r>
            <a:endParaRPr lang="en-US" dirty="0"/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/>
              <a:t>5.</a:t>
            </a:r>
            <a:r>
              <a:rPr lang="th-TH" dirty="0"/>
              <a:t>กด </a:t>
            </a:r>
            <a:r>
              <a:rPr lang="en-US" dirty="0"/>
              <a:t>replace </a:t>
            </a:r>
            <a:r>
              <a:rPr lang="th-TH" dirty="0"/>
              <a:t>เนี่องจากมีชื่อ</a:t>
            </a:r>
            <a:r>
              <a:rPr lang="th-TH" dirty="0" err="1"/>
              <a:t>โฟเดอร์</a:t>
            </a:r>
            <a:r>
              <a:rPr lang="th-TH" dirty="0"/>
              <a:t>ซ้ำกัน</a:t>
            </a:r>
            <a:endParaRPr lang="en-US" dirty="0"/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/>
              <a:t>6.</a:t>
            </a:r>
            <a:r>
              <a:rPr lang="th-TH" dirty="0"/>
              <a:t>เข้าโปรแกรม</a:t>
            </a:r>
            <a:r>
              <a:rPr lang="en-US" dirty="0"/>
              <a:t> </a:t>
            </a:r>
            <a:r>
              <a:rPr lang="en-US" dirty="0" err="1"/>
              <a:t>intellij</a:t>
            </a:r>
            <a:r>
              <a:rPr lang="en-US" dirty="0"/>
              <a:t> </a:t>
            </a:r>
            <a:r>
              <a:rPr lang="th-TH" dirty="0"/>
              <a:t>แล้วกดไปที่ </a:t>
            </a:r>
            <a:r>
              <a:rPr lang="en-US" dirty="0"/>
              <a:t>Main.java </a:t>
            </a:r>
            <a:r>
              <a:rPr lang="th-TH" dirty="0"/>
              <a:t>แล้วกด </a:t>
            </a:r>
            <a:r>
              <a:rPr lang="en-US" dirty="0"/>
              <a:t>run</a:t>
            </a:r>
          </a:p>
        </p:txBody>
      </p:sp>
      <p:sp>
        <p:nvSpPr>
          <p:cNvPr id="13" name="Google Shape;361;p30">
            <a:extLst>
              <a:ext uri="{FF2B5EF4-FFF2-40B4-BE49-F238E27FC236}">
                <a16:creationId xmlns:a16="http://schemas.microsoft.com/office/drawing/2014/main" id="{9D7B5C67-064F-3E52-38D2-3DA271A8B850}"/>
              </a:ext>
            </a:extLst>
          </p:cNvPr>
          <p:cNvSpPr txBox="1">
            <a:spLocks/>
          </p:cNvSpPr>
          <p:nvPr/>
        </p:nvSpPr>
        <p:spPr>
          <a:xfrm>
            <a:off x="149688" y="225537"/>
            <a:ext cx="492978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Use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intellij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81567F-ACAC-2636-8583-4785760E6A5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" r="84611" b="-13"/>
          <a:stretch/>
        </p:blipFill>
        <p:spPr>
          <a:xfrm>
            <a:off x="4930633" y="2084048"/>
            <a:ext cx="508071" cy="196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89A183-F8FB-C078-D8E6-7C668E3BEF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9974" y="1924555"/>
            <a:ext cx="1323383" cy="829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C779DB-5376-AD03-0F01-D304D4CB6A4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0692"/>
          <a:stretch/>
        </p:blipFill>
        <p:spPr>
          <a:xfrm>
            <a:off x="5776328" y="1790718"/>
            <a:ext cx="980193" cy="96315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E4EAF0-0306-0BE2-B2B9-1E8A3EE13EDC}"/>
              </a:ext>
            </a:extLst>
          </p:cNvPr>
          <p:cNvCxnSpPr>
            <a:stCxn id="3" idx="3"/>
          </p:cNvCxnSpPr>
          <p:nvPr/>
        </p:nvCxnSpPr>
        <p:spPr>
          <a:xfrm flipV="1">
            <a:off x="5438704" y="2182240"/>
            <a:ext cx="290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F391206-5563-030B-6510-CA7E0691979C}"/>
              </a:ext>
            </a:extLst>
          </p:cNvPr>
          <p:cNvSpPr/>
          <p:nvPr/>
        </p:nvSpPr>
        <p:spPr>
          <a:xfrm>
            <a:off x="5797940" y="2182240"/>
            <a:ext cx="290072" cy="13233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116A15-07F3-EE49-7564-99E9DF368CFA}"/>
              </a:ext>
            </a:extLst>
          </p:cNvPr>
          <p:cNvCxnSpPr/>
          <p:nvPr/>
        </p:nvCxnSpPr>
        <p:spPr>
          <a:xfrm flipV="1">
            <a:off x="6759390" y="2188017"/>
            <a:ext cx="290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AD6F7C2-FF17-DAC5-72EB-ECA1C1DD14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5621" y="2984288"/>
            <a:ext cx="1872088" cy="7459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79A5BC-5FCF-0668-9A7B-7A19FB67A5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8915" y="3960667"/>
            <a:ext cx="1028844" cy="228632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0CC426-C2A6-D4FF-5294-D75803B59EA8}"/>
              </a:ext>
            </a:extLst>
          </p:cNvPr>
          <p:cNvCxnSpPr>
            <a:stCxn id="22" idx="1"/>
          </p:cNvCxnSpPr>
          <p:nvPr/>
        </p:nvCxnSpPr>
        <p:spPr>
          <a:xfrm flipH="1">
            <a:off x="6775621" y="4074983"/>
            <a:ext cx="363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CF2CAFA-D815-0406-6073-D683C8A43EA2}"/>
              </a:ext>
            </a:extLst>
          </p:cNvPr>
          <p:cNvSpPr/>
          <p:nvPr/>
        </p:nvSpPr>
        <p:spPr>
          <a:xfrm>
            <a:off x="7138915" y="3960667"/>
            <a:ext cx="176285" cy="228625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033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CADD068-1A34-BBF5-E70D-4DA86D2D7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633" y="208541"/>
            <a:ext cx="2037235" cy="11038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D67769-9103-917F-B709-A2A98CFC65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045" b="1437"/>
          <a:stretch/>
        </p:blipFill>
        <p:spPr>
          <a:xfrm>
            <a:off x="4947373" y="1609460"/>
            <a:ext cx="680794" cy="1963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F490F7-704C-6496-9FFC-AEE566FE0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783" y="3739028"/>
            <a:ext cx="1225472" cy="124652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3E1702-7B38-EFB5-5778-A30C5BB3F5EB}"/>
              </a:ext>
            </a:extLst>
          </p:cNvPr>
          <p:cNvCxnSpPr>
            <a:cxnSpLocks/>
          </p:cNvCxnSpPr>
          <p:nvPr/>
        </p:nvCxnSpPr>
        <p:spPr>
          <a:xfrm>
            <a:off x="5227629" y="1312424"/>
            <a:ext cx="0" cy="24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6E7E3B-FA17-F768-C418-401500E11A12}"/>
              </a:ext>
            </a:extLst>
          </p:cNvPr>
          <p:cNvCxnSpPr>
            <a:cxnSpLocks/>
          </p:cNvCxnSpPr>
          <p:nvPr/>
        </p:nvCxnSpPr>
        <p:spPr>
          <a:xfrm>
            <a:off x="5227629" y="1820743"/>
            <a:ext cx="0" cy="22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Google Shape;361;p30">
            <a:extLst>
              <a:ext uri="{FF2B5EF4-FFF2-40B4-BE49-F238E27FC236}">
                <a16:creationId xmlns:a16="http://schemas.microsoft.com/office/drawing/2014/main" id="{67BCFF10-D556-D2D1-520C-BA58328F626D}"/>
              </a:ext>
            </a:extLst>
          </p:cNvPr>
          <p:cNvSpPr txBox="1">
            <a:spLocks/>
          </p:cNvSpPr>
          <p:nvPr/>
        </p:nvSpPr>
        <p:spPr>
          <a:xfrm>
            <a:off x="150991" y="963846"/>
            <a:ext cx="4929780" cy="2633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n-US" dirty="0"/>
              <a:t>1.</a:t>
            </a:r>
            <a:r>
              <a:rPr lang="th-TH" dirty="0"/>
              <a:t>กดคำว่า </a:t>
            </a:r>
            <a:r>
              <a:rPr lang="en-US" dirty="0"/>
              <a:t>code(</a:t>
            </a:r>
            <a:r>
              <a:rPr lang="th-TH" dirty="0"/>
              <a:t>สีเขียว</a:t>
            </a:r>
            <a:r>
              <a:rPr lang="en-US" dirty="0"/>
              <a:t>) </a:t>
            </a:r>
            <a:r>
              <a:rPr lang="th-TH" dirty="0"/>
              <a:t>แล้วกด </a:t>
            </a:r>
            <a:r>
              <a:rPr lang="en-US" dirty="0"/>
              <a:t>Download ZIP </a:t>
            </a:r>
            <a:r>
              <a:rPr lang="th-TH" dirty="0"/>
              <a:t>ตามเครื่องหมายสีแดง</a:t>
            </a:r>
          </a:p>
          <a:p>
            <a:pPr marL="0" indent="0" algn="l"/>
            <a:endParaRPr lang="th-TH" dirty="0"/>
          </a:p>
          <a:p>
            <a:pPr marL="0" indent="0" algn="l"/>
            <a:r>
              <a:rPr lang="en-US" dirty="0"/>
              <a:t>2.</a:t>
            </a:r>
            <a:r>
              <a:rPr lang="th-TH" dirty="0"/>
              <a:t>โหลดเสร็จทำการแตกไฟล์</a:t>
            </a:r>
          </a:p>
          <a:p>
            <a:pPr marL="0" indent="0" algn="l"/>
            <a:endParaRPr lang="th-TH" dirty="0"/>
          </a:p>
          <a:p>
            <a:pPr marL="0" indent="0" algn="l"/>
            <a:r>
              <a:rPr lang="en-US" dirty="0"/>
              <a:t>3.</a:t>
            </a:r>
            <a:r>
              <a:rPr lang="th-TH" dirty="0"/>
              <a:t>เมื่อแตกไฟล์เสร็จคลิก </a:t>
            </a:r>
            <a:r>
              <a:rPr lang="en-US" dirty="0"/>
              <a:t>project-main</a:t>
            </a:r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/>
              <a:t>4.</a:t>
            </a:r>
            <a:r>
              <a:rPr lang="th-TH" dirty="0"/>
              <a:t>คลิก</a:t>
            </a:r>
            <a:r>
              <a:rPr lang="th-TH" dirty="0" err="1"/>
              <a:t>โฟเดอร์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th-TH" dirty="0"/>
              <a:t>แล้วเพิ่ม</a:t>
            </a:r>
            <a:r>
              <a:rPr lang="th-TH" dirty="0" err="1"/>
              <a:t>โฟเดอร์</a:t>
            </a:r>
            <a:r>
              <a:rPr lang="th-TH" dirty="0"/>
              <a:t>ตั้งชื่อ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th-TH" dirty="0"/>
              <a:t>เพื่อโยนไฟล์รูปภาพไปเก็บไว้</a:t>
            </a:r>
            <a:endParaRPr lang="en-US" dirty="0"/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/>
              <a:t>5.</a:t>
            </a:r>
            <a:r>
              <a:rPr lang="th-TH" dirty="0"/>
              <a:t>เข้าโปรแกรม </a:t>
            </a:r>
            <a:r>
              <a:rPr lang="en-US" dirty="0"/>
              <a:t>visual </a:t>
            </a:r>
            <a:r>
              <a:rPr lang="th-TH" dirty="0"/>
              <a:t>กดปที่ </a:t>
            </a:r>
            <a:r>
              <a:rPr lang="en-US" dirty="0"/>
              <a:t>Main.java </a:t>
            </a:r>
            <a:r>
              <a:rPr lang="th-TH" dirty="0"/>
              <a:t>แล้ว </a:t>
            </a:r>
            <a:r>
              <a:rPr lang="en-US" dirty="0"/>
              <a:t>run</a:t>
            </a:r>
          </a:p>
        </p:txBody>
      </p:sp>
      <p:sp>
        <p:nvSpPr>
          <p:cNvPr id="13" name="Google Shape;361;p30">
            <a:extLst>
              <a:ext uri="{FF2B5EF4-FFF2-40B4-BE49-F238E27FC236}">
                <a16:creationId xmlns:a16="http://schemas.microsoft.com/office/drawing/2014/main" id="{9D7B5C67-064F-3E52-38D2-3DA271A8B850}"/>
              </a:ext>
            </a:extLst>
          </p:cNvPr>
          <p:cNvSpPr txBox="1">
            <a:spLocks/>
          </p:cNvSpPr>
          <p:nvPr/>
        </p:nvSpPr>
        <p:spPr>
          <a:xfrm>
            <a:off x="150991" y="251794"/>
            <a:ext cx="492978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Use visual studio code / another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81567F-ACAC-2636-8583-4785760E6A5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" r="84611" b="-13"/>
          <a:stretch/>
        </p:blipFill>
        <p:spPr>
          <a:xfrm>
            <a:off x="4930633" y="2084048"/>
            <a:ext cx="508071" cy="1963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E4EAF0-0306-0BE2-B2B9-1E8A3EE13EDC}"/>
              </a:ext>
            </a:extLst>
          </p:cNvPr>
          <p:cNvCxnSpPr>
            <a:stCxn id="3" idx="3"/>
          </p:cNvCxnSpPr>
          <p:nvPr/>
        </p:nvCxnSpPr>
        <p:spPr>
          <a:xfrm flipV="1">
            <a:off x="5438704" y="2182240"/>
            <a:ext cx="290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0CC426-C2A6-D4FF-5294-D75803B59EA8}"/>
              </a:ext>
            </a:extLst>
          </p:cNvPr>
          <p:cNvCxnSpPr>
            <a:cxnSpLocks/>
          </p:cNvCxnSpPr>
          <p:nvPr/>
        </p:nvCxnSpPr>
        <p:spPr>
          <a:xfrm flipH="1">
            <a:off x="6047096" y="4319910"/>
            <a:ext cx="363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76A8959-166A-64A2-562C-A5815DFE7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288" y="1490719"/>
            <a:ext cx="2519793" cy="1646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0029D2-42B1-48E9-7715-A81B2395D3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7096" y="3316372"/>
            <a:ext cx="1689954" cy="305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BAA1B5-BFC4-665F-0D9F-90364408CC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9468" y="3905250"/>
            <a:ext cx="885210" cy="68898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FEA170-4BCB-E8B9-D909-83B681328F4E}"/>
              </a:ext>
            </a:extLst>
          </p:cNvPr>
          <p:cNvCxnSpPr>
            <a:cxnSpLocks/>
          </p:cNvCxnSpPr>
          <p:nvPr/>
        </p:nvCxnSpPr>
        <p:spPr>
          <a:xfrm>
            <a:off x="6904764" y="3165440"/>
            <a:ext cx="0" cy="10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BBF0D9-AAE6-2FDA-BB03-C3B77BA980C1}"/>
              </a:ext>
            </a:extLst>
          </p:cNvPr>
          <p:cNvCxnSpPr>
            <a:cxnSpLocks/>
          </p:cNvCxnSpPr>
          <p:nvPr/>
        </p:nvCxnSpPr>
        <p:spPr>
          <a:xfrm>
            <a:off x="6892073" y="3645828"/>
            <a:ext cx="0" cy="21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087443E-B1C0-2444-E6AE-DE519A605AD9}"/>
              </a:ext>
            </a:extLst>
          </p:cNvPr>
          <p:cNvSpPr/>
          <p:nvPr/>
        </p:nvSpPr>
        <p:spPr>
          <a:xfrm>
            <a:off x="6638925" y="4195763"/>
            <a:ext cx="385763" cy="18573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0188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52;p36">
            <a:extLst>
              <a:ext uri="{FF2B5EF4-FFF2-40B4-BE49-F238E27FC236}">
                <a16:creationId xmlns:a16="http://schemas.microsoft.com/office/drawing/2014/main" id="{6F3FCE54-EB53-B41A-893E-7BF74DA85543}"/>
              </a:ext>
            </a:extLst>
          </p:cNvPr>
          <p:cNvSpPr txBox="1">
            <a:spLocks/>
          </p:cNvSpPr>
          <p:nvPr/>
        </p:nvSpPr>
        <p:spPr>
          <a:xfrm>
            <a:off x="876835" y="168711"/>
            <a:ext cx="107165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usage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C486AD2-4691-A2AF-66BC-85FA4A70D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520" y="221373"/>
            <a:ext cx="1356965" cy="13053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09E410-40E6-03D9-C919-798006797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409" y="1675850"/>
            <a:ext cx="1356966" cy="13168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9E8190A-06F0-766B-70A7-B2BADCC2A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752" y="3464297"/>
            <a:ext cx="1407912" cy="137339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F0289EC-7C51-919F-9727-238599730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398" y="1998289"/>
            <a:ext cx="1407913" cy="13473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11F48F-8307-9B3F-ED0C-1B2094F3B2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2723" y="1745290"/>
            <a:ext cx="1376595" cy="131684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434BEB-58BA-7EB3-91B7-970493B5B1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0051" y="3398211"/>
            <a:ext cx="1407913" cy="135693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8DA25A-8B2F-484F-A855-8911980B0D54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2951021" y="869015"/>
            <a:ext cx="1312243" cy="876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61D004-B1BF-8452-4016-2806DB32422A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5350012" y="922717"/>
            <a:ext cx="1421880" cy="753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6104CF-5325-609B-4C71-107BBAE014A0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4866481" y="1414783"/>
            <a:ext cx="15874" cy="583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B2DC83-4CA1-896D-9A63-67B0A838D908}"/>
              </a:ext>
            </a:extLst>
          </p:cNvPr>
          <p:cNvCxnSpPr>
            <a:cxnSpLocks/>
          </p:cNvCxnSpPr>
          <p:nvPr/>
        </p:nvCxnSpPr>
        <p:spPr>
          <a:xfrm flipV="1">
            <a:off x="3484008" y="2739936"/>
            <a:ext cx="849700" cy="658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C174F7-3A83-5833-43DD-69687CCA6E68}"/>
              </a:ext>
            </a:extLst>
          </p:cNvPr>
          <p:cNvCxnSpPr>
            <a:cxnSpLocks/>
          </p:cNvCxnSpPr>
          <p:nvPr/>
        </p:nvCxnSpPr>
        <p:spPr>
          <a:xfrm flipH="1" flipV="1">
            <a:off x="5474485" y="2795976"/>
            <a:ext cx="1098223" cy="668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0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902906" y="1403142"/>
            <a:ext cx="2803119" cy="233721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202349" y="1998055"/>
            <a:ext cx="492978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Youtube</a:t>
            </a:r>
            <a:r>
              <a:rPr lang="en-US" dirty="0"/>
              <a:t> -&gt;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Github</a:t>
            </a:r>
            <a:r>
              <a:rPr lang="en-US" dirty="0"/>
              <a:t> -&gt;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49107" y="652756"/>
            <a:ext cx="517452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ink youtube &amp; Github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159BE-6220-B3EB-F5A2-42E4270E9A53}"/>
              </a:ext>
            </a:extLst>
          </p:cNvPr>
          <p:cNvSpPr txBox="1"/>
          <p:nvPr/>
        </p:nvSpPr>
        <p:spPr>
          <a:xfrm>
            <a:off x="1128713" y="25622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https://github.com/Napatpongc/project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5A56E-6723-B8B9-9552-C4D6061E92B5}"/>
              </a:ext>
            </a:extLst>
          </p:cNvPr>
          <p:cNvSpPr txBox="1"/>
          <p:nvPr/>
        </p:nvSpPr>
        <p:spPr>
          <a:xfrm>
            <a:off x="1229810" y="207018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https://youtu.be/g-FjhRt9XOo</a:t>
            </a:r>
            <a:endParaRPr lang="th-TH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4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891197" y="168711"/>
            <a:ext cx="1071652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2C64C-2A78-64D8-F177-B4FCA9677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520" y="221373"/>
            <a:ext cx="1356965" cy="1305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319C29-5203-F8B2-3F26-4589B471A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409" y="1675850"/>
            <a:ext cx="1356966" cy="13168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92FC83-478F-7755-B7EE-AD99561ED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752" y="3464297"/>
            <a:ext cx="1407912" cy="13733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DB47A5-1A42-29A8-35AC-EC0631644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398" y="1998289"/>
            <a:ext cx="1407913" cy="13473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B2B818-69B4-7758-A05D-8462C77C8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2723" y="1745290"/>
            <a:ext cx="1376595" cy="13168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5FE802-FA9C-2100-2389-1B33EA3EE4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0051" y="3398211"/>
            <a:ext cx="1407913" cy="135693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3C66D5-DE8A-31F8-2B41-7781E600BE4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2951021" y="869015"/>
            <a:ext cx="1312243" cy="876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061147-3D59-2C7C-328C-64B9EDE89190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5350012" y="922717"/>
            <a:ext cx="1421880" cy="753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AAFF80-6EE4-2A0F-1DEC-DA75EC58D4B1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4866481" y="1414783"/>
            <a:ext cx="15874" cy="583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03D864-253B-96FF-614C-1DBE867B8BE2}"/>
              </a:ext>
            </a:extLst>
          </p:cNvPr>
          <p:cNvCxnSpPr>
            <a:cxnSpLocks/>
          </p:cNvCxnSpPr>
          <p:nvPr/>
        </p:nvCxnSpPr>
        <p:spPr>
          <a:xfrm flipV="1">
            <a:off x="3484008" y="2739936"/>
            <a:ext cx="849700" cy="658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94348C-F09F-4A0B-3FA4-B1C3C9679299}"/>
              </a:ext>
            </a:extLst>
          </p:cNvPr>
          <p:cNvCxnSpPr>
            <a:cxnSpLocks/>
          </p:cNvCxnSpPr>
          <p:nvPr/>
        </p:nvCxnSpPr>
        <p:spPr>
          <a:xfrm flipH="1" flipV="1">
            <a:off x="5474485" y="2795976"/>
            <a:ext cx="1098223" cy="668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ubtitle 2">
            <a:extLst>
              <a:ext uri="{FF2B5EF4-FFF2-40B4-BE49-F238E27FC236}">
                <a16:creationId xmlns:a16="http://schemas.microsoft.com/office/drawing/2014/main" id="{0C722AFB-CB93-98D7-12C8-138EA3ECE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56748" y="799062"/>
            <a:ext cx="3588802" cy="1075572"/>
          </a:xfrm>
        </p:spPr>
        <p:txBody>
          <a:bodyPr/>
          <a:lstStyle/>
          <a:p>
            <a:pPr algn="l"/>
            <a:r>
              <a:rPr lang="th-TH" dirty="0"/>
              <a:t>	</a:t>
            </a:r>
            <a:r>
              <a:rPr lang="en-US" dirty="0"/>
              <a:t>“</a:t>
            </a:r>
            <a:r>
              <a:rPr lang="th-TH" dirty="0"/>
              <a:t> ผมทำโปรเจคน</a:t>
            </a:r>
            <a:r>
              <a:rPr lang="th-TH" dirty="0" err="1"/>
              <a:t>ี้</a:t>
            </a:r>
            <a:r>
              <a:rPr lang="th-TH" dirty="0"/>
              <a:t>ขึ้นมาเพื่อต่อยอดการคำนวณทางคณิตศาสตร์ และสามารถทำให้คนอื่นเข้าใจ เรียนรู้และฝึกฝนด้วยตัวเองได้</a:t>
            </a:r>
            <a:r>
              <a:rPr lang="en-US" dirty="0"/>
              <a:t> ”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0040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297555" y="695329"/>
            <a:ext cx="3249935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design </a:t>
            </a:r>
            <a:r>
              <a:rPr lang="th-TH" dirty="0"/>
              <a:t>เปลี่ยนหน้า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F367A-7D0A-E447-FB73-EFF36661F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79" y="1686217"/>
            <a:ext cx="3387111" cy="1075572"/>
          </a:xfrm>
        </p:spPr>
        <p:txBody>
          <a:bodyPr/>
          <a:lstStyle/>
          <a:p>
            <a:pPr algn="l"/>
            <a:r>
              <a:rPr lang="th-TH" dirty="0"/>
              <a:t>	การเปลี่ยน</a:t>
            </a:r>
            <a:r>
              <a:rPr lang="en-US" dirty="0"/>
              <a:t>frame</a:t>
            </a:r>
            <a:r>
              <a:rPr lang="th-TH" dirty="0"/>
              <a:t>ไปอีกหนึ่งหน้า</a:t>
            </a:r>
            <a:r>
              <a:rPr lang="en-US" dirty="0"/>
              <a:t>frame</a:t>
            </a:r>
            <a:r>
              <a:rPr lang="th-TH" dirty="0"/>
              <a:t>นึง โดยเซ</a:t>
            </a:r>
            <a:r>
              <a:rPr lang="th-TH" dirty="0" err="1"/>
              <a:t>็ท</a:t>
            </a:r>
            <a:r>
              <a:rPr lang="th-TH" dirty="0"/>
              <a:t>ปุ่มไปอีกหน้านึง</a:t>
            </a:r>
          </a:p>
          <a:p>
            <a:pPr algn="l"/>
            <a:r>
              <a:rPr lang="th-TH" dirty="0"/>
              <a:t>	หลักการคือเมื่อปุ่มรับ </a:t>
            </a:r>
            <a:r>
              <a:rPr lang="en-US" dirty="0"/>
              <a:t>Action </a:t>
            </a:r>
            <a:r>
              <a:rPr lang="th-TH" dirty="0"/>
              <a:t>มาจะไปเข้า</a:t>
            </a:r>
            <a:r>
              <a:rPr lang="en-US" dirty="0"/>
              <a:t>method </a:t>
            </a:r>
            <a:r>
              <a:rPr lang="th-TH" dirty="0"/>
              <a:t>ที่มีเงื่อนไขว่าเมื่อเรากดปุ่มที่ต้องการก็จะไปเรียกอีก </a:t>
            </a:r>
            <a:r>
              <a:rPr lang="en-US" dirty="0"/>
              <a:t>object </a:t>
            </a:r>
            <a:r>
              <a:rPr lang="th-TH" dirty="0"/>
              <a:t>ที่เป็น</a:t>
            </a:r>
            <a:r>
              <a:rPr lang="en-US" dirty="0"/>
              <a:t>class </a:t>
            </a:r>
            <a:r>
              <a:rPr lang="th-TH" dirty="0"/>
              <a:t>ที่เซ</a:t>
            </a:r>
            <a:r>
              <a:rPr lang="th-TH" dirty="0" err="1"/>
              <a:t>็ท</a:t>
            </a:r>
            <a:r>
              <a:rPr lang="th-TH" dirty="0"/>
              <a:t> </a:t>
            </a:r>
            <a:r>
              <a:rPr lang="en-US" dirty="0"/>
              <a:t>frame </a:t>
            </a:r>
            <a:r>
              <a:rPr lang="th-TH" dirty="0"/>
              <a:t>ไว้แล้วทำการลบหน้าเก่าด้วยคำสั่ง </a:t>
            </a:r>
            <a:r>
              <a:rPr lang="en-US" dirty="0" err="1"/>
              <a:t>frame.dispose</a:t>
            </a:r>
            <a:r>
              <a:rPr lang="en-US" dirty="0"/>
              <a:t>();</a:t>
            </a:r>
            <a:endParaRPr lang="th-TH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68DDEE8-9B0E-2583-6B88-208422521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492" y="1640488"/>
            <a:ext cx="1772546" cy="172347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0F2C06-C980-58F4-BF02-EF7DD9802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920" y="1640488"/>
            <a:ext cx="1807626" cy="1723478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CF070750-0271-B4CF-1D8C-0171AD1BE92F}"/>
              </a:ext>
            </a:extLst>
          </p:cNvPr>
          <p:cNvSpPr/>
          <p:nvPr/>
        </p:nvSpPr>
        <p:spPr>
          <a:xfrm>
            <a:off x="6141560" y="2396454"/>
            <a:ext cx="564917" cy="2115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2398721" y="494257"/>
            <a:ext cx="4346257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design </a:t>
            </a:r>
            <a:r>
              <a:rPr lang="th-TH" dirty="0"/>
              <a:t>เปลี่ยนหน้า </a:t>
            </a:r>
            <a:r>
              <a:rPr lang="en-US" dirty="0"/>
              <a:t>(code)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CEFED-62BC-1A19-D461-65F8068A3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78" y="1813576"/>
            <a:ext cx="3390181" cy="2246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9BD26F-2B86-ABE9-EC7E-9B3DB0AC3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833" y="1813576"/>
            <a:ext cx="2795232" cy="224616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B3B430F-1816-EEC3-F674-E95132EA6703}"/>
              </a:ext>
            </a:extLst>
          </p:cNvPr>
          <p:cNvSpPr/>
          <p:nvPr/>
        </p:nvSpPr>
        <p:spPr>
          <a:xfrm>
            <a:off x="4174643" y="2668995"/>
            <a:ext cx="1000574" cy="3255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087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345428" y="724053"/>
            <a:ext cx="3435032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design</a:t>
            </a:r>
            <a:r>
              <a:rPr lang="th-TH" dirty="0"/>
              <a:t> </a:t>
            </a:r>
            <a:r>
              <a:rPr lang="en-US" dirty="0" err="1"/>
              <a:t>Combobox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F367A-7D0A-E447-FB73-EFF36661F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82" y="1661997"/>
            <a:ext cx="2973838" cy="909753"/>
          </a:xfrm>
        </p:spPr>
        <p:txBody>
          <a:bodyPr/>
          <a:lstStyle/>
          <a:p>
            <a:pPr algn="l"/>
            <a:r>
              <a:rPr lang="th-TH" dirty="0"/>
              <a:t>	หลักการเลือกตัวเลือกก่อนแล้วค่อยกดคำนวณโดยจะตั้งเงื่อนไขว่าถ้าใช้เงื่อนเมื่อกดปุ่ม </a:t>
            </a:r>
            <a:r>
              <a:rPr lang="en-US" dirty="0" err="1"/>
              <a:t>Combobox</a:t>
            </a:r>
            <a:r>
              <a:rPr lang="en-US" dirty="0"/>
              <a:t> </a:t>
            </a:r>
            <a:r>
              <a:rPr lang="th-TH" dirty="0"/>
              <a:t>แล้วหน้าต่างที่เซ</a:t>
            </a:r>
            <a:r>
              <a:rPr lang="th-TH" dirty="0" err="1"/>
              <a:t>็ท</a:t>
            </a:r>
            <a:r>
              <a:rPr lang="th-TH" dirty="0"/>
              <a:t>ไว้จะเด้งขึ้นมา</a:t>
            </a:r>
          </a:p>
          <a:p>
            <a:pPr algn="l"/>
            <a:r>
              <a:rPr lang="th-TH" dirty="0"/>
              <a:t>	แล้วเมื่อกดคำนวณตัวแปรที่กำหนดไว้ของ</a:t>
            </a:r>
            <a:r>
              <a:rPr lang="en-US" dirty="0" err="1"/>
              <a:t>combobox</a:t>
            </a:r>
            <a:r>
              <a:rPr lang="th-TH" dirty="0"/>
              <a:t>นั้นๆจะถูกใช้งานเพื่อคำนวณ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631C5-9C05-41E9-C1DE-CBF745189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359" y="1181253"/>
            <a:ext cx="2677246" cy="260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9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2327059" y="155821"/>
            <a:ext cx="4831317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design</a:t>
            </a:r>
            <a:r>
              <a:rPr lang="th-TH" dirty="0"/>
              <a:t> </a:t>
            </a:r>
            <a:r>
              <a:rPr lang="en-US" dirty="0"/>
              <a:t>Combo box (code)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8FEF7-A70E-BD46-4333-99F96BB0E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80" y="1022216"/>
            <a:ext cx="4831317" cy="264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EA57A7-10C8-6EFD-91D1-4F3167D27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050" y="2263289"/>
            <a:ext cx="2292328" cy="2621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4BE439-B3BC-2E0E-844B-01878A7B3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824" y="2976110"/>
            <a:ext cx="3409567" cy="1908385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BC690CCC-4C51-A65B-1D7A-F2B95482F88F}"/>
              </a:ext>
            </a:extLst>
          </p:cNvPr>
          <p:cNvSpPr/>
          <p:nvPr/>
        </p:nvSpPr>
        <p:spPr>
          <a:xfrm>
            <a:off x="1917514" y="1516449"/>
            <a:ext cx="248946" cy="54910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923ED08-9110-4750-39BD-8A14AB9B177A}"/>
              </a:ext>
            </a:extLst>
          </p:cNvPr>
          <p:cNvSpPr/>
          <p:nvPr/>
        </p:nvSpPr>
        <p:spPr>
          <a:xfrm>
            <a:off x="3657414" y="3687292"/>
            <a:ext cx="919374" cy="2430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Google Shape;340;p28">
            <a:extLst>
              <a:ext uri="{FF2B5EF4-FFF2-40B4-BE49-F238E27FC236}">
                <a16:creationId xmlns:a16="http://schemas.microsoft.com/office/drawing/2014/main" id="{DF70828C-EAC2-3BF3-C86F-EB1DAE10569C}"/>
              </a:ext>
            </a:extLst>
          </p:cNvPr>
          <p:cNvSpPr txBox="1">
            <a:spLocks/>
          </p:cNvSpPr>
          <p:nvPr/>
        </p:nvSpPr>
        <p:spPr>
          <a:xfrm>
            <a:off x="473956" y="1022216"/>
            <a:ext cx="345056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1</a:t>
            </a:r>
            <a:br>
              <a:rPr lang="en-US" dirty="0"/>
            </a:br>
            <a:endParaRPr lang="en-US" dirty="0"/>
          </a:p>
        </p:txBody>
      </p:sp>
      <p:sp>
        <p:nvSpPr>
          <p:cNvPr id="16" name="Google Shape;340;p28">
            <a:extLst>
              <a:ext uri="{FF2B5EF4-FFF2-40B4-BE49-F238E27FC236}">
                <a16:creationId xmlns:a16="http://schemas.microsoft.com/office/drawing/2014/main" id="{2CCDC2D7-F2AD-DD76-A7BA-B7582B6BF20A}"/>
              </a:ext>
            </a:extLst>
          </p:cNvPr>
          <p:cNvSpPr txBox="1">
            <a:spLocks/>
          </p:cNvSpPr>
          <p:nvPr/>
        </p:nvSpPr>
        <p:spPr>
          <a:xfrm>
            <a:off x="456948" y="2343150"/>
            <a:ext cx="379072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2</a:t>
            </a:r>
            <a:br>
              <a:rPr lang="en-US" dirty="0"/>
            </a:br>
            <a:endParaRPr lang="en-US" dirty="0"/>
          </a:p>
        </p:txBody>
      </p:sp>
      <p:sp>
        <p:nvSpPr>
          <p:cNvPr id="17" name="Google Shape;340;p28">
            <a:extLst>
              <a:ext uri="{FF2B5EF4-FFF2-40B4-BE49-F238E27FC236}">
                <a16:creationId xmlns:a16="http://schemas.microsoft.com/office/drawing/2014/main" id="{9AFC7F04-1A65-86CE-6C4C-B90FAB2D54D8}"/>
              </a:ext>
            </a:extLst>
          </p:cNvPr>
          <p:cNvSpPr txBox="1">
            <a:spLocks/>
          </p:cNvSpPr>
          <p:nvPr/>
        </p:nvSpPr>
        <p:spPr>
          <a:xfrm>
            <a:off x="4303904" y="2976109"/>
            <a:ext cx="334683" cy="4469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3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3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239371" y="399958"/>
            <a:ext cx="447625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</a:t>
            </a:r>
            <a:r>
              <a:rPr lang="th-TH" dirty="0"/>
              <a:t> </a:t>
            </a:r>
            <a:br>
              <a:rPr lang="en" dirty="0"/>
            </a:br>
            <a:endParaRPr dirty="0"/>
          </a:p>
        </p:txBody>
      </p:sp>
      <p:sp>
        <p:nvSpPr>
          <p:cNvPr id="342" name="Google Shape;342;p28"/>
          <p:cNvSpPr txBox="1"/>
          <p:nvPr/>
        </p:nvSpPr>
        <p:spPr>
          <a:xfrm>
            <a:off x="336358" y="1311757"/>
            <a:ext cx="4594052" cy="311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-Class Main =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จะไปสั่งเรียก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object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ของ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Class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LaunchPage</a:t>
            </a:r>
            <a:endParaRPr lang="en-US" sz="1200" b="1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-Class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LaunchPage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=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สามารถรับคำสั่งเพื่อไปเรียก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Class       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LaunchPageMath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,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CalVolume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,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CalArea</a:t>
            </a:r>
            <a:endParaRPr lang="en-US" sz="1200" b="1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-Class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LaunchPageMath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=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สามารถรับคำสั่งเพื่อไปเรียก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Class 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CalPracScore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,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CalPrac</a:t>
            </a:r>
            <a:endParaRPr lang="en-US" sz="1200" b="1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-Class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CalPracScore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,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CalPrac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=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จะไปเรียก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object Class practice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ซึ่งเป็น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super class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ของ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class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MathScore</a:t>
            </a:r>
            <a:endParaRPr lang="en-US" sz="1200" b="1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-Class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CalVolume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,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CalArea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=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จะไปเรียก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Class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Geoar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ซึ่งเป็น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super class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ของ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class </a:t>
            </a:r>
            <a:r>
              <a:rPr lang="en-US" sz="1200" b="1" dirty="0" err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Geovo</a:t>
            </a:r>
            <a:endParaRPr lang="en-US" sz="1200" b="1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1200" b="1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b="1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7F20BD8-CAC0-FE9D-4553-DC15D248D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222" y="-5551"/>
            <a:ext cx="4336147" cy="51490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135900" y="14172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</a:t>
            </a:r>
            <a:endParaRPr dirty="0"/>
          </a:p>
        </p:txBody>
      </p:sp>
      <p:sp>
        <p:nvSpPr>
          <p:cNvPr id="388" name="Google Shape;388;p34"/>
          <p:cNvSpPr/>
          <p:nvPr/>
        </p:nvSpPr>
        <p:spPr>
          <a:xfrm flipH="1">
            <a:off x="1165200" y="541573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2768812" y="810722"/>
            <a:ext cx="5520257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Calculate Geometry (prototype)</a:t>
            </a:r>
            <a:endParaRPr dirty="0"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11074" y="244748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06110" y="244748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491882" y="541573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54930" y="839298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467171" y="401027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16D2B-3E12-7440-5155-6DA18A3EC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691" y="1313374"/>
            <a:ext cx="3019840" cy="214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A78FE8-E648-8222-B1B1-7258AE3FF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904" y="1673548"/>
            <a:ext cx="1431413" cy="3386512"/>
          </a:xfrm>
          <a:prstGeom prst="rect">
            <a:avLst/>
          </a:prstGeom>
        </p:spPr>
      </p:pic>
      <p:sp>
        <p:nvSpPr>
          <p:cNvPr id="15" name="Google Shape;342;p28">
            <a:extLst>
              <a:ext uri="{FF2B5EF4-FFF2-40B4-BE49-F238E27FC236}">
                <a16:creationId xmlns:a16="http://schemas.microsoft.com/office/drawing/2014/main" id="{E04E63A6-1FEC-D28D-C0FF-8B49876BE01B}"/>
              </a:ext>
            </a:extLst>
          </p:cNvPr>
          <p:cNvSpPr txBox="1"/>
          <p:nvPr/>
        </p:nvSpPr>
        <p:spPr>
          <a:xfrm>
            <a:off x="491882" y="1313374"/>
            <a:ext cx="3737749" cy="311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-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ในแต่ละ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method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จะคำนวณในแต่ละรูปทรงเลขาคณิต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ในส่วนของการคำนวณหาพื้นที่จะใช้ แค่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2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ตัวแปร</a:t>
            </a:r>
            <a:endParaRPr lang="en-US" sz="1200" b="1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b="1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61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928377" y="137448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</a:t>
            </a:r>
            <a:endParaRPr dirty="0"/>
          </a:p>
        </p:txBody>
      </p:sp>
      <p:sp>
        <p:nvSpPr>
          <p:cNvPr id="388" name="Google Shape;388;p34"/>
          <p:cNvSpPr/>
          <p:nvPr/>
        </p:nvSpPr>
        <p:spPr>
          <a:xfrm flipH="1">
            <a:off x="1165200" y="541573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2787961" y="768018"/>
            <a:ext cx="5992193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Calculate practice (prototype)</a:t>
            </a:r>
            <a:endParaRPr dirty="0"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11074" y="244748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06110" y="244748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491882" y="541573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54930" y="839298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467171" y="401027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1288D4-D8A6-358E-4D6B-AF4D8F0E8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956" y="1399043"/>
            <a:ext cx="2128595" cy="359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A44D64-7665-4922-2033-1F6B731C8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763" y="2130408"/>
            <a:ext cx="2384700" cy="2104147"/>
          </a:xfrm>
          <a:prstGeom prst="rect">
            <a:avLst/>
          </a:prstGeom>
        </p:spPr>
      </p:pic>
      <p:sp>
        <p:nvSpPr>
          <p:cNvPr id="62" name="Google Shape;342;p28">
            <a:extLst>
              <a:ext uri="{FF2B5EF4-FFF2-40B4-BE49-F238E27FC236}">
                <a16:creationId xmlns:a16="http://schemas.microsoft.com/office/drawing/2014/main" id="{3B38B37A-707D-864B-7018-0C7D5F57BA98}"/>
              </a:ext>
            </a:extLst>
          </p:cNvPr>
          <p:cNvSpPr txBox="1"/>
          <p:nvPr/>
        </p:nvSpPr>
        <p:spPr>
          <a:xfrm>
            <a:off x="592418" y="1755288"/>
            <a:ext cx="3737749" cy="1137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-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ในส่วนของ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constructor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นั้นจะทำการ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random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ตัวเลขเก็บไว้ใน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2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ตัวแปร และจะทำการสุ่ม เครื่องหมายทางคณิตศาสตร์พร้อมคำนวณ โดยมี บวก ลบ คูณ มาเก็บไว้ในตัวแปรที่มีชนิดเป็น </a:t>
            </a:r>
            <a:r>
              <a:rPr lang="en-US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String </a:t>
            </a:r>
            <a:r>
              <a:rPr lang="th-TH" sz="1200" b="1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และมีการเก็บคำตอบหรือผลเฉลยการคำนวณ</a:t>
            </a:r>
            <a:endParaRPr sz="1200" b="1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629</Words>
  <Application>Microsoft Office PowerPoint</Application>
  <PresentationFormat>On-screen Show (16:9)</PresentationFormat>
  <Paragraphs>74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Roboto Condensed Light</vt:lpstr>
      <vt:lpstr>Arial</vt:lpstr>
      <vt:lpstr>Barlow</vt:lpstr>
      <vt:lpstr>Overpass Mono</vt:lpstr>
      <vt:lpstr>Roboto</vt:lpstr>
      <vt:lpstr>Anaheim</vt:lpstr>
      <vt:lpstr>Nunito Light</vt:lpstr>
      <vt:lpstr>Raleway SemiBold</vt:lpstr>
      <vt:lpstr>Programming Lesson by Slidesgo</vt:lpstr>
      <vt:lpstr> King of Geometry and Math</vt:lpstr>
      <vt:lpstr>Intro</vt:lpstr>
      <vt:lpstr>UI design เปลี่ยนหน้า</vt:lpstr>
      <vt:lpstr>UI design เปลี่ยนหน้า (code)</vt:lpstr>
      <vt:lpstr>UI design Combobox</vt:lpstr>
      <vt:lpstr>UI design Combo box (code)</vt:lpstr>
      <vt:lpstr>Diagram  </vt:lpstr>
      <vt:lpstr>Algorithm</vt:lpstr>
      <vt:lpstr>Algorithm</vt:lpstr>
      <vt:lpstr>Algorithm</vt:lpstr>
      <vt:lpstr>install</vt:lpstr>
      <vt:lpstr>PowerPoint Presentation</vt:lpstr>
      <vt:lpstr>PowerPoint Presentation</vt:lpstr>
      <vt:lpstr>PowerPoint Presentation</vt:lpstr>
      <vt:lpstr>PowerPoint Presentation</vt:lpstr>
      <vt:lpstr>Link youtube &amp;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King of Geometry and Math</dc:title>
  <dc:creator>WIN10</dc:creator>
  <cp:lastModifiedBy>Napattarapong CHAMCHOY</cp:lastModifiedBy>
  <cp:revision>5</cp:revision>
  <dcterms:modified xsi:type="dcterms:W3CDTF">2023-04-04T11:23:59Z</dcterms:modified>
</cp:coreProperties>
</file>