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06" r:id="rId3"/>
    <p:sldId id="265" r:id="rId4"/>
    <p:sldId id="302" r:id="rId5"/>
    <p:sldId id="301" r:id="rId6"/>
    <p:sldId id="303" r:id="rId7"/>
    <p:sldId id="257" r:id="rId8"/>
    <p:sldId id="305" r:id="rId9"/>
    <p:sldId id="263" r:id="rId10"/>
    <p:sldId id="304" r:id="rId11"/>
    <p:sldId id="259" r:id="rId12"/>
    <p:sldId id="307" r:id="rId13"/>
    <p:sldId id="309" r:id="rId14"/>
    <p:sldId id="310" r:id="rId15"/>
    <p:sldId id="311" r:id="rId16"/>
    <p:sldId id="308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7B156-F353-4D80-BFE3-5BE79E3D647C}">
  <a:tblStyle styleId="{2A27B156-F353-4D80-BFE3-5BE79E3D64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970F61-19AA-4E71-9F58-A0ECE3D7C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17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2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197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9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2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3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5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4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93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09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6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2" r:id="rId4"/>
    <p:sldLayoutId id="2147483667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525465" y="1594054"/>
            <a:ext cx="6200361" cy="41666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	King of Geometry and Math</a:t>
            </a:r>
            <a:endParaRPr sz="4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525465" y="2773733"/>
            <a:ext cx="5440252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นาย ณภัทรพงศ์ แช่มช้อย รหัสนิสิต </a:t>
            </a:r>
            <a:r>
              <a:rPr lang="en-US" sz="1800" dirty="0">
                <a:solidFill>
                  <a:schemeClr val="dk2"/>
                </a:solidFill>
              </a:rPr>
              <a:t>6530300147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วิชา </a:t>
            </a:r>
            <a:r>
              <a:rPr lang="en-US" sz="1800" dirty="0">
                <a:solidFill>
                  <a:schemeClr val="dk2"/>
                </a:solidFill>
              </a:rPr>
              <a:t>Programming Fundamentals II </a:t>
            </a:r>
            <a:r>
              <a:rPr lang="th-TH" sz="1800" dirty="0">
                <a:solidFill>
                  <a:schemeClr val="dk2"/>
                </a:solidFill>
              </a:rPr>
              <a:t>รหัสวิชา </a:t>
            </a:r>
            <a:r>
              <a:rPr lang="en-US" sz="1800" dirty="0">
                <a:solidFill>
                  <a:schemeClr val="dk2"/>
                </a:solidFill>
              </a:rPr>
              <a:t>03603112-65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อาจารย์ผู้สอน กุลวดี สมบูรณ์วิวัฒน์ ปีการศึกษา </a:t>
            </a:r>
            <a:r>
              <a:rPr lang="en-US" sz="1800" dirty="0">
                <a:solidFill>
                  <a:schemeClr val="dk2"/>
                </a:solidFill>
              </a:rPr>
              <a:t>2565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2011945" y="14172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68813" y="810722"/>
            <a:ext cx="5709734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practice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0EE6-63C8-8A65-977D-D8960630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91" y="1273860"/>
            <a:ext cx="2370462" cy="3558455"/>
          </a:xfrm>
          <a:prstGeom prst="rect">
            <a:avLst/>
          </a:prstGeom>
        </p:spPr>
      </p:pic>
      <p:sp>
        <p:nvSpPr>
          <p:cNvPr id="14" name="Google Shape;342;p28">
            <a:extLst>
              <a:ext uri="{FF2B5EF4-FFF2-40B4-BE49-F238E27FC236}">
                <a16:creationId xmlns:a16="http://schemas.microsoft.com/office/drawing/2014/main" id="{68EA1E2A-7170-B773-D2A4-5EBF5C052EA1}"/>
              </a:ext>
            </a:extLst>
          </p:cNvPr>
          <p:cNvSpPr txBox="1"/>
          <p:nvPr/>
        </p:nvSpPr>
        <p:spPr>
          <a:xfrm>
            <a:off x="592418" y="1755288"/>
            <a:ext cx="3737749" cy="113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method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คือการ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generate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โจทย์ขึ้นมาใหม่เมื่อเรียกใช้ โดยเมื่อ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generate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โจทย์ขึ้นมาแล้วจะทำการเก็บเฉลยไว้ด้วย</a:t>
            </a:r>
          </a:p>
        </p:txBody>
      </p:sp>
    </p:spTree>
    <p:extLst>
      <p:ext uri="{BB962C8B-B14F-4D97-AF65-F5344CB8AC3E}">
        <p14:creationId xmlns:p14="http://schemas.microsoft.com/office/powerpoint/2010/main" val="18485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902906" y="1403142"/>
            <a:ext cx="2803119" cy="23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47045" y="2102285"/>
            <a:ext cx="492978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คลิก </a:t>
            </a: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th-TH" dirty="0"/>
              <a:t>ที่ให้มาอยู่ใน </a:t>
            </a:r>
            <a:r>
              <a:rPr lang="en-US" dirty="0"/>
              <a:t>slide </a:t>
            </a:r>
            <a:r>
              <a:rPr lang="th-TH" dirty="0"/>
              <a:t>สุดท้ายจากนั้นทำตามขั้นตอนดังรูปในหน้าถัดไป </a:t>
            </a:r>
            <a:r>
              <a:rPr lang="en-US" dirty="0"/>
              <a:t>(</a:t>
            </a:r>
            <a:r>
              <a:rPr lang="th-TH" dirty="0"/>
              <a:t>ผู้ใช้ที่มี </a:t>
            </a:r>
            <a:r>
              <a:rPr lang="en-US" dirty="0" err="1"/>
              <a:t>jdk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02304" y="734142"/>
            <a:ext cx="191427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install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73" y="120875"/>
            <a:ext cx="3429750" cy="1858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73" y="2296402"/>
            <a:ext cx="2678792" cy="199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7C5370-5D6E-12A5-550B-BDF331D7D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73" y="2829752"/>
            <a:ext cx="2626348" cy="1769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386F79-647A-D475-CEC8-3B748E540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73" y="3340786"/>
            <a:ext cx="3360483" cy="178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668" y="3776097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/>
          <p:nvPr/>
        </p:nvCxnSpPr>
        <p:spPr>
          <a:xfrm>
            <a:off x="6094404" y="1979297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/>
          <p:nvPr/>
        </p:nvCxnSpPr>
        <p:spPr>
          <a:xfrm>
            <a:off x="6088818" y="2495651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3F7281-678E-8B80-3D61-28E421282F6D}"/>
              </a:ext>
            </a:extLst>
          </p:cNvPr>
          <p:cNvCxnSpPr/>
          <p:nvPr/>
        </p:nvCxnSpPr>
        <p:spPr>
          <a:xfrm>
            <a:off x="6088818" y="3006685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CA1CE-2756-0302-2ADB-B4BE666231E3}"/>
              </a:ext>
            </a:extLst>
          </p:cNvPr>
          <p:cNvCxnSpPr>
            <a:cxnSpLocks/>
          </p:cNvCxnSpPr>
          <p:nvPr/>
        </p:nvCxnSpPr>
        <p:spPr>
          <a:xfrm>
            <a:off x="6088020" y="3518825"/>
            <a:ext cx="0" cy="25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7593" y="997161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คลิก </a:t>
            </a:r>
            <a:r>
              <a:rPr lang="en-US" dirty="0"/>
              <a:t>jar-file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คลิก </a:t>
            </a:r>
            <a:r>
              <a:rPr lang="en-US" dirty="0"/>
              <a:t>untiled.jar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35326" y="206387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.jar</a:t>
            </a:r>
          </a:p>
        </p:txBody>
      </p:sp>
    </p:spTree>
    <p:extLst>
      <p:ext uri="{BB962C8B-B14F-4D97-AF65-F5344CB8AC3E}">
        <p14:creationId xmlns:p14="http://schemas.microsoft.com/office/powerpoint/2010/main" val="193774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33" y="208541"/>
            <a:ext cx="2037235" cy="1103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45" b="1437"/>
          <a:stretch/>
        </p:blipFill>
        <p:spPr>
          <a:xfrm>
            <a:off x="4947373" y="1609460"/>
            <a:ext cx="680794" cy="196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68" y="3776097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>
            <a:cxnSpLocks/>
          </p:cNvCxnSpPr>
          <p:nvPr/>
        </p:nvCxnSpPr>
        <p:spPr>
          <a:xfrm>
            <a:off x="5227629" y="1312424"/>
            <a:ext cx="0" cy="2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>
            <a:cxnSpLocks/>
          </p:cNvCxnSpPr>
          <p:nvPr/>
        </p:nvCxnSpPr>
        <p:spPr>
          <a:xfrm>
            <a:off x="5227629" y="1820743"/>
            <a:ext cx="0" cy="2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3F7281-678E-8B80-3D61-28E421282F6D}"/>
              </a:ext>
            </a:extLst>
          </p:cNvPr>
          <p:cNvCxnSpPr>
            <a:cxnSpLocks/>
          </p:cNvCxnSpPr>
          <p:nvPr/>
        </p:nvCxnSpPr>
        <p:spPr>
          <a:xfrm>
            <a:off x="7674730" y="2753875"/>
            <a:ext cx="0" cy="17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CA1CE-2756-0302-2ADB-B4BE666231E3}"/>
              </a:ext>
            </a:extLst>
          </p:cNvPr>
          <p:cNvCxnSpPr>
            <a:cxnSpLocks/>
          </p:cNvCxnSpPr>
          <p:nvPr/>
        </p:nvCxnSpPr>
        <p:spPr>
          <a:xfrm>
            <a:off x="7653337" y="3730254"/>
            <a:ext cx="0" cy="17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7593" y="997985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นำไฟล์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ไปวางใน </a:t>
            </a:r>
            <a:r>
              <a:rPr lang="en-US" dirty="0"/>
              <a:t>project </a:t>
            </a:r>
            <a:r>
              <a:rPr lang="th-TH" dirty="0"/>
              <a:t>ที่ตั้งใหม่ของโปรแกรม </a:t>
            </a:r>
            <a:r>
              <a:rPr lang="en-US" dirty="0" err="1"/>
              <a:t>intellij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กด </a:t>
            </a:r>
            <a:r>
              <a:rPr lang="en-US" dirty="0"/>
              <a:t>replace </a:t>
            </a:r>
            <a:r>
              <a:rPr lang="th-TH" dirty="0"/>
              <a:t>เนี่องจากมีชื่อ</a:t>
            </a:r>
            <a:r>
              <a:rPr lang="th-TH" dirty="0" err="1"/>
              <a:t>โฟเดอร์</a:t>
            </a:r>
            <a:r>
              <a:rPr lang="th-TH" dirty="0"/>
              <a:t>ซ้ำกัน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6.</a:t>
            </a:r>
            <a:r>
              <a:rPr lang="th-TH" dirty="0"/>
              <a:t>เข้าโปรแกรม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th-TH" dirty="0"/>
              <a:t>แล้วกดไปที่ </a:t>
            </a:r>
            <a:r>
              <a:rPr lang="en-US" dirty="0"/>
              <a:t>Main.java </a:t>
            </a:r>
            <a:r>
              <a:rPr lang="th-TH" dirty="0"/>
              <a:t>แล้วกด </a:t>
            </a:r>
            <a:r>
              <a:rPr lang="en-US" dirty="0"/>
              <a:t>run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49688" y="225537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intellij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1567F-ACAC-2636-8583-4785760E6A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" r="84611" b="-13"/>
          <a:stretch/>
        </p:blipFill>
        <p:spPr>
          <a:xfrm>
            <a:off x="4930633" y="2084048"/>
            <a:ext cx="508071" cy="196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9A183-F8FB-C078-D8E6-7C668E3BE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974" y="1924555"/>
            <a:ext cx="1323383" cy="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779DB-5376-AD03-0F01-D304D4CB6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0692"/>
          <a:stretch/>
        </p:blipFill>
        <p:spPr>
          <a:xfrm>
            <a:off x="5776328" y="1790718"/>
            <a:ext cx="980193" cy="9631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4EAF0-0306-0BE2-B2B9-1E8A3EE13EDC}"/>
              </a:ext>
            </a:extLst>
          </p:cNvPr>
          <p:cNvCxnSpPr>
            <a:stCxn id="3" idx="3"/>
          </p:cNvCxnSpPr>
          <p:nvPr/>
        </p:nvCxnSpPr>
        <p:spPr>
          <a:xfrm flipV="1">
            <a:off x="5438704" y="2182240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91206-5563-030B-6510-CA7E0691979C}"/>
              </a:ext>
            </a:extLst>
          </p:cNvPr>
          <p:cNvSpPr/>
          <p:nvPr/>
        </p:nvSpPr>
        <p:spPr>
          <a:xfrm>
            <a:off x="5797940" y="2182240"/>
            <a:ext cx="290072" cy="13233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16A15-07F3-EE49-7564-99E9DF368CFA}"/>
              </a:ext>
            </a:extLst>
          </p:cNvPr>
          <p:cNvCxnSpPr/>
          <p:nvPr/>
        </p:nvCxnSpPr>
        <p:spPr>
          <a:xfrm flipV="1">
            <a:off x="6759390" y="2188017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AD6F7C2-FF17-DAC5-72EB-ECA1C1DD1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621" y="2984288"/>
            <a:ext cx="1872088" cy="745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79A5BC-5FCF-0668-9A7B-7A19FB67A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8915" y="3960667"/>
            <a:ext cx="1028844" cy="2286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CC426-C2A6-D4FF-5294-D75803B59EA8}"/>
              </a:ext>
            </a:extLst>
          </p:cNvPr>
          <p:cNvCxnSpPr>
            <a:stCxn id="22" idx="1"/>
          </p:cNvCxnSpPr>
          <p:nvPr/>
        </p:nvCxnSpPr>
        <p:spPr>
          <a:xfrm flipH="1">
            <a:off x="6775621" y="4074983"/>
            <a:ext cx="36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F2CAFA-D815-0406-6073-D683C8A43EA2}"/>
              </a:ext>
            </a:extLst>
          </p:cNvPr>
          <p:cNvSpPr/>
          <p:nvPr/>
        </p:nvSpPr>
        <p:spPr>
          <a:xfrm>
            <a:off x="7138915" y="3960667"/>
            <a:ext cx="176285" cy="22862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3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33" y="208541"/>
            <a:ext cx="2037235" cy="1103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45" b="1437"/>
          <a:stretch/>
        </p:blipFill>
        <p:spPr>
          <a:xfrm>
            <a:off x="4947373" y="1609460"/>
            <a:ext cx="680794" cy="196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783" y="3739028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>
            <a:cxnSpLocks/>
          </p:cNvCxnSpPr>
          <p:nvPr/>
        </p:nvCxnSpPr>
        <p:spPr>
          <a:xfrm>
            <a:off x="5227629" y="1312424"/>
            <a:ext cx="0" cy="2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>
            <a:cxnSpLocks/>
          </p:cNvCxnSpPr>
          <p:nvPr/>
        </p:nvCxnSpPr>
        <p:spPr>
          <a:xfrm>
            <a:off x="5227629" y="1820743"/>
            <a:ext cx="0" cy="2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50991" y="963846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คลิกไฟล์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แล้วเพิ่ม</a:t>
            </a:r>
            <a:r>
              <a:rPr lang="th-TH" dirty="0" err="1"/>
              <a:t>โฟเดอร์</a:t>
            </a:r>
            <a:r>
              <a:rPr lang="th-TH" dirty="0"/>
              <a:t>ตั้งชื่อ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เพื่อโยนไฟล์รูปภาพไปเก็บไว้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เข้าโปรแกรม </a:t>
            </a:r>
            <a:r>
              <a:rPr lang="en-US" dirty="0"/>
              <a:t>visual </a:t>
            </a:r>
            <a:r>
              <a:rPr lang="th-TH" dirty="0"/>
              <a:t>กดปที่ </a:t>
            </a:r>
            <a:r>
              <a:rPr lang="en-US" dirty="0"/>
              <a:t>Main.java </a:t>
            </a:r>
            <a:r>
              <a:rPr lang="th-TH" dirty="0"/>
              <a:t>แล้ว </a:t>
            </a:r>
            <a:r>
              <a:rPr lang="en-US" dirty="0"/>
              <a:t>run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50991" y="251794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 visual studio code / another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1567F-ACAC-2636-8583-4785760E6A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" r="84611" b="-13"/>
          <a:stretch/>
        </p:blipFill>
        <p:spPr>
          <a:xfrm>
            <a:off x="4930633" y="2084048"/>
            <a:ext cx="508071" cy="1963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4EAF0-0306-0BE2-B2B9-1E8A3EE13EDC}"/>
              </a:ext>
            </a:extLst>
          </p:cNvPr>
          <p:cNvCxnSpPr>
            <a:stCxn id="3" idx="3"/>
          </p:cNvCxnSpPr>
          <p:nvPr/>
        </p:nvCxnSpPr>
        <p:spPr>
          <a:xfrm flipV="1">
            <a:off x="5438704" y="2182240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CC426-C2A6-D4FF-5294-D75803B59EA8}"/>
              </a:ext>
            </a:extLst>
          </p:cNvPr>
          <p:cNvCxnSpPr>
            <a:cxnSpLocks/>
          </p:cNvCxnSpPr>
          <p:nvPr/>
        </p:nvCxnSpPr>
        <p:spPr>
          <a:xfrm flipH="1">
            <a:off x="6047096" y="4319910"/>
            <a:ext cx="36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6A8959-166A-64A2-562C-A5815DFE7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288" y="1490719"/>
            <a:ext cx="2519793" cy="164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029D2-42B1-48E9-7715-A81B2395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096" y="3316372"/>
            <a:ext cx="1689954" cy="305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AA1B5-BFC4-665F-0D9F-90364408C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468" y="3905250"/>
            <a:ext cx="885210" cy="68898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FEA170-4BCB-E8B9-D909-83B681328F4E}"/>
              </a:ext>
            </a:extLst>
          </p:cNvPr>
          <p:cNvCxnSpPr>
            <a:cxnSpLocks/>
          </p:cNvCxnSpPr>
          <p:nvPr/>
        </p:nvCxnSpPr>
        <p:spPr>
          <a:xfrm>
            <a:off x="6904764" y="3165440"/>
            <a:ext cx="0" cy="10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BBF0D9-AAE6-2FDA-BB03-C3B77BA980C1}"/>
              </a:ext>
            </a:extLst>
          </p:cNvPr>
          <p:cNvCxnSpPr>
            <a:cxnSpLocks/>
          </p:cNvCxnSpPr>
          <p:nvPr/>
        </p:nvCxnSpPr>
        <p:spPr>
          <a:xfrm>
            <a:off x="6892073" y="3645828"/>
            <a:ext cx="0" cy="21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87443E-B1C0-2444-E6AE-DE519A605AD9}"/>
              </a:ext>
            </a:extLst>
          </p:cNvPr>
          <p:cNvSpPr/>
          <p:nvPr/>
        </p:nvSpPr>
        <p:spPr>
          <a:xfrm>
            <a:off x="6638925" y="4195763"/>
            <a:ext cx="385763" cy="18573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18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2;p36">
            <a:extLst>
              <a:ext uri="{FF2B5EF4-FFF2-40B4-BE49-F238E27FC236}">
                <a16:creationId xmlns:a16="http://schemas.microsoft.com/office/drawing/2014/main" id="{6F3FCE54-EB53-B41A-893E-7BF74DA85543}"/>
              </a:ext>
            </a:extLst>
          </p:cNvPr>
          <p:cNvSpPr txBox="1">
            <a:spLocks/>
          </p:cNvSpPr>
          <p:nvPr/>
        </p:nvSpPr>
        <p:spPr>
          <a:xfrm>
            <a:off x="876835" y="168711"/>
            <a:ext cx="10716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486AD2-4691-A2AF-66BC-85FA4A7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0" y="221373"/>
            <a:ext cx="1356965" cy="1305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09E410-40E6-03D9-C919-79800679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9" y="1675850"/>
            <a:ext cx="1356966" cy="13168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E8190A-06F0-766B-70A7-B2BADCC2A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52" y="3464297"/>
            <a:ext cx="1407912" cy="13733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0289EC-7C51-919F-9727-238599730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98" y="1998289"/>
            <a:ext cx="1407913" cy="13473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11F48F-8307-9B3F-ED0C-1B2094F3B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723" y="1745290"/>
            <a:ext cx="1376595" cy="13168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434BEB-58BA-7EB3-91B7-970493B5B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51" y="3398211"/>
            <a:ext cx="1407913" cy="135693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8DA25A-8B2F-484F-A855-8911980B0D5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951021" y="869015"/>
            <a:ext cx="1312243" cy="8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1D004-B1BF-8452-4016-2806DB32422A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350012" y="922717"/>
            <a:ext cx="1421880" cy="753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6104CF-5325-609B-4C71-107BBAE014A0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4866481" y="1414783"/>
            <a:ext cx="15874" cy="58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2DC83-4CA1-896D-9A63-67B0A838D908}"/>
              </a:ext>
            </a:extLst>
          </p:cNvPr>
          <p:cNvCxnSpPr>
            <a:cxnSpLocks/>
          </p:cNvCxnSpPr>
          <p:nvPr/>
        </p:nvCxnSpPr>
        <p:spPr>
          <a:xfrm flipV="1">
            <a:off x="3484008" y="2739936"/>
            <a:ext cx="849700" cy="65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C174F7-3A83-5833-43DD-69687CCA6E68}"/>
              </a:ext>
            </a:extLst>
          </p:cNvPr>
          <p:cNvCxnSpPr>
            <a:cxnSpLocks/>
          </p:cNvCxnSpPr>
          <p:nvPr/>
        </p:nvCxnSpPr>
        <p:spPr>
          <a:xfrm flipH="1" flipV="1">
            <a:off x="5474485" y="2795976"/>
            <a:ext cx="1098223" cy="66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902906" y="1403142"/>
            <a:ext cx="2803119" cy="23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02349" y="1998055"/>
            <a:ext cx="492978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Youtube</a:t>
            </a:r>
            <a:r>
              <a:rPr lang="en-US" dirty="0"/>
              <a:t> -&gt;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 -&gt;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49107" y="652756"/>
            <a:ext cx="517452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ink youtube &amp; Github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159BE-6220-B3EB-F5A2-42E4270E9A53}"/>
              </a:ext>
            </a:extLst>
          </p:cNvPr>
          <p:cNvSpPr txBox="1"/>
          <p:nvPr/>
        </p:nvSpPr>
        <p:spPr>
          <a:xfrm>
            <a:off x="1128713" y="25622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https://github.com/Napatpongc/project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5A56E-6723-B8B9-9552-C4D6061E92B5}"/>
              </a:ext>
            </a:extLst>
          </p:cNvPr>
          <p:cNvSpPr txBox="1"/>
          <p:nvPr/>
        </p:nvSpPr>
        <p:spPr>
          <a:xfrm>
            <a:off x="1229810" y="20701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https://youtu.be/g-FjhRt9XOo</a:t>
            </a:r>
            <a:endParaRPr lang="th-T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891197" y="168711"/>
            <a:ext cx="107165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C64C-2A78-64D8-F177-B4FCA967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0" y="221373"/>
            <a:ext cx="1356965" cy="130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19C29-5203-F8B2-3F26-4589B471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9" y="1675850"/>
            <a:ext cx="1356966" cy="1316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92FC83-478F-7755-B7EE-AD99561ED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52" y="3464297"/>
            <a:ext cx="1407912" cy="1373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DB47A5-1A42-29A8-35AC-EC0631644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98" y="1998289"/>
            <a:ext cx="1407913" cy="1347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B2B818-69B4-7758-A05D-8462C77C8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723" y="1745290"/>
            <a:ext cx="1376595" cy="1316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5FE802-FA9C-2100-2389-1B33EA3EE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51" y="3398211"/>
            <a:ext cx="1407913" cy="13569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C66D5-DE8A-31F8-2B41-7781E600BE4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951021" y="869015"/>
            <a:ext cx="1312243" cy="8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61147-3D59-2C7C-328C-64B9EDE8919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5350012" y="922717"/>
            <a:ext cx="1421880" cy="753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AFF80-6EE4-2A0F-1DEC-DA75EC58D4B1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4866481" y="1414783"/>
            <a:ext cx="15874" cy="58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3D864-253B-96FF-614C-1DBE867B8BE2}"/>
              </a:ext>
            </a:extLst>
          </p:cNvPr>
          <p:cNvCxnSpPr>
            <a:cxnSpLocks/>
          </p:cNvCxnSpPr>
          <p:nvPr/>
        </p:nvCxnSpPr>
        <p:spPr>
          <a:xfrm flipV="1">
            <a:off x="3484008" y="2739936"/>
            <a:ext cx="849700" cy="65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94348C-F09F-4A0B-3FA4-B1C3C9679299}"/>
              </a:ext>
            </a:extLst>
          </p:cNvPr>
          <p:cNvCxnSpPr>
            <a:cxnSpLocks/>
          </p:cNvCxnSpPr>
          <p:nvPr/>
        </p:nvCxnSpPr>
        <p:spPr>
          <a:xfrm flipH="1" flipV="1">
            <a:off x="5474485" y="2795976"/>
            <a:ext cx="1098223" cy="66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0C722AFB-CB93-98D7-12C8-138EA3ECE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6748" y="799062"/>
            <a:ext cx="3588802" cy="1075572"/>
          </a:xfrm>
        </p:spPr>
        <p:txBody>
          <a:bodyPr/>
          <a:lstStyle/>
          <a:p>
            <a:pPr algn="l"/>
            <a:r>
              <a:rPr lang="th-TH" dirty="0"/>
              <a:t>	</a:t>
            </a:r>
            <a:r>
              <a:rPr lang="en-US" dirty="0"/>
              <a:t>“</a:t>
            </a:r>
            <a:r>
              <a:rPr lang="th-TH" dirty="0"/>
              <a:t> ผมทำโปรเจคน</a:t>
            </a:r>
            <a:r>
              <a:rPr lang="th-TH" dirty="0" err="1"/>
              <a:t>ี้</a:t>
            </a:r>
            <a:r>
              <a:rPr lang="th-TH" dirty="0"/>
              <a:t>ขึ้นมาเพื่อต่อยอดการคำนวณทางคณิตศาสตร์ และสามารถทำให้คนอื่นเข้าใจ เรียนรู้และฝึกฝนด้วยตัวเองได้</a:t>
            </a:r>
            <a:r>
              <a:rPr lang="en-US" dirty="0"/>
              <a:t> 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04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97555" y="695329"/>
            <a:ext cx="324993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 </a:t>
            </a:r>
            <a:r>
              <a:rPr lang="th-TH" dirty="0"/>
              <a:t>เปลี่ยนหน้า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367A-7D0A-E447-FB73-EFF36661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79" y="1686217"/>
            <a:ext cx="3387111" cy="1075572"/>
          </a:xfrm>
        </p:spPr>
        <p:txBody>
          <a:bodyPr/>
          <a:lstStyle/>
          <a:p>
            <a:pPr algn="l"/>
            <a:r>
              <a:rPr lang="th-TH" dirty="0"/>
              <a:t>	การเปลี่ยน</a:t>
            </a:r>
            <a:r>
              <a:rPr lang="en-US" dirty="0"/>
              <a:t>frame</a:t>
            </a:r>
            <a:r>
              <a:rPr lang="th-TH" dirty="0"/>
              <a:t>ไปอีกหนึ่งหน้า</a:t>
            </a:r>
            <a:r>
              <a:rPr lang="en-US" dirty="0"/>
              <a:t>frame</a:t>
            </a:r>
            <a:r>
              <a:rPr lang="th-TH" dirty="0"/>
              <a:t>นึง โดยเซ</a:t>
            </a:r>
            <a:r>
              <a:rPr lang="th-TH" dirty="0" err="1"/>
              <a:t>็ท</a:t>
            </a:r>
            <a:r>
              <a:rPr lang="th-TH" dirty="0"/>
              <a:t>ปุ่มไปอีกหน้านึง</a:t>
            </a:r>
          </a:p>
          <a:p>
            <a:pPr algn="l"/>
            <a:r>
              <a:rPr lang="th-TH" dirty="0"/>
              <a:t>	หลักการคือเมื่อปุ่มรับ </a:t>
            </a:r>
            <a:r>
              <a:rPr lang="en-US" dirty="0"/>
              <a:t>Action </a:t>
            </a:r>
            <a:r>
              <a:rPr lang="th-TH" dirty="0"/>
              <a:t>มาจะไปเข้า</a:t>
            </a:r>
            <a:r>
              <a:rPr lang="en-US" dirty="0"/>
              <a:t>method </a:t>
            </a:r>
            <a:r>
              <a:rPr lang="th-TH" dirty="0"/>
              <a:t>ที่มีเงื่อนไขว่าเมื่อเรากดปุ่มที่ต้องการก็จะไปเรียกอีก </a:t>
            </a:r>
            <a:r>
              <a:rPr lang="en-US" dirty="0"/>
              <a:t>object </a:t>
            </a:r>
            <a:r>
              <a:rPr lang="th-TH" dirty="0"/>
              <a:t>ที่เป็น</a:t>
            </a:r>
            <a:r>
              <a:rPr lang="en-US" dirty="0"/>
              <a:t>class </a:t>
            </a:r>
            <a:r>
              <a:rPr lang="th-TH" dirty="0"/>
              <a:t>ที่เซ</a:t>
            </a:r>
            <a:r>
              <a:rPr lang="th-TH" dirty="0" err="1"/>
              <a:t>็ท</a:t>
            </a:r>
            <a:r>
              <a:rPr lang="th-TH" dirty="0"/>
              <a:t> </a:t>
            </a:r>
            <a:r>
              <a:rPr lang="en-US" dirty="0"/>
              <a:t>frame </a:t>
            </a:r>
            <a:r>
              <a:rPr lang="th-TH" dirty="0"/>
              <a:t>ไว้แล้วทำการลบหน้าเก่าด้วยคำสั่ง </a:t>
            </a:r>
            <a:r>
              <a:rPr lang="en-US" dirty="0" err="1"/>
              <a:t>frame.dispose</a:t>
            </a:r>
            <a:r>
              <a:rPr lang="en-US" dirty="0"/>
              <a:t>();</a:t>
            </a:r>
            <a:endParaRPr lang="th-TH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8DDEE8-9B0E-2583-6B88-20842252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92" y="1640488"/>
            <a:ext cx="1772546" cy="17234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0F2C06-C980-58F4-BF02-EF7DD980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20" y="1640488"/>
            <a:ext cx="1807626" cy="172347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070750-0271-B4CF-1D8C-0171AD1BE92F}"/>
              </a:ext>
            </a:extLst>
          </p:cNvPr>
          <p:cNvSpPr/>
          <p:nvPr/>
        </p:nvSpPr>
        <p:spPr>
          <a:xfrm>
            <a:off x="6141560" y="2396454"/>
            <a:ext cx="564917" cy="2115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398721" y="494257"/>
            <a:ext cx="434625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 </a:t>
            </a:r>
            <a:r>
              <a:rPr lang="th-TH" dirty="0"/>
              <a:t>เปลี่ยนหน้า </a:t>
            </a:r>
            <a:r>
              <a:rPr lang="en-US" dirty="0"/>
              <a:t>(code)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CEFED-62BC-1A19-D461-65F8068A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8" y="1813576"/>
            <a:ext cx="3390181" cy="2246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BD26F-2B86-ABE9-EC7E-9B3DB0AC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33" y="1813576"/>
            <a:ext cx="2795232" cy="224616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B3B430F-1816-EEC3-F674-E95132EA6703}"/>
              </a:ext>
            </a:extLst>
          </p:cNvPr>
          <p:cNvSpPr/>
          <p:nvPr/>
        </p:nvSpPr>
        <p:spPr>
          <a:xfrm>
            <a:off x="4174643" y="2668995"/>
            <a:ext cx="1000574" cy="3255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087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5428" y="724053"/>
            <a:ext cx="343503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r>
              <a:rPr lang="th-TH" dirty="0"/>
              <a:t> </a:t>
            </a:r>
            <a:r>
              <a:rPr lang="en-US" dirty="0" err="1"/>
              <a:t>Combobox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367A-7D0A-E447-FB73-EFF36661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" y="1661997"/>
            <a:ext cx="2973838" cy="909753"/>
          </a:xfrm>
        </p:spPr>
        <p:txBody>
          <a:bodyPr/>
          <a:lstStyle/>
          <a:p>
            <a:pPr algn="l"/>
            <a:r>
              <a:rPr lang="th-TH" dirty="0"/>
              <a:t>	หลักการเลือกตัวเลือกก่อนแล้วค่อยกดคำนวณโดยจะตั้งเงื่อนไขว่าถ้าใช้เงื่อนเมื่อกดปุ่ม </a:t>
            </a:r>
            <a:r>
              <a:rPr lang="en-US" dirty="0" err="1"/>
              <a:t>Combobox</a:t>
            </a:r>
            <a:r>
              <a:rPr lang="en-US" dirty="0"/>
              <a:t> </a:t>
            </a:r>
            <a:r>
              <a:rPr lang="th-TH" dirty="0"/>
              <a:t>แล้วหน้าต่างที่เซ</a:t>
            </a:r>
            <a:r>
              <a:rPr lang="th-TH" dirty="0" err="1"/>
              <a:t>็ท</a:t>
            </a:r>
            <a:r>
              <a:rPr lang="th-TH" dirty="0"/>
              <a:t>ไว้จะเด้งขึ้นมา</a:t>
            </a:r>
          </a:p>
          <a:p>
            <a:pPr algn="l"/>
            <a:r>
              <a:rPr lang="th-TH" dirty="0"/>
              <a:t>	แล้วเมื่อกดคำนวณตัวแปรที่กำหนดไว้ของ</a:t>
            </a:r>
            <a:r>
              <a:rPr lang="en-US" dirty="0" err="1"/>
              <a:t>combobox</a:t>
            </a:r>
            <a:r>
              <a:rPr lang="th-TH" dirty="0"/>
              <a:t>นั้นๆจะถูกใช้งานเพื่อคำนวณ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631C5-9C05-41E9-C1DE-CBF74518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59" y="1181253"/>
            <a:ext cx="2677246" cy="26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327059" y="155821"/>
            <a:ext cx="483131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r>
              <a:rPr lang="th-TH" dirty="0"/>
              <a:t> </a:t>
            </a:r>
            <a:r>
              <a:rPr lang="en-US" dirty="0"/>
              <a:t>Combo box (code)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8FEF7-A70E-BD46-4333-99F96BB0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80" y="1022216"/>
            <a:ext cx="4831317" cy="26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A57A7-10C8-6EFD-91D1-4F3167D2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50" y="2263289"/>
            <a:ext cx="2292328" cy="2621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BE439-B3BC-2E0E-844B-01878A7B3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24" y="2976110"/>
            <a:ext cx="3409567" cy="190838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C690CCC-4C51-A65B-1D7A-F2B95482F88F}"/>
              </a:ext>
            </a:extLst>
          </p:cNvPr>
          <p:cNvSpPr/>
          <p:nvPr/>
        </p:nvSpPr>
        <p:spPr>
          <a:xfrm>
            <a:off x="1917514" y="1516449"/>
            <a:ext cx="248946" cy="54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23ED08-9110-4750-39BD-8A14AB9B177A}"/>
              </a:ext>
            </a:extLst>
          </p:cNvPr>
          <p:cNvSpPr/>
          <p:nvPr/>
        </p:nvSpPr>
        <p:spPr>
          <a:xfrm>
            <a:off x="3657414" y="3687292"/>
            <a:ext cx="919374" cy="243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Google Shape;340;p28">
            <a:extLst>
              <a:ext uri="{FF2B5EF4-FFF2-40B4-BE49-F238E27FC236}">
                <a16:creationId xmlns:a16="http://schemas.microsoft.com/office/drawing/2014/main" id="{DF70828C-EAC2-3BF3-C86F-EB1DAE10569C}"/>
              </a:ext>
            </a:extLst>
          </p:cNvPr>
          <p:cNvSpPr txBox="1">
            <a:spLocks/>
          </p:cNvSpPr>
          <p:nvPr/>
        </p:nvSpPr>
        <p:spPr>
          <a:xfrm>
            <a:off x="473956" y="1022216"/>
            <a:ext cx="345056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16" name="Google Shape;340;p28">
            <a:extLst>
              <a:ext uri="{FF2B5EF4-FFF2-40B4-BE49-F238E27FC236}">
                <a16:creationId xmlns:a16="http://schemas.microsoft.com/office/drawing/2014/main" id="{2CCDC2D7-F2AD-DD76-A7BA-B7582B6BF20A}"/>
              </a:ext>
            </a:extLst>
          </p:cNvPr>
          <p:cNvSpPr txBox="1">
            <a:spLocks/>
          </p:cNvSpPr>
          <p:nvPr/>
        </p:nvSpPr>
        <p:spPr>
          <a:xfrm>
            <a:off x="456948" y="2343150"/>
            <a:ext cx="379072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2</a:t>
            </a:r>
            <a:br>
              <a:rPr lang="en-US" dirty="0"/>
            </a:br>
            <a:endParaRPr lang="en-US" dirty="0"/>
          </a:p>
        </p:txBody>
      </p:sp>
      <p:sp>
        <p:nvSpPr>
          <p:cNvPr id="17" name="Google Shape;340;p28">
            <a:extLst>
              <a:ext uri="{FF2B5EF4-FFF2-40B4-BE49-F238E27FC236}">
                <a16:creationId xmlns:a16="http://schemas.microsoft.com/office/drawing/2014/main" id="{9AFC7F04-1A65-86CE-6C4C-B90FAB2D54D8}"/>
              </a:ext>
            </a:extLst>
          </p:cNvPr>
          <p:cNvSpPr txBox="1">
            <a:spLocks/>
          </p:cNvSpPr>
          <p:nvPr/>
        </p:nvSpPr>
        <p:spPr>
          <a:xfrm>
            <a:off x="4303904" y="2976109"/>
            <a:ext cx="334683" cy="4469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39371" y="399958"/>
            <a:ext cx="44762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</a:t>
            </a:r>
            <a:r>
              <a:rPr lang="th-TH" dirty="0"/>
              <a:t> </a:t>
            </a:r>
            <a:br>
              <a:rPr lang="en" dirty="0"/>
            </a:br>
            <a:endParaRPr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336358" y="1311757"/>
            <a:ext cx="4594052" cy="31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Main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จะไปสั่งเรียก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object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สามารถรับคำสั่งเพื่อไปเรียก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      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CalVolume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CalArea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สามารถรับคำสั่งเพื่อไปเรียก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CalPracScore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CalPracScore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object Class practice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ซึ่งเป็น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super class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MathScore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CalVolume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CalArea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Geoar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ซึ่งเป็น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super class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Geovo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F20BD8-CAC0-FE9D-4553-DC15D248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22" y="-5551"/>
            <a:ext cx="4336147" cy="51490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135900" y="14172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68812" y="810722"/>
            <a:ext cx="5520257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Geometry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16D2B-3E12-7440-5155-6DA18A3E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1" y="1313374"/>
            <a:ext cx="3019840" cy="214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78FE8-E648-8222-B1B1-7258AE3F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04" y="1673548"/>
            <a:ext cx="1431413" cy="3386512"/>
          </a:xfrm>
          <a:prstGeom prst="rect">
            <a:avLst/>
          </a:prstGeom>
        </p:spPr>
      </p:pic>
      <p:sp>
        <p:nvSpPr>
          <p:cNvPr id="15" name="Google Shape;342;p28">
            <a:extLst>
              <a:ext uri="{FF2B5EF4-FFF2-40B4-BE49-F238E27FC236}">
                <a16:creationId xmlns:a16="http://schemas.microsoft.com/office/drawing/2014/main" id="{E04E63A6-1FEC-D28D-C0FF-8B49876BE01B}"/>
              </a:ext>
            </a:extLst>
          </p:cNvPr>
          <p:cNvSpPr txBox="1"/>
          <p:nvPr/>
        </p:nvSpPr>
        <p:spPr>
          <a:xfrm>
            <a:off x="491882" y="1313374"/>
            <a:ext cx="3737749" cy="31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ในแต่ละ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method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จะคำนวณในแต่ละรูปทรงเลขาคณิต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ในส่วนของการคำนวณหาพื้นที่จะใช้ แค่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2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ตัวแปร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61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928377" y="13744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87961" y="768018"/>
            <a:ext cx="599219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practice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1288D4-D8A6-358E-4D6B-AF4D8F0E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56" y="1399043"/>
            <a:ext cx="2128595" cy="359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A44D64-7665-4922-2033-1F6B731C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63" y="2130408"/>
            <a:ext cx="2384700" cy="2104147"/>
          </a:xfrm>
          <a:prstGeom prst="rect">
            <a:avLst/>
          </a:prstGeom>
        </p:spPr>
      </p:pic>
      <p:sp>
        <p:nvSpPr>
          <p:cNvPr id="62" name="Google Shape;342;p28">
            <a:extLst>
              <a:ext uri="{FF2B5EF4-FFF2-40B4-BE49-F238E27FC236}">
                <a16:creationId xmlns:a16="http://schemas.microsoft.com/office/drawing/2014/main" id="{3B38B37A-707D-864B-7018-0C7D5F57BA98}"/>
              </a:ext>
            </a:extLst>
          </p:cNvPr>
          <p:cNvSpPr txBox="1"/>
          <p:nvPr/>
        </p:nvSpPr>
        <p:spPr>
          <a:xfrm>
            <a:off x="592418" y="1755288"/>
            <a:ext cx="3737749" cy="113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constructor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นั้นจะทำการ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random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ตัวเลขเก็บไว้ใน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2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ตัวแปร และจะทำการสุ่ม เครื่องหมายทางคณิตศาสตร์พร้อมคำนวณ โดยมี บวก ลบ คูณ มาเก็บไว้ในตัวแปรที่มีชนิดเป็น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String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และมีการเก็บคำตอบหรือผลเฉลยการคำนวณ</a:t>
            </a: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629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Overpass Mono</vt:lpstr>
      <vt:lpstr>Anaheim</vt:lpstr>
      <vt:lpstr>Roboto</vt:lpstr>
      <vt:lpstr>Barlow</vt:lpstr>
      <vt:lpstr>Arial</vt:lpstr>
      <vt:lpstr>Roboto Condensed Light</vt:lpstr>
      <vt:lpstr>Raleway SemiBold</vt:lpstr>
      <vt:lpstr>Nunito Light</vt:lpstr>
      <vt:lpstr>Programming Lesson by Slidesgo</vt:lpstr>
      <vt:lpstr> King of Geometry and Math</vt:lpstr>
      <vt:lpstr>Intro</vt:lpstr>
      <vt:lpstr>UI design เปลี่ยนหน้า</vt:lpstr>
      <vt:lpstr>UI design เปลี่ยนหน้า (code)</vt:lpstr>
      <vt:lpstr>UI design Combobox</vt:lpstr>
      <vt:lpstr>UI design Combo box (code)</vt:lpstr>
      <vt:lpstr>Diagram  </vt:lpstr>
      <vt:lpstr>Algorithm</vt:lpstr>
      <vt:lpstr>Algorithm</vt:lpstr>
      <vt:lpstr>Algorithm</vt:lpstr>
      <vt:lpstr>install</vt:lpstr>
      <vt:lpstr>PowerPoint Presentation</vt:lpstr>
      <vt:lpstr>PowerPoint Presentation</vt:lpstr>
      <vt:lpstr>PowerPoint Presentation</vt:lpstr>
      <vt:lpstr>PowerPoint Presentation</vt:lpstr>
      <vt:lpstr>Link youtube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King of Geometry and Math</dc:title>
  <dc:creator>WIN10</dc:creator>
  <cp:lastModifiedBy>Napattarapong CHAMCHOY</cp:lastModifiedBy>
  <cp:revision>4</cp:revision>
  <dcterms:modified xsi:type="dcterms:W3CDTF">2023-04-04T11:03:36Z</dcterms:modified>
</cp:coreProperties>
</file>