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7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reports/e0319ec7-cc4c-410c-ba0a-b03ea3dfa644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reports/e0319ec7-cc4c-410c-ba0a-b03ea3dfa644/ReportSection0a305c522144be335fd4?pbi_source=PowerPoint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reports/e0319ec7-cc4c-410c-ba0a-b03ea3dfa644/ReportSection378451d1617e6b744444?pbi_source=PowerPoin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reports/e0319ec7-cc4c-410c-ba0a-b03ea3dfa644/ReportSection21b36169b58f43e729f1?pbi_source=PowerPoint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powerbi.com/reports/e0319ec7-cc4c-410c-ba0a-b03ea3dfa644/ReportSectiondfffe9300ae9d17bdba8?pbi_source=PowerPoi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>
                <a:solidFill>
                  <a:srgbClr val="F3C910"/>
                </a:solidFill>
              </a:rPr>
              <a:t>C19-4-Africa Dashboard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4/10/2020 10:21:48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4/10/2020 10:19:36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Nafisah Abdulkadir</cp:lastModifiedBy>
  <cp:revision>2</cp:revision>
  <dcterms:created xsi:type="dcterms:W3CDTF">2016-09-04T11:54:55Z</dcterms:created>
  <dcterms:modified xsi:type="dcterms:W3CDTF">2020-04-10T10:26:23Z</dcterms:modified>
</cp:coreProperties>
</file>