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ncode Sans"/>
      <p:regular r:id="rId20"/>
      <p:bold r:id="rId21"/>
    </p:embeddedFont>
    <p:embeddedFont>
      <p:font typeface="Montserrat Black"/>
      <p:bold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ExtraBold"/>
      <p:bold r:id="rId28"/>
      <p:boldItalic r:id="rId29"/>
    </p:embeddedFont>
    <p:embeddedFont>
      <p:font typeface="Prompt ExtraBold"/>
      <p:bold r:id="rId30"/>
      <p:boldItalic r:id="rId31"/>
    </p:embeddedFont>
    <p:embeddedFont>
      <p:font typeface="Encode Sans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+KB/1pTW7kGMNw1j7bY80509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regular.fntdata"/><Relationship Id="rId22" Type="http://schemas.openxmlformats.org/officeDocument/2006/relationships/font" Target="fonts/MontserratBlack-bold.fntdata"/><Relationship Id="rId21" Type="http://schemas.openxmlformats.org/officeDocument/2006/relationships/font" Target="fonts/EncodeSa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ontserrat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mptExtraBold-boldItalic.fntdata"/><Relationship Id="rId30" Type="http://schemas.openxmlformats.org/officeDocument/2006/relationships/font" Target="fonts/PromptExtraBold-bold.fntdata"/><Relationship Id="rId11" Type="http://schemas.openxmlformats.org/officeDocument/2006/relationships/slide" Target="slides/slide7.xml"/><Relationship Id="rId33" Type="http://schemas.openxmlformats.org/officeDocument/2006/relationships/font" Target="fonts/EncodeSansMedium-bold.fntdata"/><Relationship Id="rId10" Type="http://schemas.openxmlformats.org/officeDocument/2006/relationships/slide" Target="slides/slide6.xml"/><Relationship Id="rId32" Type="http://schemas.openxmlformats.org/officeDocument/2006/relationships/font" Target="fonts/EncodeSansMedium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4c9a58c41f_2_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g14c9a58c41f_2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4c9a58c41f_2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4c9a58c41f_2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4c9a58c41f_2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14c9a58c41f_2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c9a58c41f_2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c9a58c41f_2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4c9a58c41f_0_6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14c9a58c41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4c9a58c41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14c9a58c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4c9a58c41f_2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4c9a58c41f_2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4c9a58c41f_0_6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14c9a58c41f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4c9a58c41f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g14c9a58c4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743788" y="1089278"/>
            <a:ext cx="8461395" cy="4065278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0"/>
          <p:cNvGrpSpPr/>
          <p:nvPr/>
        </p:nvGrpSpPr>
        <p:grpSpPr>
          <a:xfrm>
            <a:off x="3964371" y="3631896"/>
            <a:ext cx="1701074" cy="1522649"/>
            <a:chOff x="4499125" y="4305400"/>
            <a:chExt cx="813950" cy="728575"/>
          </a:xfrm>
        </p:grpSpPr>
        <p:sp>
          <p:nvSpPr>
            <p:cNvPr id="12" name="Google Shape;12;p50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0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0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50"/>
          <p:cNvGrpSpPr/>
          <p:nvPr/>
        </p:nvGrpSpPr>
        <p:grpSpPr>
          <a:xfrm>
            <a:off x="5473373" y="-221485"/>
            <a:ext cx="1474481" cy="1726928"/>
            <a:chOff x="2113525" y="967625"/>
            <a:chExt cx="550200" cy="644400"/>
          </a:xfrm>
        </p:grpSpPr>
        <p:sp>
          <p:nvSpPr>
            <p:cNvPr id="17" name="Google Shape;17;p50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0"/>
          <p:cNvSpPr txBox="1"/>
          <p:nvPr>
            <p:ph type="ctrTitle"/>
          </p:nvPr>
        </p:nvSpPr>
        <p:spPr>
          <a:xfrm>
            <a:off x="713225" y="709075"/>
            <a:ext cx="4554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50"/>
          <p:cNvSpPr txBox="1"/>
          <p:nvPr>
            <p:ph idx="1" type="subTitle"/>
          </p:nvPr>
        </p:nvSpPr>
        <p:spPr>
          <a:xfrm>
            <a:off x="713225" y="3724613"/>
            <a:ext cx="3393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59"/>
          <p:cNvSpPr/>
          <p:nvPr/>
        </p:nvSpPr>
        <p:spPr>
          <a:xfrm>
            <a:off x="2174015" y="3086426"/>
            <a:ext cx="4355895" cy="2128067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9"/>
          <p:cNvGrpSpPr/>
          <p:nvPr/>
        </p:nvGrpSpPr>
        <p:grpSpPr>
          <a:xfrm rot="10800000">
            <a:off x="7803592" y="-9612"/>
            <a:ext cx="1324063" cy="1583014"/>
            <a:chOff x="6306375" y="4683350"/>
            <a:chExt cx="401950" cy="480575"/>
          </a:xfrm>
        </p:grpSpPr>
        <p:sp>
          <p:nvSpPr>
            <p:cNvPr id="156" name="Google Shape;156;p59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9"/>
          <p:cNvGrpSpPr/>
          <p:nvPr/>
        </p:nvGrpSpPr>
        <p:grpSpPr>
          <a:xfrm flipH="1" rot="10800000">
            <a:off x="-100215" y="3633280"/>
            <a:ext cx="1474481" cy="1726928"/>
            <a:chOff x="2113525" y="967625"/>
            <a:chExt cx="550200" cy="644400"/>
          </a:xfrm>
        </p:grpSpPr>
        <p:sp>
          <p:nvSpPr>
            <p:cNvPr id="161" name="Google Shape;161;p59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0"/>
          <p:cNvSpPr/>
          <p:nvPr/>
        </p:nvSpPr>
        <p:spPr>
          <a:xfrm flipH="1">
            <a:off x="-765553" y="2324718"/>
            <a:ext cx="6247654" cy="2817465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60"/>
          <p:cNvGrpSpPr/>
          <p:nvPr/>
        </p:nvGrpSpPr>
        <p:grpSpPr>
          <a:xfrm rot="10800000">
            <a:off x="4374465" y="-15104"/>
            <a:ext cx="1724597" cy="1543705"/>
            <a:chOff x="4499125" y="4305400"/>
            <a:chExt cx="813950" cy="728575"/>
          </a:xfrm>
        </p:grpSpPr>
        <p:sp>
          <p:nvSpPr>
            <p:cNvPr id="168" name="Google Shape;168;p60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0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0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0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60"/>
          <p:cNvGrpSpPr/>
          <p:nvPr/>
        </p:nvGrpSpPr>
        <p:grpSpPr>
          <a:xfrm rot="-1202245">
            <a:off x="4466150" y="3582803"/>
            <a:ext cx="1624520" cy="2446449"/>
            <a:chOff x="4289100" y="3261725"/>
            <a:chExt cx="1325275" cy="1995800"/>
          </a:xfrm>
        </p:grpSpPr>
        <p:sp>
          <p:nvSpPr>
            <p:cNvPr id="173" name="Google Shape;173;p60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0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0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0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0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60"/>
          <p:cNvSpPr txBox="1"/>
          <p:nvPr>
            <p:ph type="title"/>
          </p:nvPr>
        </p:nvSpPr>
        <p:spPr>
          <a:xfrm flipH="1">
            <a:off x="3525775" y="2413500"/>
            <a:ext cx="490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60"/>
          <p:cNvSpPr txBox="1"/>
          <p:nvPr>
            <p:ph idx="1" type="subTitle"/>
          </p:nvPr>
        </p:nvSpPr>
        <p:spPr>
          <a:xfrm flipH="1">
            <a:off x="5909875" y="3322100"/>
            <a:ext cx="25209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0"/>
          <p:cNvSpPr txBox="1"/>
          <p:nvPr>
            <p:ph idx="2" type="title"/>
          </p:nvPr>
        </p:nvSpPr>
        <p:spPr>
          <a:xfrm flipH="1">
            <a:off x="6525175" y="1084813"/>
            <a:ext cx="190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184" name="Google Shape;18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61"/>
          <p:cNvSpPr/>
          <p:nvPr/>
        </p:nvSpPr>
        <p:spPr>
          <a:xfrm flipH="1">
            <a:off x="2085336" y="2754926"/>
            <a:ext cx="4972123" cy="2388640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1"/>
          <p:cNvGrpSpPr/>
          <p:nvPr/>
        </p:nvGrpSpPr>
        <p:grpSpPr>
          <a:xfrm flipH="1" rot="10800000">
            <a:off x="104538" y="-2"/>
            <a:ext cx="1280733" cy="1531256"/>
            <a:chOff x="6306375" y="4683350"/>
            <a:chExt cx="401950" cy="480575"/>
          </a:xfrm>
        </p:grpSpPr>
        <p:sp>
          <p:nvSpPr>
            <p:cNvPr id="189" name="Google Shape;189;p61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1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1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1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61"/>
          <p:cNvSpPr/>
          <p:nvPr/>
        </p:nvSpPr>
        <p:spPr>
          <a:xfrm rot="-2051248">
            <a:off x="3324119" y="2376673"/>
            <a:ext cx="567744" cy="318252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61"/>
          <p:cNvGrpSpPr/>
          <p:nvPr/>
        </p:nvGrpSpPr>
        <p:grpSpPr>
          <a:xfrm flipH="1">
            <a:off x="5738625" y="3799175"/>
            <a:ext cx="1732575" cy="1734850"/>
            <a:chOff x="943300" y="1144675"/>
            <a:chExt cx="1732575" cy="1734850"/>
          </a:xfrm>
        </p:grpSpPr>
        <p:sp>
          <p:nvSpPr>
            <p:cNvPr id="195" name="Google Shape;195;p61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1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  <a:latin typeface="Prompt ExtraBold"/>
                <a:ea typeface="Prompt ExtraBold"/>
                <a:cs typeface="Prompt ExtraBold"/>
                <a:sym typeface="Promp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62"/>
          <p:cNvSpPr/>
          <p:nvPr/>
        </p:nvSpPr>
        <p:spPr>
          <a:xfrm>
            <a:off x="2972978" y="2226549"/>
            <a:ext cx="7380774" cy="2987896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2"/>
          <p:cNvSpPr/>
          <p:nvPr/>
        </p:nvSpPr>
        <p:spPr>
          <a:xfrm>
            <a:off x="3672718" y="2965829"/>
            <a:ext cx="567724" cy="318241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62"/>
          <p:cNvGrpSpPr/>
          <p:nvPr/>
        </p:nvGrpSpPr>
        <p:grpSpPr>
          <a:xfrm flipH="1">
            <a:off x="7693535" y="-153897"/>
            <a:ext cx="1474481" cy="1726928"/>
            <a:chOff x="2113525" y="967625"/>
            <a:chExt cx="550200" cy="644400"/>
          </a:xfrm>
        </p:grpSpPr>
        <p:sp>
          <p:nvSpPr>
            <p:cNvPr id="203" name="Google Shape;203;p62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2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2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3"/>
          <p:cNvSpPr/>
          <p:nvPr/>
        </p:nvSpPr>
        <p:spPr>
          <a:xfrm flipH="1">
            <a:off x="3645256" y="1585250"/>
            <a:ext cx="7406593" cy="3558282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3"/>
          <p:cNvSpPr/>
          <p:nvPr/>
        </p:nvSpPr>
        <p:spPr>
          <a:xfrm rot="-1164422">
            <a:off x="3423643" y="3489854"/>
            <a:ext cx="567734" cy="318247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63"/>
          <p:cNvGrpSpPr/>
          <p:nvPr/>
        </p:nvGrpSpPr>
        <p:grpSpPr>
          <a:xfrm flipH="1">
            <a:off x="4389454" y="3537446"/>
            <a:ext cx="1794353" cy="1606071"/>
            <a:chOff x="4499125" y="4305400"/>
            <a:chExt cx="813950" cy="728575"/>
          </a:xfrm>
        </p:grpSpPr>
        <p:sp>
          <p:nvSpPr>
            <p:cNvPr id="211" name="Google Shape;211;p63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3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3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3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3"/>
          <p:cNvGrpSpPr/>
          <p:nvPr/>
        </p:nvGrpSpPr>
        <p:grpSpPr>
          <a:xfrm rot="-10333572">
            <a:off x="796501" y="-1047614"/>
            <a:ext cx="1624476" cy="2446382"/>
            <a:chOff x="4289100" y="3261725"/>
            <a:chExt cx="1325275" cy="1995800"/>
          </a:xfrm>
        </p:grpSpPr>
        <p:sp>
          <p:nvSpPr>
            <p:cNvPr id="216" name="Google Shape;216;p63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3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3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3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3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3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3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3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63"/>
          <p:cNvSpPr txBox="1"/>
          <p:nvPr>
            <p:ph hasCustomPrompt="1" type="title"/>
          </p:nvPr>
        </p:nvSpPr>
        <p:spPr>
          <a:xfrm>
            <a:off x="713225" y="1573588"/>
            <a:ext cx="46998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0" sz="100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63"/>
          <p:cNvSpPr txBox="1"/>
          <p:nvPr>
            <p:ph idx="1" type="body"/>
          </p:nvPr>
        </p:nvSpPr>
        <p:spPr>
          <a:xfrm>
            <a:off x="713225" y="3061413"/>
            <a:ext cx="4699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8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4"/>
          <p:cNvGrpSpPr/>
          <p:nvPr/>
        </p:nvGrpSpPr>
        <p:grpSpPr>
          <a:xfrm flipH="1" rot="-8100000">
            <a:off x="7564448" y="-187121"/>
            <a:ext cx="1732558" cy="1734833"/>
            <a:chOff x="943300" y="1144675"/>
            <a:chExt cx="1732575" cy="1734850"/>
          </a:xfrm>
        </p:grpSpPr>
        <p:sp>
          <p:nvSpPr>
            <p:cNvPr id="229" name="Google Shape;229;p64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4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2" name="Google Shape;232;p64"/>
          <p:cNvSpPr txBox="1"/>
          <p:nvPr>
            <p:ph idx="1" type="subTitle"/>
          </p:nvPr>
        </p:nvSpPr>
        <p:spPr>
          <a:xfrm>
            <a:off x="703525" y="33619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4"/>
          <p:cNvSpPr txBox="1"/>
          <p:nvPr>
            <p:ph idx="2" type="subTitle"/>
          </p:nvPr>
        </p:nvSpPr>
        <p:spPr>
          <a:xfrm>
            <a:off x="3486724" y="33619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4"/>
          <p:cNvSpPr txBox="1"/>
          <p:nvPr>
            <p:ph idx="3" type="subTitle"/>
          </p:nvPr>
        </p:nvSpPr>
        <p:spPr>
          <a:xfrm>
            <a:off x="703525" y="3816449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4"/>
          <p:cNvSpPr txBox="1"/>
          <p:nvPr>
            <p:ph idx="4" type="subTitle"/>
          </p:nvPr>
        </p:nvSpPr>
        <p:spPr>
          <a:xfrm>
            <a:off x="3486724" y="3816449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64"/>
          <p:cNvSpPr txBox="1"/>
          <p:nvPr>
            <p:ph idx="5" type="title"/>
          </p:nvPr>
        </p:nvSpPr>
        <p:spPr>
          <a:xfrm>
            <a:off x="703525" y="14336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7" name="Google Shape;237;p64"/>
          <p:cNvSpPr txBox="1"/>
          <p:nvPr>
            <p:ph idx="6" type="title"/>
          </p:nvPr>
        </p:nvSpPr>
        <p:spPr>
          <a:xfrm>
            <a:off x="3486724" y="14336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000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8" name="Google Shape;238;p64"/>
          <p:cNvSpPr txBox="1"/>
          <p:nvPr>
            <p:ph idx="7" type="subTitle"/>
          </p:nvPr>
        </p:nvSpPr>
        <p:spPr>
          <a:xfrm>
            <a:off x="6269924" y="33619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4"/>
          <p:cNvSpPr txBox="1"/>
          <p:nvPr>
            <p:ph idx="8" type="subTitle"/>
          </p:nvPr>
        </p:nvSpPr>
        <p:spPr>
          <a:xfrm>
            <a:off x="6269924" y="3816449"/>
            <a:ext cx="2167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4"/>
          <p:cNvSpPr txBox="1"/>
          <p:nvPr>
            <p:ph idx="9" type="title"/>
          </p:nvPr>
        </p:nvSpPr>
        <p:spPr>
          <a:xfrm>
            <a:off x="6269924" y="14336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0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65"/>
          <p:cNvSpPr/>
          <p:nvPr/>
        </p:nvSpPr>
        <p:spPr>
          <a:xfrm flipH="1">
            <a:off x="5206686" y="2796401"/>
            <a:ext cx="4972123" cy="2388640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5"/>
          <p:cNvSpPr/>
          <p:nvPr/>
        </p:nvSpPr>
        <p:spPr>
          <a:xfrm rot="-2214705">
            <a:off x="4730247" y="4235912"/>
            <a:ext cx="567740" cy="318250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65"/>
          <p:cNvGrpSpPr/>
          <p:nvPr/>
        </p:nvGrpSpPr>
        <p:grpSpPr>
          <a:xfrm flipH="1">
            <a:off x="-76195" y="3468209"/>
            <a:ext cx="1871678" cy="1675285"/>
            <a:chOff x="4499125" y="4305400"/>
            <a:chExt cx="813950" cy="728575"/>
          </a:xfrm>
        </p:grpSpPr>
        <p:sp>
          <p:nvSpPr>
            <p:cNvPr id="247" name="Google Shape;247;p65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5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5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5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65"/>
          <p:cNvGrpSpPr/>
          <p:nvPr/>
        </p:nvGrpSpPr>
        <p:grpSpPr>
          <a:xfrm flipH="1" rot="-8100000">
            <a:off x="6926961" y="-613907"/>
            <a:ext cx="2128761" cy="2131556"/>
            <a:chOff x="943300" y="1144675"/>
            <a:chExt cx="1732575" cy="1734850"/>
          </a:xfrm>
        </p:grpSpPr>
        <p:sp>
          <p:nvSpPr>
            <p:cNvPr id="252" name="Google Shape;252;p65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5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6"/>
          <p:cNvSpPr/>
          <p:nvPr/>
        </p:nvSpPr>
        <p:spPr>
          <a:xfrm>
            <a:off x="-906700" y="2081175"/>
            <a:ext cx="6971647" cy="3062324"/>
          </a:xfrm>
          <a:custGeom>
            <a:rect b="b" l="l" r="r" t="t"/>
            <a:pathLst>
              <a:path extrusionOk="0" h="79852" w="181790">
                <a:moveTo>
                  <a:pt x="87736" y="1"/>
                </a:moveTo>
                <a:cubicBezTo>
                  <a:pt x="87508" y="1"/>
                  <a:pt x="87279" y="4"/>
                  <a:pt x="87051" y="12"/>
                </a:cubicBezTo>
                <a:cubicBezTo>
                  <a:pt x="81351" y="173"/>
                  <a:pt x="75974" y="2619"/>
                  <a:pt x="71243" y="5765"/>
                </a:cubicBezTo>
                <a:cubicBezTo>
                  <a:pt x="61484" y="12298"/>
                  <a:pt x="53553" y="20524"/>
                  <a:pt x="42988" y="25928"/>
                </a:cubicBezTo>
                <a:cubicBezTo>
                  <a:pt x="32664" y="31197"/>
                  <a:pt x="21669" y="35095"/>
                  <a:pt x="11749" y="41117"/>
                </a:cubicBezTo>
                <a:cubicBezTo>
                  <a:pt x="6452" y="44343"/>
                  <a:pt x="1076" y="48860"/>
                  <a:pt x="403" y="55043"/>
                </a:cubicBezTo>
                <a:cubicBezTo>
                  <a:pt x="0" y="58672"/>
                  <a:pt x="1318" y="62248"/>
                  <a:pt x="2635" y="65662"/>
                </a:cubicBezTo>
                <a:cubicBezTo>
                  <a:pt x="3791" y="68673"/>
                  <a:pt x="5565" y="77276"/>
                  <a:pt x="8200" y="79427"/>
                </a:cubicBezTo>
                <a:cubicBezTo>
                  <a:pt x="8361" y="79561"/>
                  <a:pt x="8522" y="79669"/>
                  <a:pt x="8684" y="79749"/>
                </a:cubicBezTo>
                <a:cubicBezTo>
                  <a:pt x="8845" y="79826"/>
                  <a:pt x="9065" y="79851"/>
                  <a:pt x="9308" y="79851"/>
                </a:cubicBezTo>
                <a:cubicBezTo>
                  <a:pt x="9799" y="79851"/>
                  <a:pt x="10385" y="79748"/>
                  <a:pt x="10775" y="79748"/>
                </a:cubicBezTo>
                <a:cubicBezTo>
                  <a:pt x="10805" y="79748"/>
                  <a:pt x="10834" y="79748"/>
                  <a:pt x="10861" y="79749"/>
                </a:cubicBezTo>
                <a:cubicBezTo>
                  <a:pt x="11766" y="79812"/>
                  <a:pt x="12678" y="79833"/>
                  <a:pt x="13591" y="79833"/>
                </a:cubicBezTo>
                <a:cubicBezTo>
                  <a:pt x="15417" y="79833"/>
                  <a:pt x="17251" y="79749"/>
                  <a:pt x="19061" y="79749"/>
                </a:cubicBezTo>
                <a:lnTo>
                  <a:pt x="170902" y="79749"/>
                </a:lnTo>
                <a:cubicBezTo>
                  <a:pt x="170938" y="79749"/>
                  <a:pt x="171356" y="79761"/>
                  <a:pt x="171631" y="79761"/>
                </a:cubicBezTo>
                <a:cubicBezTo>
                  <a:pt x="171768" y="79761"/>
                  <a:pt x="171870" y="79758"/>
                  <a:pt x="171870" y="79749"/>
                </a:cubicBezTo>
                <a:cubicBezTo>
                  <a:pt x="172972" y="73593"/>
                  <a:pt x="177703" y="67947"/>
                  <a:pt x="179316" y="61657"/>
                </a:cubicBezTo>
                <a:cubicBezTo>
                  <a:pt x="181790" y="51978"/>
                  <a:pt x="175580" y="40929"/>
                  <a:pt x="166036" y="37999"/>
                </a:cubicBezTo>
                <a:cubicBezTo>
                  <a:pt x="162218" y="36816"/>
                  <a:pt x="158347" y="36977"/>
                  <a:pt x="154422" y="36386"/>
                </a:cubicBezTo>
                <a:cubicBezTo>
                  <a:pt x="150282" y="35767"/>
                  <a:pt x="146249" y="34638"/>
                  <a:pt x="142351" y="33106"/>
                </a:cubicBezTo>
                <a:cubicBezTo>
                  <a:pt x="134340" y="29987"/>
                  <a:pt x="127000" y="25229"/>
                  <a:pt x="120494" y="19637"/>
                </a:cubicBezTo>
                <a:cubicBezTo>
                  <a:pt x="115467" y="15309"/>
                  <a:pt x="110843" y="10469"/>
                  <a:pt x="105439" y="6598"/>
                </a:cubicBezTo>
                <a:cubicBezTo>
                  <a:pt x="100249" y="2861"/>
                  <a:pt x="94106" y="1"/>
                  <a:pt x="87736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66"/>
          <p:cNvGrpSpPr/>
          <p:nvPr/>
        </p:nvGrpSpPr>
        <p:grpSpPr>
          <a:xfrm flipH="1">
            <a:off x="3534355" y="3468209"/>
            <a:ext cx="1871678" cy="1675285"/>
            <a:chOff x="4499125" y="4305400"/>
            <a:chExt cx="813950" cy="728575"/>
          </a:xfrm>
        </p:grpSpPr>
        <p:sp>
          <p:nvSpPr>
            <p:cNvPr id="258" name="Google Shape;258;p66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6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6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6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6"/>
          <p:cNvGrpSpPr/>
          <p:nvPr/>
        </p:nvGrpSpPr>
        <p:grpSpPr>
          <a:xfrm flipH="1">
            <a:off x="7445621" y="-153872"/>
            <a:ext cx="1722401" cy="2017294"/>
            <a:chOff x="2113525" y="967625"/>
            <a:chExt cx="550200" cy="644400"/>
          </a:xfrm>
        </p:grpSpPr>
        <p:sp>
          <p:nvSpPr>
            <p:cNvPr id="263" name="Google Shape;263;p66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6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6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66"/>
          <p:cNvSpPr txBox="1"/>
          <p:nvPr>
            <p:ph type="title"/>
          </p:nvPr>
        </p:nvSpPr>
        <p:spPr>
          <a:xfrm>
            <a:off x="3289975" y="1400550"/>
            <a:ext cx="5140800" cy="23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0" sz="6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" name="Google Shape;26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0" name="Google Shape;270;p67"/>
          <p:cNvGrpSpPr/>
          <p:nvPr/>
        </p:nvGrpSpPr>
        <p:grpSpPr>
          <a:xfrm>
            <a:off x="109694" y="3003499"/>
            <a:ext cx="1789843" cy="2139952"/>
            <a:chOff x="6306375" y="4683350"/>
            <a:chExt cx="401950" cy="480575"/>
          </a:xfrm>
        </p:grpSpPr>
        <p:sp>
          <p:nvSpPr>
            <p:cNvPr id="271" name="Google Shape;271;p67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7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7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7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67"/>
          <p:cNvGrpSpPr/>
          <p:nvPr/>
        </p:nvGrpSpPr>
        <p:grpSpPr>
          <a:xfrm flipH="1" rot="10333572">
            <a:off x="7779549" y="-415614"/>
            <a:ext cx="1624476" cy="2446382"/>
            <a:chOff x="4289100" y="3261725"/>
            <a:chExt cx="1325275" cy="1995800"/>
          </a:xfrm>
        </p:grpSpPr>
        <p:sp>
          <p:nvSpPr>
            <p:cNvPr id="276" name="Google Shape;276;p67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7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7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7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7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7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7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7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8"/>
          <p:cNvSpPr txBox="1"/>
          <p:nvPr>
            <p:ph type="title"/>
          </p:nvPr>
        </p:nvSpPr>
        <p:spPr>
          <a:xfrm>
            <a:off x="713225" y="2571750"/>
            <a:ext cx="31533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rompt ExtraBold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grpSp>
        <p:nvGrpSpPr>
          <p:cNvPr id="288" name="Google Shape;288;p68"/>
          <p:cNvGrpSpPr/>
          <p:nvPr/>
        </p:nvGrpSpPr>
        <p:grpSpPr>
          <a:xfrm flipH="1">
            <a:off x="5183135" y="-102047"/>
            <a:ext cx="1474481" cy="1726928"/>
            <a:chOff x="2113525" y="967625"/>
            <a:chExt cx="550200" cy="644400"/>
          </a:xfrm>
        </p:grpSpPr>
        <p:sp>
          <p:nvSpPr>
            <p:cNvPr id="289" name="Google Shape;289;p68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8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8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68"/>
          <p:cNvGrpSpPr/>
          <p:nvPr/>
        </p:nvGrpSpPr>
        <p:grpSpPr>
          <a:xfrm rot="-2700000">
            <a:off x="2988837" y="3542570"/>
            <a:ext cx="2108179" cy="2110947"/>
            <a:chOff x="943300" y="1144675"/>
            <a:chExt cx="1732575" cy="1734850"/>
          </a:xfrm>
        </p:grpSpPr>
        <p:sp>
          <p:nvSpPr>
            <p:cNvPr id="293" name="Google Shape;293;p68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8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1"/>
          <p:cNvGrpSpPr/>
          <p:nvPr/>
        </p:nvGrpSpPr>
        <p:grpSpPr>
          <a:xfrm>
            <a:off x="5612235" y="-391022"/>
            <a:ext cx="1474481" cy="1726928"/>
            <a:chOff x="2113525" y="967625"/>
            <a:chExt cx="550200" cy="644400"/>
          </a:xfrm>
        </p:grpSpPr>
        <p:sp>
          <p:nvSpPr>
            <p:cNvPr id="24" name="Google Shape;24;p51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1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1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5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" type="subTitle"/>
          </p:nvPr>
        </p:nvSpPr>
        <p:spPr>
          <a:xfrm>
            <a:off x="1461900" y="1396525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2" type="subTitle"/>
          </p:nvPr>
        </p:nvSpPr>
        <p:spPr>
          <a:xfrm>
            <a:off x="4013475" y="1396525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1"/>
          <p:cNvSpPr txBox="1"/>
          <p:nvPr>
            <p:ph idx="3" type="subTitle"/>
          </p:nvPr>
        </p:nvSpPr>
        <p:spPr>
          <a:xfrm>
            <a:off x="1461900" y="3055250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4" type="subTitle"/>
          </p:nvPr>
        </p:nvSpPr>
        <p:spPr>
          <a:xfrm>
            <a:off x="4013475" y="3055250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5" type="subTitle"/>
          </p:nvPr>
        </p:nvSpPr>
        <p:spPr>
          <a:xfrm>
            <a:off x="1461900" y="1825350"/>
            <a:ext cx="1865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6" type="subTitle"/>
          </p:nvPr>
        </p:nvSpPr>
        <p:spPr>
          <a:xfrm>
            <a:off x="4013475" y="1825350"/>
            <a:ext cx="1865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7" type="subTitle"/>
          </p:nvPr>
        </p:nvSpPr>
        <p:spPr>
          <a:xfrm>
            <a:off x="1461900" y="3490014"/>
            <a:ext cx="1865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8" type="subTitle"/>
          </p:nvPr>
        </p:nvSpPr>
        <p:spPr>
          <a:xfrm>
            <a:off x="4013475" y="3490014"/>
            <a:ext cx="1865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9" type="title"/>
          </p:nvPr>
        </p:nvSpPr>
        <p:spPr>
          <a:xfrm>
            <a:off x="713250" y="1358800"/>
            <a:ext cx="731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51"/>
          <p:cNvSpPr txBox="1"/>
          <p:nvPr>
            <p:ph idx="13" type="title"/>
          </p:nvPr>
        </p:nvSpPr>
        <p:spPr>
          <a:xfrm>
            <a:off x="3284688" y="1358800"/>
            <a:ext cx="72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51"/>
          <p:cNvSpPr txBox="1"/>
          <p:nvPr>
            <p:ph idx="14" type="title"/>
          </p:nvPr>
        </p:nvSpPr>
        <p:spPr>
          <a:xfrm>
            <a:off x="724743" y="3031825"/>
            <a:ext cx="737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51"/>
          <p:cNvSpPr txBox="1"/>
          <p:nvPr>
            <p:ph idx="15" type="title"/>
          </p:nvPr>
        </p:nvSpPr>
        <p:spPr>
          <a:xfrm>
            <a:off x="3293434" y="3031825"/>
            <a:ext cx="72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51"/>
          <p:cNvSpPr txBox="1"/>
          <p:nvPr>
            <p:ph idx="16" type="subTitle"/>
          </p:nvPr>
        </p:nvSpPr>
        <p:spPr>
          <a:xfrm>
            <a:off x="6565050" y="1396525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1"/>
          <p:cNvSpPr txBox="1"/>
          <p:nvPr>
            <p:ph idx="17" type="subTitle"/>
          </p:nvPr>
        </p:nvSpPr>
        <p:spPr>
          <a:xfrm>
            <a:off x="6565050" y="3055250"/>
            <a:ext cx="18657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8" type="subTitle"/>
          </p:nvPr>
        </p:nvSpPr>
        <p:spPr>
          <a:xfrm>
            <a:off x="6565050" y="1825351"/>
            <a:ext cx="1865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9" type="subTitle"/>
          </p:nvPr>
        </p:nvSpPr>
        <p:spPr>
          <a:xfrm>
            <a:off x="6565050" y="3490014"/>
            <a:ext cx="1865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20" type="title"/>
          </p:nvPr>
        </p:nvSpPr>
        <p:spPr>
          <a:xfrm>
            <a:off x="5850725" y="1358800"/>
            <a:ext cx="72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51"/>
          <p:cNvSpPr txBox="1"/>
          <p:nvPr>
            <p:ph idx="21" type="title"/>
          </p:nvPr>
        </p:nvSpPr>
        <p:spPr>
          <a:xfrm>
            <a:off x="5850725" y="3031825"/>
            <a:ext cx="726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51"/>
          <p:cNvSpPr/>
          <p:nvPr/>
        </p:nvSpPr>
        <p:spPr>
          <a:xfrm>
            <a:off x="-443625" y="3824725"/>
            <a:ext cx="1732575" cy="1631900"/>
          </a:xfrm>
          <a:custGeom>
            <a:rect b="b" l="l" r="r" t="t"/>
            <a:pathLst>
              <a:path extrusionOk="0" h="65276" w="69303">
                <a:moveTo>
                  <a:pt x="52340" y="0"/>
                </a:moveTo>
                <a:cubicBezTo>
                  <a:pt x="42835" y="0"/>
                  <a:pt x="38025" y="20298"/>
                  <a:pt x="38025" y="20298"/>
                </a:cubicBezTo>
                <a:cubicBezTo>
                  <a:pt x="35403" y="11195"/>
                  <a:pt x="32183" y="9385"/>
                  <a:pt x="29136" y="9385"/>
                </a:cubicBezTo>
                <a:cubicBezTo>
                  <a:pt x="29110" y="9385"/>
                  <a:pt x="29084" y="9385"/>
                  <a:pt x="29059" y="9386"/>
                </a:cubicBezTo>
                <a:cubicBezTo>
                  <a:pt x="20122" y="9447"/>
                  <a:pt x="23253" y="28079"/>
                  <a:pt x="24925" y="36438"/>
                </a:cubicBezTo>
                <a:cubicBezTo>
                  <a:pt x="24262" y="35172"/>
                  <a:pt x="17682" y="29932"/>
                  <a:pt x="14074" y="29932"/>
                </a:cubicBezTo>
                <a:cubicBezTo>
                  <a:pt x="14043" y="29932"/>
                  <a:pt x="14013" y="29932"/>
                  <a:pt x="13982" y="29933"/>
                </a:cubicBezTo>
                <a:cubicBezTo>
                  <a:pt x="0" y="30267"/>
                  <a:pt x="18086" y="61970"/>
                  <a:pt x="23283" y="64554"/>
                </a:cubicBezTo>
                <a:cubicBezTo>
                  <a:pt x="24241" y="65035"/>
                  <a:pt x="26253" y="65276"/>
                  <a:pt x="28846" y="65276"/>
                </a:cubicBezTo>
                <a:cubicBezTo>
                  <a:pt x="40328" y="65276"/>
                  <a:pt x="63217" y="60569"/>
                  <a:pt x="56597" y="51271"/>
                </a:cubicBezTo>
                <a:cubicBezTo>
                  <a:pt x="54625" y="48458"/>
                  <a:pt x="46985" y="46393"/>
                  <a:pt x="45070" y="46393"/>
                </a:cubicBezTo>
                <a:cubicBezTo>
                  <a:pt x="44978" y="46393"/>
                  <a:pt x="44898" y="46398"/>
                  <a:pt x="44834" y="46408"/>
                </a:cubicBezTo>
                <a:cubicBezTo>
                  <a:pt x="52554" y="42760"/>
                  <a:pt x="69302" y="34097"/>
                  <a:pt x="64044" y="26894"/>
                </a:cubicBezTo>
                <a:cubicBezTo>
                  <a:pt x="62972" y="25429"/>
                  <a:pt x="61366" y="24290"/>
                  <a:pt x="58410" y="24290"/>
                </a:cubicBezTo>
                <a:cubicBezTo>
                  <a:pt x="56335" y="24290"/>
                  <a:pt x="53596" y="24851"/>
                  <a:pt x="49910" y="26255"/>
                </a:cubicBezTo>
                <a:cubicBezTo>
                  <a:pt x="49910" y="26255"/>
                  <a:pt x="66050" y="6924"/>
                  <a:pt x="55290" y="632"/>
                </a:cubicBezTo>
                <a:cubicBezTo>
                  <a:pt x="54261" y="198"/>
                  <a:pt x="53278" y="0"/>
                  <a:pt x="523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1"/>
          <p:cNvSpPr/>
          <p:nvPr/>
        </p:nvSpPr>
        <p:spPr>
          <a:xfrm>
            <a:off x="73100" y="3756150"/>
            <a:ext cx="914175" cy="1734850"/>
          </a:xfrm>
          <a:custGeom>
            <a:rect b="b" l="l" r="r" t="t"/>
            <a:pathLst>
              <a:path extrusionOk="0" h="69394" w="36567">
                <a:moveTo>
                  <a:pt x="36110" y="1"/>
                </a:moveTo>
                <a:lnTo>
                  <a:pt x="0" y="67753"/>
                </a:lnTo>
                <a:lnTo>
                  <a:pt x="3222" y="69394"/>
                </a:lnTo>
                <a:lnTo>
                  <a:pt x="36566" y="214"/>
                </a:lnTo>
                <a:lnTo>
                  <a:pt x="3611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9"/>
          <p:cNvSpPr txBox="1"/>
          <p:nvPr>
            <p:ph type="title"/>
          </p:nvPr>
        </p:nvSpPr>
        <p:spPr>
          <a:xfrm>
            <a:off x="4358500" y="1477725"/>
            <a:ext cx="40722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8" name="Google Shape;298;p69"/>
          <p:cNvSpPr txBox="1"/>
          <p:nvPr>
            <p:ph idx="1" type="subTitle"/>
          </p:nvPr>
        </p:nvSpPr>
        <p:spPr>
          <a:xfrm>
            <a:off x="4894625" y="2856975"/>
            <a:ext cx="3536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9"/>
          <p:cNvSpPr/>
          <p:nvPr/>
        </p:nvSpPr>
        <p:spPr>
          <a:xfrm flipH="1">
            <a:off x="-858654" y="2450275"/>
            <a:ext cx="7573979" cy="30661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69"/>
          <p:cNvGrpSpPr/>
          <p:nvPr/>
        </p:nvGrpSpPr>
        <p:grpSpPr>
          <a:xfrm>
            <a:off x="109680" y="3003499"/>
            <a:ext cx="1152411" cy="2139952"/>
            <a:chOff x="6306375" y="4683350"/>
            <a:chExt cx="258800" cy="480575"/>
          </a:xfrm>
        </p:grpSpPr>
        <p:sp>
          <p:nvSpPr>
            <p:cNvPr id="301" name="Google Shape;301;p69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69"/>
          <p:cNvGrpSpPr/>
          <p:nvPr/>
        </p:nvGrpSpPr>
        <p:grpSpPr>
          <a:xfrm rot="10800000">
            <a:off x="5102593" y="-167"/>
            <a:ext cx="1640109" cy="1468079"/>
            <a:chOff x="4499125" y="4305400"/>
            <a:chExt cx="813950" cy="728575"/>
          </a:xfrm>
        </p:grpSpPr>
        <p:sp>
          <p:nvSpPr>
            <p:cNvPr id="304" name="Google Shape;304;p69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0"/>
          <p:cNvSpPr/>
          <p:nvPr/>
        </p:nvSpPr>
        <p:spPr>
          <a:xfrm flipH="1">
            <a:off x="4657908" y="2571750"/>
            <a:ext cx="5846366" cy="2568040"/>
          </a:xfrm>
          <a:custGeom>
            <a:rect b="b" l="l" r="r" t="t"/>
            <a:pathLst>
              <a:path extrusionOk="0" h="79852" w="181790">
                <a:moveTo>
                  <a:pt x="87736" y="1"/>
                </a:moveTo>
                <a:cubicBezTo>
                  <a:pt x="87508" y="1"/>
                  <a:pt x="87279" y="4"/>
                  <a:pt x="87051" y="12"/>
                </a:cubicBezTo>
                <a:cubicBezTo>
                  <a:pt x="81351" y="173"/>
                  <a:pt x="75974" y="2619"/>
                  <a:pt x="71243" y="5765"/>
                </a:cubicBezTo>
                <a:cubicBezTo>
                  <a:pt x="61484" y="12298"/>
                  <a:pt x="53553" y="20524"/>
                  <a:pt x="42988" y="25928"/>
                </a:cubicBezTo>
                <a:cubicBezTo>
                  <a:pt x="32664" y="31197"/>
                  <a:pt x="21669" y="35095"/>
                  <a:pt x="11749" y="41117"/>
                </a:cubicBezTo>
                <a:cubicBezTo>
                  <a:pt x="6452" y="44343"/>
                  <a:pt x="1076" y="48860"/>
                  <a:pt x="403" y="55043"/>
                </a:cubicBezTo>
                <a:cubicBezTo>
                  <a:pt x="0" y="58672"/>
                  <a:pt x="1318" y="62248"/>
                  <a:pt x="2635" y="65662"/>
                </a:cubicBezTo>
                <a:cubicBezTo>
                  <a:pt x="3791" y="68673"/>
                  <a:pt x="5565" y="77276"/>
                  <a:pt x="8200" y="79427"/>
                </a:cubicBezTo>
                <a:cubicBezTo>
                  <a:pt x="8361" y="79561"/>
                  <a:pt x="8522" y="79669"/>
                  <a:pt x="8684" y="79749"/>
                </a:cubicBezTo>
                <a:cubicBezTo>
                  <a:pt x="8845" y="79826"/>
                  <a:pt x="9065" y="79851"/>
                  <a:pt x="9308" y="79851"/>
                </a:cubicBezTo>
                <a:cubicBezTo>
                  <a:pt x="9799" y="79851"/>
                  <a:pt x="10385" y="79748"/>
                  <a:pt x="10775" y="79748"/>
                </a:cubicBezTo>
                <a:cubicBezTo>
                  <a:pt x="10805" y="79748"/>
                  <a:pt x="10834" y="79748"/>
                  <a:pt x="10861" y="79749"/>
                </a:cubicBezTo>
                <a:cubicBezTo>
                  <a:pt x="11766" y="79812"/>
                  <a:pt x="12678" y="79833"/>
                  <a:pt x="13591" y="79833"/>
                </a:cubicBezTo>
                <a:cubicBezTo>
                  <a:pt x="15417" y="79833"/>
                  <a:pt x="17251" y="79749"/>
                  <a:pt x="19061" y="79749"/>
                </a:cubicBezTo>
                <a:lnTo>
                  <a:pt x="170902" y="79749"/>
                </a:lnTo>
                <a:cubicBezTo>
                  <a:pt x="170938" y="79749"/>
                  <a:pt x="171356" y="79761"/>
                  <a:pt x="171631" y="79761"/>
                </a:cubicBezTo>
                <a:cubicBezTo>
                  <a:pt x="171768" y="79761"/>
                  <a:pt x="171870" y="79758"/>
                  <a:pt x="171870" y="79749"/>
                </a:cubicBezTo>
                <a:cubicBezTo>
                  <a:pt x="172972" y="73593"/>
                  <a:pt x="177703" y="67947"/>
                  <a:pt x="179316" y="61657"/>
                </a:cubicBezTo>
                <a:cubicBezTo>
                  <a:pt x="181790" y="51978"/>
                  <a:pt x="175580" y="40929"/>
                  <a:pt x="166036" y="37999"/>
                </a:cubicBezTo>
                <a:cubicBezTo>
                  <a:pt x="162218" y="36816"/>
                  <a:pt x="158347" y="36977"/>
                  <a:pt x="154422" y="36386"/>
                </a:cubicBezTo>
                <a:cubicBezTo>
                  <a:pt x="150282" y="35767"/>
                  <a:pt x="146249" y="34638"/>
                  <a:pt x="142351" y="33106"/>
                </a:cubicBezTo>
                <a:cubicBezTo>
                  <a:pt x="134340" y="29987"/>
                  <a:pt x="127000" y="25229"/>
                  <a:pt x="120494" y="19637"/>
                </a:cubicBezTo>
                <a:cubicBezTo>
                  <a:pt x="115467" y="15309"/>
                  <a:pt x="110843" y="10469"/>
                  <a:pt x="105439" y="6598"/>
                </a:cubicBezTo>
                <a:cubicBezTo>
                  <a:pt x="100249" y="2861"/>
                  <a:pt x="94106" y="1"/>
                  <a:pt x="87736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0"/>
          <p:cNvSpPr/>
          <p:nvPr/>
        </p:nvSpPr>
        <p:spPr>
          <a:xfrm rot="3355512">
            <a:off x="7940501" y="1971877"/>
            <a:ext cx="567724" cy="31208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70"/>
          <p:cNvGrpSpPr/>
          <p:nvPr/>
        </p:nvGrpSpPr>
        <p:grpSpPr>
          <a:xfrm flipH="1" rot="1681462">
            <a:off x="1792196" y="3753430"/>
            <a:ext cx="1624414" cy="2446288"/>
            <a:chOff x="4289100" y="3261725"/>
            <a:chExt cx="1325275" cy="1995800"/>
          </a:xfrm>
        </p:grpSpPr>
        <p:sp>
          <p:nvSpPr>
            <p:cNvPr id="313" name="Google Shape;313;p70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0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0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0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0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0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0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0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70"/>
          <p:cNvGrpSpPr/>
          <p:nvPr/>
        </p:nvGrpSpPr>
        <p:grpSpPr>
          <a:xfrm flipH="1">
            <a:off x="6953710" y="-132085"/>
            <a:ext cx="1474481" cy="1726928"/>
            <a:chOff x="2113525" y="967625"/>
            <a:chExt cx="550200" cy="644400"/>
          </a:xfrm>
        </p:grpSpPr>
        <p:sp>
          <p:nvSpPr>
            <p:cNvPr id="322" name="Google Shape;322;p70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0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0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7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70"/>
          <p:cNvSpPr txBox="1"/>
          <p:nvPr>
            <p:ph idx="1" type="subTitle"/>
          </p:nvPr>
        </p:nvSpPr>
        <p:spPr>
          <a:xfrm>
            <a:off x="713225" y="1441513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0"/>
          <p:cNvSpPr txBox="1"/>
          <p:nvPr>
            <p:ph idx="2" type="subTitle"/>
          </p:nvPr>
        </p:nvSpPr>
        <p:spPr>
          <a:xfrm>
            <a:off x="2962625" y="1441513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0"/>
          <p:cNvSpPr txBox="1"/>
          <p:nvPr>
            <p:ph idx="3" type="subTitle"/>
          </p:nvPr>
        </p:nvSpPr>
        <p:spPr>
          <a:xfrm>
            <a:off x="713225" y="2712238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70"/>
          <p:cNvSpPr txBox="1"/>
          <p:nvPr>
            <p:ph idx="4" type="subTitle"/>
          </p:nvPr>
        </p:nvSpPr>
        <p:spPr>
          <a:xfrm>
            <a:off x="2962625" y="2712238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70"/>
          <p:cNvSpPr txBox="1"/>
          <p:nvPr>
            <p:ph idx="5" type="subTitle"/>
          </p:nvPr>
        </p:nvSpPr>
        <p:spPr>
          <a:xfrm>
            <a:off x="713225" y="1892837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 txBox="1"/>
          <p:nvPr>
            <p:ph idx="6" type="subTitle"/>
          </p:nvPr>
        </p:nvSpPr>
        <p:spPr>
          <a:xfrm>
            <a:off x="2962625" y="1892838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0"/>
          <p:cNvSpPr txBox="1"/>
          <p:nvPr>
            <p:ph idx="7" type="subTitle"/>
          </p:nvPr>
        </p:nvSpPr>
        <p:spPr>
          <a:xfrm>
            <a:off x="713225" y="3163888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0"/>
          <p:cNvSpPr txBox="1"/>
          <p:nvPr>
            <p:ph idx="8" type="subTitle"/>
          </p:nvPr>
        </p:nvSpPr>
        <p:spPr>
          <a:xfrm>
            <a:off x="2962625" y="3163888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1"/>
          <p:cNvSpPr/>
          <p:nvPr/>
        </p:nvSpPr>
        <p:spPr>
          <a:xfrm flipH="1">
            <a:off x="-784879" y="2322876"/>
            <a:ext cx="6278280" cy="2831143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1"/>
          <p:cNvSpPr/>
          <p:nvPr/>
        </p:nvSpPr>
        <p:spPr>
          <a:xfrm rot="3033072">
            <a:off x="4990184" y="3375199"/>
            <a:ext cx="567746" cy="31825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71"/>
          <p:cNvGrpSpPr/>
          <p:nvPr/>
        </p:nvGrpSpPr>
        <p:grpSpPr>
          <a:xfrm flipH="1">
            <a:off x="3497288" y="3660635"/>
            <a:ext cx="1656632" cy="1482869"/>
            <a:chOff x="4499125" y="4305400"/>
            <a:chExt cx="813950" cy="728575"/>
          </a:xfrm>
        </p:grpSpPr>
        <p:sp>
          <p:nvSpPr>
            <p:cNvPr id="339" name="Google Shape;339;p71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71"/>
          <p:cNvGrpSpPr/>
          <p:nvPr/>
        </p:nvGrpSpPr>
        <p:grpSpPr>
          <a:xfrm flipH="1" rot="10800000">
            <a:off x="6585216" y="-968005"/>
            <a:ext cx="1624390" cy="2446252"/>
            <a:chOff x="4289100" y="3261725"/>
            <a:chExt cx="1325275" cy="1995800"/>
          </a:xfrm>
        </p:grpSpPr>
        <p:sp>
          <p:nvSpPr>
            <p:cNvPr id="344" name="Google Shape;344;p71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" name="Google Shape;352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/>
        </p:nvSpPr>
        <p:spPr>
          <a:xfrm>
            <a:off x="2093547" y="3714839"/>
            <a:ext cx="4581472" cy="2201169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2"/>
          <p:cNvSpPr/>
          <p:nvPr/>
        </p:nvSpPr>
        <p:spPr>
          <a:xfrm rot="2875570">
            <a:off x="4433685" y="2850836"/>
            <a:ext cx="567779" cy="318272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72"/>
          <p:cNvGrpSpPr/>
          <p:nvPr/>
        </p:nvGrpSpPr>
        <p:grpSpPr>
          <a:xfrm flipH="1" rot="-8100000">
            <a:off x="-224763" y="-628905"/>
            <a:ext cx="2108179" cy="2110947"/>
            <a:chOff x="943300" y="1144675"/>
            <a:chExt cx="1732575" cy="1734850"/>
          </a:xfrm>
        </p:grpSpPr>
        <p:sp>
          <p:nvSpPr>
            <p:cNvPr id="358" name="Google Shape;358;p72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2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72"/>
          <p:cNvSpPr txBox="1"/>
          <p:nvPr>
            <p:ph idx="1" type="body"/>
          </p:nvPr>
        </p:nvSpPr>
        <p:spPr>
          <a:xfrm>
            <a:off x="1515550" y="3743325"/>
            <a:ext cx="2277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72"/>
          <p:cNvSpPr txBox="1"/>
          <p:nvPr>
            <p:ph idx="2" type="body"/>
          </p:nvPr>
        </p:nvSpPr>
        <p:spPr>
          <a:xfrm>
            <a:off x="5350550" y="3743325"/>
            <a:ext cx="2277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2" name="Google Shape;362;p7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" name="Google Shape;363;p72"/>
          <p:cNvSpPr txBox="1"/>
          <p:nvPr>
            <p:ph idx="3" type="subTitle"/>
          </p:nvPr>
        </p:nvSpPr>
        <p:spPr>
          <a:xfrm>
            <a:off x="1515550" y="3327325"/>
            <a:ext cx="2277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72"/>
          <p:cNvSpPr txBox="1"/>
          <p:nvPr>
            <p:ph idx="4" type="subTitle"/>
          </p:nvPr>
        </p:nvSpPr>
        <p:spPr>
          <a:xfrm>
            <a:off x="5350556" y="3327325"/>
            <a:ext cx="2277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3"/>
          <p:cNvSpPr/>
          <p:nvPr/>
        </p:nvSpPr>
        <p:spPr>
          <a:xfrm>
            <a:off x="-144700" y="2081175"/>
            <a:ext cx="6971647" cy="3062324"/>
          </a:xfrm>
          <a:custGeom>
            <a:rect b="b" l="l" r="r" t="t"/>
            <a:pathLst>
              <a:path extrusionOk="0" h="79852" w="181790">
                <a:moveTo>
                  <a:pt x="87736" y="1"/>
                </a:moveTo>
                <a:cubicBezTo>
                  <a:pt x="87508" y="1"/>
                  <a:pt x="87279" y="4"/>
                  <a:pt x="87051" y="12"/>
                </a:cubicBezTo>
                <a:cubicBezTo>
                  <a:pt x="81351" y="173"/>
                  <a:pt x="75974" y="2619"/>
                  <a:pt x="71243" y="5765"/>
                </a:cubicBezTo>
                <a:cubicBezTo>
                  <a:pt x="61484" y="12298"/>
                  <a:pt x="53553" y="20524"/>
                  <a:pt x="42988" y="25928"/>
                </a:cubicBezTo>
                <a:cubicBezTo>
                  <a:pt x="32664" y="31197"/>
                  <a:pt x="21669" y="35095"/>
                  <a:pt x="11749" y="41117"/>
                </a:cubicBezTo>
                <a:cubicBezTo>
                  <a:pt x="6452" y="44343"/>
                  <a:pt x="1076" y="48860"/>
                  <a:pt x="403" y="55043"/>
                </a:cubicBezTo>
                <a:cubicBezTo>
                  <a:pt x="0" y="58672"/>
                  <a:pt x="1318" y="62248"/>
                  <a:pt x="2635" y="65662"/>
                </a:cubicBezTo>
                <a:cubicBezTo>
                  <a:pt x="3791" y="68673"/>
                  <a:pt x="5565" y="77276"/>
                  <a:pt x="8200" y="79427"/>
                </a:cubicBezTo>
                <a:cubicBezTo>
                  <a:pt x="8361" y="79561"/>
                  <a:pt x="8522" y="79669"/>
                  <a:pt x="8684" y="79749"/>
                </a:cubicBezTo>
                <a:cubicBezTo>
                  <a:pt x="8845" y="79826"/>
                  <a:pt x="9065" y="79851"/>
                  <a:pt x="9308" y="79851"/>
                </a:cubicBezTo>
                <a:cubicBezTo>
                  <a:pt x="9799" y="79851"/>
                  <a:pt x="10385" y="79748"/>
                  <a:pt x="10775" y="79748"/>
                </a:cubicBezTo>
                <a:cubicBezTo>
                  <a:pt x="10805" y="79748"/>
                  <a:pt x="10834" y="79748"/>
                  <a:pt x="10861" y="79749"/>
                </a:cubicBezTo>
                <a:cubicBezTo>
                  <a:pt x="11766" y="79812"/>
                  <a:pt x="12678" y="79833"/>
                  <a:pt x="13591" y="79833"/>
                </a:cubicBezTo>
                <a:cubicBezTo>
                  <a:pt x="15417" y="79833"/>
                  <a:pt x="17251" y="79749"/>
                  <a:pt x="19061" y="79749"/>
                </a:cubicBezTo>
                <a:lnTo>
                  <a:pt x="170902" y="79749"/>
                </a:lnTo>
                <a:cubicBezTo>
                  <a:pt x="170938" y="79749"/>
                  <a:pt x="171356" y="79761"/>
                  <a:pt x="171631" y="79761"/>
                </a:cubicBezTo>
                <a:cubicBezTo>
                  <a:pt x="171768" y="79761"/>
                  <a:pt x="171870" y="79758"/>
                  <a:pt x="171870" y="79749"/>
                </a:cubicBezTo>
                <a:cubicBezTo>
                  <a:pt x="172972" y="73593"/>
                  <a:pt x="177703" y="67947"/>
                  <a:pt x="179316" y="61657"/>
                </a:cubicBezTo>
                <a:cubicBezTo>
                  <a:pt x="181790" y="51978"/>
                  <a:pt x="175580" y="40929"/>
                  <a:pt x="166036" y="37999"/>
                </a:cubicBezTo>
                <a:cubicBezTo>
                  <a:pt x="162218" y="36816"/>
                  <a:pt x="158347" y="36977"/>
                  <a:pt x="154422" y="36386"/>
                </a:cubicBezTo>
                <a:cubicBezTo>
                  <a:pt x="150282" y="35767"/>
                  <a:pt x="146249" y="34638"/>
                  <a:pt x="142351" y="33106"/>
                </a:cubicBezTo>
                <a:cubicBezTo>
                  <a:pt x="134340" y="29987"/>
                  <a:pt x="127000" y="25229"/>
                  <a:pt x="120494" y="19637"/>
                </a:cubicBezTo>
                <a:cubicBezTo>
                  <a:pt x="115467" y="15309"/>
                  <a:pt x="110843" y="10469"/>
                  <a:pt x="105439" y="6598"/>
                </a:cubicBezTo>
                <a:cubicBezTo>
                  <a:pt x="100249" y="2861"/>
                  <a:pt x="94106" y="1"/>
                  <a:pt x="87736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73"/>
          <p:cNvGrpSpPr/>
          <p:nvPr/>
        </p:nvGrpSpPr>
        <p:grpSpPr>
          <a:xfrm flipH="1">
            <a:off x="4423335" y="3198558"/>
            <a:ext cx="2172840" cy="1944931"/>
            <a:chOff x="4499125" y="4305400"/>
            <a:chExt cx="813950" cy="728575"/>
          </a:xfrm>
        </p:grpSpPr>
        <p:sp>
          <p:nvSpPr>
            <p:cNvPr id="369" name="Google Shape;369;p73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3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3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3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73"/>
          <p:cNvSpPr/>
          <p:nvPr/>
        </p:nvSpPr>
        <p:spPr>
          <a:xfrm rot="795714">
            <a:off x="2594230" y="1549634"/>
            <a:ext cx="567779" cy="318272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73"/>
          <p:cNvGrpSpPr/>
          <p:nvPr/>
        </p:nvGrpSpPr>
        <p:grpSpPr>
          <a:xfrm flipH="1">
            <a:off x="6648910" y="-132085"/>
            <a:ext cx="1474481" cy="1726928"/>
            <a:chOff x="2113525" y="967625"/>
            <a:chExt cx="550200" cy="644400"/>
          </a:xfrm>
        </p:grpSpPr>
        <p:sp>
          <p:nvSpPr>
            <p:cNvPr id="375" name="Google Shape;375;p73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3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3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7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9" name="Google Shape;379;p73"/>
          <p:cNvSpPr txBox="1"/>
          <p:nvPr>
            <p:ph idx="1" type="subTitle"/>
          </p:nvPr>
        </p:nvSpPr>
        <p:spPr>
          <a:xfrm>
            <a:off x="4792000" y="1801050"/>
            <a:ext cx="3638700" cy="1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/>
          <p:nvPr/>
        </p:nvSpPr>
        <p:spPr>
          <a:xfrm>
            <a:off x="2056032" y="1855350"/>
            <a:ext cx="8297534" cy="335902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4"/>
          <p:cNvSpPr/>
          <p:nvPr/>
        </p:nvSpPr>
        <p:spPr>
          <a:xfrm rot="1857656">
            <a:off x="6951097" y="1162714"/>
            <a:ext cx="567780" cy="31827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74"/>
          <p:cNvGrpSpPr/>
          <p:nvPr/>
        </p:nvGrpSpPr>
        <p:grpSpPr>
          <a:xfrm flipH="1">
            <a:off x="7161520" y="3269492"/>
            <a:ext cx="1626732" cy="1944935"/>
            <a:chOff x="6306375" y="4683350"/>
            <a:chExt cx="401950" cy="480575"/>
          </a:xfrm>
        </p:grpSpPr>
        <p:sp>
          <p:nvSpPr>
            <p:cNvPr id="385" name="Google Shape;385;p74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4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4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4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74"/>
          <p:cNvGrpSpPr/>
          <p:nvPr/>
        </p:nvGrpSpPr>
        <p:grpSpPr>
          <a:xfrm flipH="1" rot="6043778">
            <a:off x="236936" y="-674504"/>
            <a:ext cx="1624429" cy="2446312"/>
            <a:chOff x="4289100" y="3261725"/>
            <a:chExt cx="1325275" cy="1995800"/>
          </a:xfrm>
        </p:grpSpPr>
        <p:sp>
          <p:nvSpPr>
            <p:cNvPr id="390" name="Google Shape;390;p74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4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4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4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4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4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4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4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7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" name="Google Shape;399;p74"/>
          <p:cNvSpPr txBox="1"/>
          <p:nvPr>
            <p:ph idx="1" type="subTitle"/>
          </p:nvPr>
        </p:nvSpPr>
        <p:spPr>
          <a:xfrm>
            <a:off x="713225" y="1931550"/>
            <a:ext cx="32001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5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5"/>
          <p:cNvSpPr/>
          <p:nvPr/>
        </p:nvSpPr>
        <p:spPr>
          <a:xfrm flipH="1">
            <a:off x="-1324130" y="1856226"/>
            <a:ext cx="6278280" cy="3285350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5"/>
          <p:cNvSpPr/>
          <p:nvPr/>
        </p:nvSpPr>
        <p:spPr>
          <a:xfrm rot="1331585">
            <a:off x="3671104" y="2712463"/>
            <a:ext cx="567780" cy="31827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75"/>
          <p:cNvGrpSpPr/>
          <p:nvPr/>
        </p:nvGrpSpPr>
        <p:grpSpPr>
          <a:xfrm rot="10800000">
            <a:off x="2592170" y="3064646"/>
            <a:ext cx="1844105" cy="2159771"/>
            <a:chOff x="2113525" y="967625"/>
            <a:chExt cx="550200" cy="644400"/>
          </a:xfrm>
        </p:grpSpPr>
        <p:sp>
          <p:nvSpPr>
            <p:cNvPr id="405" name="Google Shape;405;p75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5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5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75"/>
          <p:cNvGrpSpPr/>
          <p:nvPr/>
        </p:nvGrpSpPr>
        <p:grpSpPr>
          <a:xfrm flipH="1" rot="-8100000">
            <a:off x="-199599" y="-672502"/>
            <a:ext cx="1825667" cy="1828064"/>
            <a:chOff x="943300" y="1144675"/>
            <a:chExt cx="1732575" cy="1734850"/>
          </a:xfrm>
        </p:grpSpPr>
        <p:sp>
          <p:nvSpPr>
            <p:cNvPr id="409" name="Google Shape;409;p75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5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75"/>
          <p:cNvSpPr txBox="1"/>
          <p:nvPr>
            <p:ph type="title"/>
          </p:nvPr>
        </p:nvSpPr>
        <p:spPr>
          <a:xfrm>
            <a:off x="3819550" y="707750"/>
            <a:ext cx="461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9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2" name="Google Shape;412;p75"/>
          <p:cNvSpPr txBox="1"/>
          <p:nvPr>
            <p:ph idx="1" type="subTitle"/>
          </p:nvPr>
        </p:nvSpPr>
        <p:spPr>
          <a:xfrm>
            <a:off x="3979075" y="1720250"/>
            <a:ext cx="44517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75"/>
          <p:cNvSpPr txBox="1"/>
          <p:nvPr/>
        </p:nvSpPr>
        <p:spPr>
          <a:xfrm>
            <a:off x="4727875" y="332972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including icons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Encode Sans Medium"/>
                <a:ea typeface="Encode Sans Medium"/>
                <a:cs typeface="Encode Sans Medium"/>
                <a:sym typeface="Encode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414" name="Google Shape;414;p75"/>
          <p:cNvSpPr txBox="1"/>
          <p:nvPr/>
        </p:nvSpPr>
        <p:spPr>
          <a:xfrm>
            <a:off x="4727874" y="4132688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Please, keep this slide as attribution</a:t>
            </a:r>
            <a:endParaRPr b="0" i="0" sz="1200" u="none" cap="none" strike="noStrike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sp>
        <p:nvSpPr>
          <p:cNvPr id="415" name="Google Shape;415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76"/>
          <p:cNvSpPr/>
          <p:nvPr/>
        </p:nvSpPr>
        <p:spPr>
          <a:xfrm>
            <a:off x="1976150" y="2076150"/>
            <a:ext cx="6971647" cy="3062324"/>
          </a:xfrm>
          <a:custGeom>
            <a:rect b="b" l="l" r="r" t="t"/>
            <a:pathLst>
              <a:path extrusionOk="0" h="79852" w="181790">
                <a:moveTo>
                  <a:pt x="87736" y="1"/>
                </a:moveTo>
                <a:cubicBezTo>
                  <a:pt x="87508" y="1"/>
                  <a:pt x="87279" y="4"/>
                  <a:pt x="87051" y="12"/>
                </a:cubicBezTo>
                <a:cubicBezTo>
                  <a:pt x="81351" y="173"/>
                  <a:pt x="75974" y="2619"/>
                  <a:pt x="71243" y="5765"/>
                </a:cubicBezTo>
                <a:cubicBezTo>
                  <a:pt x="61484" y="12298"/>
                  <a:pt x="53553" y="20524"/>
                  <a:pt x="42988" y="25928"/>
                </a:cubicBezTo>
                <a:cubicBezTo>
                  <a:pt x="32664" y="31197"/>
                  <a:pt x="21669" y="35095"/>
                  <a:pt x="11749" y="41117"/>
                </a:cubicBezTo>
                <a:cubicBezTo>
                  <a:pt x="6452" y="44343"/>
                  <a:pt x="1076" y="48860"/>
                  <a:pt x="403" y="55043"/>
                </a:cubicBezTo>
                <a:cubicBezTo>
                  <a:pt x="0" y="58672"/>
                  <a:pt x="1318" y="62248"/>
                  <a:pt x="2635" y="65662"/>
                </a:cubicBezTo>
                <a:cubicBezTo>
                  <a:pt x="3791" y="68673"/>
                  <a:pt x="5565" y="77276"/>
                  <a:pt x="8200" y="79427"/>
                </a:cubicBezTo>
                <a:cubicBezTo>
                  <a:pt x="8361" y="79561"/>
                  <a:pt x="8522" y="79669"/>
                  <a:pt x="8684" y="79749"/>
                </a:cubicBezTo>
                <a:cubicBezTo>
                  <a:pt x="8845" y="79826"/>
                  <a:pt x="9065" y="79851"/>
                  <a:pt x="9308" y="79851"/>
                </a:cubicBezTo>
                <a:cubicBezTo>
                  <a:pt x="9799" y="79851"/>
                  <a:pt x="10385" y="79748"/>
                  <a:pt x="10775" y="79748"/>
                </a:cubicBezTo>
                <a:cubicBezTo>
                  <a:pt x="10805" y="79748"/>
                  <a:pt x="10834" y="79748"/>
                  <a:pt x="10861" y="79749"/>
                </a:cubicBezTo>
                <a:cubicBezTo>
                  <a:pt x="11766" y="79812"/>
                  <a:pt x="12678" y="79833"/>
                  <a:pt x="13591" y="79833"/>
                </a:cubicBezTo>
                <a:cubicBezTo>
                  <a:pt x="15417" y="79833"/>
                  <a:pt x="17251" y="79749"/>
                  <a:pt x="19061" y="79749"/>
                </a:cubicBezTo>
                <a:lnTo>
                  <a:pt x="170902" y="79749"/>
                </a:lnTo>
                <a:cubicBezTo>
                  <a:pt x="170938" y="79749"/>
                  <a:pt x="171356" y="79761"/>
                  <a:pt x="171631" y="79761"/>
                </a:cubicBezTo>
                <a:cubicBezTo>
                  <a:pt x="171768" y="79761"/>
                  <a:pt x="171870" y="79758"/>
                  <a:pt x="171870" y="79749"/>
                </a:cubicBezTo>
                <a:cubicBezTo>
                  <a:pt x="172972" y="73593"/>
                  <a:pt x="177703" y="67947"/>
                  <a:pt x="179316" y="61657"/>
                </a:cubicBezTo>
                <a:cubicBezTo>
                  <a:pt x="181790" y="51978"/>
                  <a:pt x="175580" y="40929"/>
                  <a:pt x="166036" y="37999"/>
                </a:cubicBezTo>
                <a:cubicBezTo>
                  <a:pt x="162218" y="36816"/>
                  <a:pt x="158347" y="36977"/>
                  <a:pt x="154422" y="36386"/>
                </a:cubicBezTo>
                <a:cubicBezTo>
                  <a:pt x="150282" y="35767"/>
                  <a:pt x="146249" y="34638"/>
                  <a:pt x="142351" y="33106"/>
                </a:cubicBezTo>
                <a:cubicBezTo>
                  <a:pt x="134340" y="29987"/>
                  <a:pt x="127000" y="25229"/>
                  <a:pt x="120494" y="19637"/>
                </a:cubicBezTo>
                <a:cubicBezTo>
                  <a:pt x="115467" y="15309"/>
                  <a:pt x="110843" y="10469"/>
                  <a:pt x="105439" y="6598"/>
                </a:cubicBezTo>
                <a:cubicBezTo>
                  <a:pt x="100249" y="2861"/>
                  <a:pt x="94106" y="1"/>
                  <a:pt x="87736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76"/>
          <p:cNvGrpSpPr/>
          <p:nvPr/>
        </p:nvGrpSpPr>
        <p:grpSpPr>
          <a:xfrm rot="10800000">
            <a:off x="7473470" y="2"/>
            <a:ext cx="1626732" cy="1944935"/>
            <a:chOff x="6306375" y="4683350"/>
            <a:chExt cx="401950" cy="480575"/>
          </a:xfrm>
        </p:grpSpPr>
        <p:sp>
          <p:nvSpPr>
            <p:cNvPr id="420" name="Google Shape;420;p76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6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6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6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9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/>
          <p:nvPr/>
        </p:nvSpPr>
        <p:spPr>
          <a:xfrm>
            <a:off x="5506415" y="3015426"/>
            <a:ext cx="4355895" cy="2128067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77"/>
          <p:cNvGrpSpPr/>
          <p:nvPr/>
        </p:nvGrpSpPr>
        <p:grpSpPr>
          <a:xfrm rot="-2700000">
            <a:off x="5743352" y="3187007"/>
            <a:ext cx="2139297" cy="2142106"/>
            <a:chOff x="943300" y="1144675"/>
            <a:chExt cx="1732575" cy="1734850"/>
          </a:xfrm>
        </p:grpSpPr>
        <p:sp>
          <p:nvSpPr>
            <p:cNvPr id="428" name="Google Shape;428;p77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7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77"/>
          <p:cNvGrpSpPr/>
          <p:nvPr/>
        </p:nvGrpSpPr>
        <p:grpSpPr>
          <a:xfrm flipH="1" rot="6436206">
            <a:off x="6660499" y="-574974"/>
            <a:ext cx="1624472" cy="2446377"/>
            <a:chOff x="4289100" y="3261725"/>
            <a:chExt cx="1325275" cy="1995800"/>
          </a:xfrm>
        </p:grpSpPr>
        <p:sp>
          <p:nvSpPr>
            <p:cNvPr id="431" name="Google Shape;431;p77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7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7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7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7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7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7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7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7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7"/>
          <p:cNvSpPr txBox="1"/>
          <p:nvPr>
            <p:ph idx="1" type="subTitle"/>
          </p:nvPr>
        </p:nvSpPr>
        <p:spPr>
          <a:xfrm>
            <a:off x="713225" y="1076275"/>
            <a:ext cx="48969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" type="subTitle"/>
          </p:nvPr>
        </p:nvSpPr>
        <p:spPr>
          <a:xfrm>
            <a:off x="713225" y="1048725"/>
            <a:ext cx="3858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78"/>
          <p:cNvSpPr txBox="1"/>
          <p:nvPr>
            <p:ph idx="2" type="subTitle"/>
          </p:nvPr>
        </p:nvSpPr>
        <p:spPr>
          <a:xfrm>
            <a:off x="4572000" y="1048725"/>
            <a:ext cx="3858900" cy="3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46" name="Google Shape;446;p78"/>
          <p:cNvGrpSpPr/>
          <p:nvPr/>
        </p:nvGrpSpPr>
        <p:grpSpPr>
          <a:xfrm rot="10800000">
            <a:off x="7366220" y="3518158"/>
            <a:ext cx="1844105" cy="2159771"/>
            <a:chOff x="2113525" y="967625"/>
            <a:chExt cx="550200" cy="644400"/>
          </a:xfrm>
        </p:grpSpPr>
        <p:sp>
          <p:nvSpPr>
            <p:cNvPr id="447" name="Google Shape;447;p78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8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8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/>
          <p:nvPr/>
        </p:nvSpPr>
        <p:spPr>
          <a:xfrm flipH="1">
            <a:off x="-771991" y="2499627"/>
            <a:ext cx="7187141" cy="2909509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2"/>
          <p:cNvSpPr/>
          <p:nvPr/>
        </p:nvSpPr>
        <p:spPr>
          <a:xfrm rot="2465133">
            <a:off x="3232329" y="2412609"/>
            <a:ext cx="567788" cy="318277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52"/>
          <p:cNvGrpSpPr/>
          <p:nvPr/>
        </p:nvGrpSpPr>
        <p:grpSpPr>
          <a:xfrm rot="10800000">
            <a:off x="7518684" y="-7"/>
            <a:ext cx="1577895" cy="1886545"/>
            <a:chOff x="6306375" y="4683350"/>
            <a:chExt cx="401950" cy="480575"/>
          </a:xfrm>
        </p:grpSpPr>
        <p:sp>
          <p:nvSpPr>
            <p:cNvPr id="53" name="Google Shape;53;p52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2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2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2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2"/>
          <p:cNvSpPr txBox="1"/>
          <p:nvPr>
            <p:ph type="title"/>
          </p:nvPr>
        </p:nvSpPr>
        <p:spPr>
          <a:xfrm>
            <a:off x="4147600" y="1558425"/>
            <a:ext cx="42831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52"/>
          <p:cNvSpPr txBox="1"/>
          <p:nvPr>
            <p:ph idx="1" type="subTitle"/>
          </p:nvPr>
        </p:nvSpPr>
        <p:spPr>
          <a:xfrm>
            <a:off x="4827225" y="2355525"/>
            <a:ext cx="3603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rgbClr val="553E73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2"/>
          <p:cNvSpPr/>
          <p:nvPr/>
        </p:nvSpPr>
        <p:spPr>
          <a:xfrm flipH="1">
            <a:off x="2085336" y="2754926"/>
            <a:ext cx="4972123" cy="2388640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2"/>
          <p:cNvSpPr/>
          <p:nvPr/>
        </p:nvSpPr>
        <p:spPr>
          <a:xfrm rot="-2051248">
            <a:off x="3324119" y="2376673"/>
            <a:ext cx="567744" cy="318252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82"/>
          <p:cNvGrpSpPr/>
          <p:nvPr/>
        </p:nvGrpSpPr>
        <p:grpSpPr>
          <a:xfrm flipH="1" rot="1143968">
            <a:off x="397871" y="3025159"/>
            <a:ext cx="1624445" cy="2446335"/>
            <a:chOff x="4289100" y="3261725"/>
            <a:chExt cx="1325275" cy="1995800"/>
          </a:xfrm>
        </p:grpSpPr>
        <p:sp>
          <p:nvSpPr>
            <p:cNvPr id="457" name="Google Shape;457;p82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2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2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2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2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2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82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82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82"/>
          <p:cNvGrpSpPr/>
          <p:nvPr/>
        </p:nvGrpSpPr>
        <p:grpSpPr>
          <a:xfrm flipH="1" rot="10800000">
            <a:off x="6484881" y="111"/>
            <a:ext cx="2019817" cy="1807959"/>
            <a:chOff x="4499125" y="4305400"/>
            <a:chExt cx="813950" cy="728575"/>
          </a:xfrm>
        </p:grpSpPr>
        <p:sp>
          <p:nvSpPr>
            <p:cNvPr id="466" name="Google Shape;466;p82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2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2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82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3"/>
          <p:cNvSpPr/>
          <p:nvPr/>
        </p:nvSpPr>
        <p:spPr>
          <a:xfrm flipH="1">
            <a:off x="-1655822" y="2155599"/>
            <a:ext cx="7380774" cy="2987896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83"/>
          <p:cNvSpPr/>
          <p:nvPr/>
        </p:nvSpPr>
        <p:spPr>
          <a:xfrm flipH="1">
            <a:off x="4457487" y="2894879"/>
            <a:ext cx="567724" cy="318241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83"/>
          <p:cNvGrpSpPr/>
          <p:nvPr/>
        </p:nvGrpSpPr>
        <p:grpSpPr>
          <a:xfrm rot="10800000">
            <a:off x="6663920" y="3064646"/>
            <a:ext cx="1844105" cy="2159771"/>
            <a:chOff x="2113525" y="967625"/>
            <a:chExt cx="550200" cy="644400"/>
          </a:xfrm>
        </p:grpSpPr>
        <p:sp>
          <p:nvSpPr>
            <p:cNvPr id="475" name="Google Shape;475;p83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3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3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83"/>
          <p:cNvGrpSpPr/>
          <p:nvPr/>
        </p:nvGrpSpPr>
        <p:grpSpPr>
          <a:xfrm flipH="1" rot="-8100000">
            <a:off x="1687418" y="-545207"/>
            <a:ext cx="2235346" cy="2238281"/>
            <a:chOff x="943300" y="1144675"/>
            <a:chExt cx="1732575" cy="1734850"/>
          </a:xfrm>
        </p:grpSpPr>
        <p:sp>
          <p:nvSpPr>
            <p:cNvPr id="479" name="Google Shape;479;p83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3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8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4"/>
          <p:cNvSpPr/>
          <p:nvPr/>
        </p:nvSpPr>
        <p:spPr>
          <a:xfrm flipH="1">
            <a:off x="4446552" y="2431176"/>
            <a:ext cx="5732247" cy="2753842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4"/>
          <p:cNvSpPr/>
          <p:nvPr/>
        </p:nvSpPr>
        <p:spPr>
          <a:xfrm rot="-2214671">
            <a:off x="3897181" y="4090799"/>
            <a:ext cx="654552" cy="36691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84"/>
          <p:cNvGrpSpPr/>
          <p:nvPr/>
        </p:nvGrpSpPr>
        <p:grpSpPr>
          <a:xfrm flipH="1">
            <a:off x="685805" y="3468209"/>
            <a:ext cx="1871678" cy="1675285"/>
            <a:chOff x="4499125" y="4305400"/>
            <a:chExt cx="813950" cy="728575"/>
          </a:xfrm>
        </p:grpSpPr>
        <p:sp>
          <p:nvSpPr>
            <p:cNvPr id="486" name="Google Shape;486;p84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4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4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4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84"/>
          <p:cNvGrpSpPr/>
          <p:nvPr/>
        </p:nvGrpSpPr>
        <p:grpSpPr>
          <a:xfrm rot="9656032">
            <a:off x="4913096" y="-859916"/>
            <a:ext cx="1624445" cy="2446335"/>
            <a:chOff x="4289100" y="3261725"/>
            <a:chExt cx="1325275" cy="1995800"/>
          </a:xfrm>
        </p:grpSpPr>
        <p:sp>
          <p:nvSpPr>
            <p:cNvPr id="491" name="Google Shape;491;p84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4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84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4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4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4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4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4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3"/>
          <p:cNvSpPr/>
          <p:nvPr/>
        </p:nvSpPr>
        <p:spPr>
          <a:xfrm>
            <a:off x="3556925" y="2326126"/>
            <a:ext cx="6507788" cy="2934741"/>
          </a:xfrm>
          <a:custGeom>
            <a:rect b="b" l="l" r="r" t="t"/>
            <a:pathLst>
              <a:path extrusionOk="0" h="54169" w="147594">
                <a:moveTo>
                  <a:pt x="95009" y="1"/>
                </a:moveTo>
                <a:cubicBezTo>
                  <a:pt x="88622" y="1"/>
                  <a:pt x="82278" y="1171"/>
                  <a:pt x="77480" y="4750"/>
                </a:cubicBezTo>
                <a:cubicBezTo>
                  <a:pt x="74173" y="7196"/>
                  <a:pt x="71915" y="10610"/>
                  <a:pt x="68716" y="13164"/>
                </a:cubicBezTo>
                <a:cubicBezTo>
                  <a:pt x="62425" y="18245"/>
                  <a:pt x="53392" y="19536"/>
                  <a:pt x="44897" y="19778"/>
                </a:cubicBezTo>
                <a:cubicBezTo>
                  <a:pt x="36401" y="20020"/>
                  <a:pt x="27718" y="19455"/>
                  <a:pt x="19572" y="21606"/>
                </a:cubicBezTo>
                <a:cubicBezTo>
                  <a:pt x="11937" y="23649"/>
                  <a:pt x="4839" y="28461"/>
                  <a:pt x="2420" y="35209"/>
                </a:cubicBezTo>
                <a:cubicBezTo>
                  <a:pt x="0" y="41930"/>
                  <a:pt x="4866" y="51420"/>
                  <a:pt x="12340" y="53893"/>
                </a:cubicBezTo>
                <a:cubicBezTo>
                  <a:pt x="12967" y="54099"/>
                  <a:pt x="13738" y="54168"/>
                  <a:pt x="14559" y="54168"/>
                </a:cubicBezTo>
                <a:cubicBezTo>
                  <a:pt x="16202" y="54168"/>
                  <a:pt x="18048" y="53893"/>
                  <a:pt x="19357" y="53893"/>
                </a:cubicBezTo>
                <a:lnTo>
                  <a:pt x="137619" y="53893"/>
                </a:lnTo>
                <a:lnTo>
                  <a:pt x="144045" y="53866"/>
                </a:lnTo>
                <a:cubicBezTo>
                  <a:pt x="147432" y="52200"/>
                  <a:pt x="147593" y="44807"/>
                  <a:pt x="146222" y="41822"/>
                </a:cubicBezTo>
                <a:cubicBezTo>
                  <a:pt x="144959" y="39027"/>
                  <a:pt x="142297" y="37145"/>
                  <a:pt x="140308" y="34833"/>
                </a:cubicBezTo>
                <a:cubicBezTo>
                  <a:pt x="137700" y="31822"/>
                  <a:pt x="136141" y="28085"/>
                  <a:pt x="134340" y="24536"/>
                </a:cubicBezTo>
                <a:cubicBezTo>
                  <a:pt x="131140" y="18299"/>
                  <a:pt x="126893" y="11551"/>
                  <a:pt x="121381" y="7115"/>
                </a:cubicBezTo>
                <a:cubicBezTo>
                  <a:pt x="115817" y="2653"/>
                  <a:pt x="108477" y="1093"/>
                  <a:pt x="101568" y="367"/>
                </a:cubicBezTo>
                <a:cubicBezTo>
                  <a:pt x="99418" y="140"/>
                  <a:pt x="97210" y="1"/>
                  <a:pt x="9500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53"/>
          <p:cNvGrpSpPr/>
          <p:nvPr/>
        </p:nvGrpSpPr>
        <p:grpSpPr>
          <a:xfrm>
            <a:off x="2519727" y="3537621"/>
            <a:ext cx="1794353" cy="1606071"/>
            <a:chOff x="4499125" y="4305400"/>
            <a:chExt cx="813950" cy="728575"/>
          </a:xfrm>
        </p:grpSpPr>
        <p:sp>
          <p:nvSpPr>
            <p:cNvPr id="63" name="Google Shape;63;p53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3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3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3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53"/>
          <p:cNvSpPr/>
          <p:nvPr/>
        </p:nvSpPr>
        <p:spPr>
          <a:xfrm rot="-449886">
            <a:off x="5424353" y="2809061"/>
            <a:ext cx="567781" cy="31827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53"/>
          <p:cNvGrpSpPr/>
          <p:nvPr/>
        </p:nvGrpSpPr>
        <p:grpSpPr>
          <a:xfrm flipH="1" rot="10800000">
            <a:off x="4115950" y="-318775"/>
            <a:ext cx="1732575" cy="1734850"/>
            <a:chOff x="943300" y="1144675"/>
            <a:chExt cx="1732575" cy="1734850"/>
          </a:xfrm>
        </p:grpSpPr>
        <p:sp>
          <p:nvSpPr>
            <p:cNvPr id="69" name="Google Shape;69;p53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3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53"/>
          <p:cNvSpPr txBox="1"/>
          <p:nvPr>
            <p:ph type="title"/>
          </p:nvPr>
        </p:nvSpPr>
        <p:spPr>
          <a:xfrm flipH="1">
            <a:off x="713225" y="2952013"/>
            <a:ext cx="3963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53"/>
          <p:cNvSpPr txBox="1"/>
          <p:nvPr>
            <p:ph idx="1" type="subTitle"/>
          </p:nvPr>
        </p:nvSpPr>
        <p:spPr>
          <a:xfrm flipH="1">
            <a:off x="713225" y="1398613"/>
            <a:ext cx="39636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4874104" y="445025"/>
            <a:ext cx="3556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" type="subTitle"/>
          </p:nvPr>
        </p:nvSpPr>
        <p:spPr>
          <a:xfrm>
            <a:off x="4874025" y="1748625"/>
            <a:ext cx="35568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●"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77" name="Google Shape;77;p54"/>
          <p:cNvSpPr/>
          <p:nvPr/>
        </p:nvSpPr>
        <p:spPr>
          <a:xfrm flipH="1">
            <a:off x="-897307" y="2228675"/>
            <a:ext cx="6325658" cy="3038946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54"/>
          <p:cNvGrpSpPr/>
          <p:nvPr/>
        </p:nvGrpSpPr>
        <p:grpSpPr>
          <a:xfrm>
            <a:off x="-95802" y="2706308"/>
            <a:ext cx="2038449" cy="2437188"/>
            <a:chOff x="6306375" y="4683350"/>
            <a:chExt cx="401950" cy="480575"/>
          </a:xfrm>
        </p:grpSpPr>
        <p:sp>
          <p:nvSpPr>
            <p:cNvPr id="79" name="Google Shape;79;p54"/>
            <p:cNvSpPr/>
            <p:nvPr/>
          </p:nvSpPr>
          <p:spPr>
            <a:xfrm>
              <a:off x="6465000" y="4924625"/>
              <a:ext cx="243325" cy="239300"/>
            </a:xfrm>
            <a:custGeom>
              <a:rect b="b" l="l" r="r" t="t"/>
              <a:pathLst>
                <a:path extrusionOk="0" h="9572" w="9733">
                  <a:moveTo>
                    <a:pt x="9732" y="0"/>
                  </a:moveTo>
                  <a:cubicBezTo>
                    <a:pt x="9732" y="0"/>
                    <a:pt x="1452" y="162"/>
                    <a:pt x="0" y="9571"/>
                  </a:cubicBezTo>
                  <a:lnTo>
                    <a:pt x="6372" y="9571"/>
                  </a:lnTo>
                  <a:cubicBezTo>
                    <a:pt x="6372" y="9571"/>
                    <a:pt x="9356" y="4732"/>
                    <a:pt x="9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6306375" y="4683350"/>
              <a:ext cx="258800" cy="480575"/>
            </a:xfrm>
            <a:custGeom>
              <a:rect b="b" l="l" r="r" t="t"/>
              <a:pathLst>
                <a:path extrusionOk="0" h="19223" w="10352">
                  <a:moveTo>
                    <a:pt x="4195" y="0"/>
                  </a:moveTo>
                  <a:cubicBezTo>
                    <a:pt x="1" y="9356"/>
                    <a:pt x="2367" y="19222"/>
                    <a:pt x="2367" y="19222"/>
                  </a:cubicBezTo>
                  <a:lnTo>
                    <a:pt x="8093" y="19222"/>
                  </a:lnTo>
                  <a:cubicBezTo>
                    <a:pt x="10351" y="10888"/>
                    <a:pt x="4195" y="0"/>
                    <a:pt x="4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6415275" y="4811525"/>
              <a:ext cx="25550" cy="325500"/>
            </a:xfrm>
            <a:custGeom>
              <a:rect b="b" l="l" r="r" t="t"/>
              <a:pathLst>
                <a:path extrusionOk="0" h="13020" w="1022">
                  <a:moveTo>
                    <a:pt x="165" y="1"/>
                  </a:moveTo>
                  <a:cubicBezTo>
                    <a:pt x="154" y="1"/>
                    <a:pt x="144" y="3"/>
                    <a:pt x="134" y="8"/>
                  </a:cubicBezTo>
                  <a:cubicBezTo>
                    <a:pt x="54" y="8"/>
                    <a:pt x="0" y="62"/>
                    <a:pt x="0" y="142"/>
                  </a:cubicBezTo>
                  <a:cubicBezTo>
                    <a:pt x="0" y="223"/>
                    <a:pt x="753" y="8181"/>
                    <a:pt x="296" y="12885"/>
                  </a:cubicBezTo>
                  <a:cubicBezTo>
                    <a:pt x="269" y="12966"/>
                    <a:pt x="323" y="13020"/>
                    <a:pt x="403" y="13020"/>
                  </a:cubicBezTo>
                  <a:lnTo>
                    <a:pt x="430" y="13020"/>
                  </a:lnTo>
                  <a:cubicBezTo>
                    <a:pt x="484" y="13020"/>
                    <a:pt x="565" y="12993"/>
                    <a:pt x="565" y="12912"/>
                  </a:cubicBezTo>
                  <a:cubicBezTo>
                    <a:pt x="1022" y="8181"/>
                    <a:pt x="269" y="196"/>
                    <a:pt x="269" y="115"/>
                  </a:cubicBezTo>
                  <a:cubicBezTo>
                    <a:pt x="269" y="49"/>
                    <a:pt x="214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6545650" y="4970950"/>
              <a:ext cx="114275" cy="166075"/>
            </a:xfrm>
            <a:custGeom>
              <a:rect b="b" l="l" r="r" t="t"/>
              <a:pathLst>
                <a:path extrusionOk="0" h="6643" w="4571">
                  <a:moveTo>
                    <a:pt x="4420" y="0"/>
                  </a:moveTo>
                  <a:cubicBezTo>
                    <a:pt x="4379" y="0"/>
                    <a:pt x="4335" y="23"/>
                    <a:pt x="4302" y="56"/>
                  </a:cubicBezTo>
                  <a:cubicBezTo>
                    <a:pt x="4168" y="218"/>
                    <a:pt x="995" y="4223"/>
                    <a:pt x="27" y="6455"/>
                  </a:cubicBezTo>
                  <a:cubicBezTo>
                    <a:pt x="1" y="6535"/>
                    <a:pt x="27" y="6616"/>
                    <a:pt x="108" y="6643"/>
                  </a:cubicBezTo>
                  <a:lnTo>
                    <a:pt x="162" y="6643"/>
                  </a:lnTo>
                  <a:cubicBezTo>
                    <a:pt x="189" y="6643"/>
                    <a:pt x="242" y="6616"/>
                    <a:pt x="269" y="6562"/>
                  </a:cubicBezTo>
                  <a:cubicBezTo>
                    <a:pt x="1237" y="4385"/>
                    <a:pt x="4490" y="271"/>
                    <a:pt x="4517" y="218"/>
                  </a:cubicBezTo>
                  <a:cubicBezTo>
                    <a:pt x="4571" y="164"/>
                    <a:pt x="4544" y="83"/>
                    <a:pt x="4490" y="29"/>
                  </a:cubicBezTo>
                  <a:cubicBezTo>
                    <a:pt x="4470" y="9"/>
                    <a:pt x="444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553E7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subTitle"/>
          </p:nvPr>
        </p:nvSpPr>
        <p:spPr>
          <a:xfrm>
            <a:off x="713225" y="1462775"/>
            <a:ext cx="4056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2" type="subTitle"/>
          </p:nvPr>
        </p:nvSpPr>
        <p:spPr>
          <a:xfrm>
            <a:off x="713225" y="1821273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3" type="subTitle"/>
          </p:nvPr>
        </p:nvSpPr>
        <p:spPr>
          <a:xfrm>
            <a:off x="713225" y="2393975"/>
            <a:ext cx="4056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4" type="subTitle"/>
          </p:nvPr>
        </p:nvSpPr>
        <p:spPr>
          <a:xfrm>
            <a:off x="713225" y="2752478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5" type="subTitle"/>
          </p:nvPr>
        </p:nvSpPr>
        <p:spPr>
          <a:xfrm>
            <a:off x="713225" y="3325175"/>
            <a:ext cx="4056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6" type="subTitle"/>
          </p:nvPr>
        </p:nvSpPr>
        <p:spPr>
          <a:xfrm>
            <a:off x="713225" y="3683675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/>
          <p:nvPr/>
        </p:nvSpPr>
        <p:spPr>
          <a:xfrm>
            <a:off x="3999700" y="2001200"/>
            <a:ext cx="6945528" cy="3186812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5"/>
          <p:cNvSpPr/>
          <p:nvPr/>
        </p:nvSpPr>
        <p:spPr>
          <a:xfrm rot="-449886">
            <a:off x="4831753" y="2607436"/>
            <a:ext cx="567781" cy="31827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55"/>
          <p:cNvGrpSpPr/>
          <p:nvPr/>
        </p:nvGrpSpPr>
        <p:grpSpPr>
          <a:xfrm flipH="1" rot="10333572">
            <a:off x="7730824" y="-236726"/>
            <a:ext cx="1624476" cy="2446382"/>
            <a:chOff x="4289100" y="3261725"/>
            <a:chExt cx="1325275" cy="1995800"/>
          </a:xfrm>
        </p:grpSpPr>
        <p:sp>
          <p:nvSpPr>
            <p:cNvPr id="95" name="Google Shape;95;p55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5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5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5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5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5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5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5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6"/>
          <p:cNvSpPr/>
          <p:nvPr/>
        </p:nvSpPr>
        <p:spPr>
          <a:xfrm flipH="1">
            <a:off x="-235782" y="2197875"/>
            <a:ext cx="6325658" cy="3038946"/>
          </a:xfrm>
          <a:custGeom>
            <a:rect b="b" l="l" r="r" t="t"/>
            <a:pathLst>
              <a:path extrusionOk="0" h="86592" w="180231">
                <a:moveTo>
                  <a:pt x="101320" y="1"/>
                </a:moveTo>
                <a:cubicBezTo>
                  <a:pt x="98137" y="1"/>
                  <a:pt x="94957" y="520"/>
                  <a:pt x="91944" y="1585"/>
                </a:cubicBezTo>
                <a:cubicBezTo>
                  <a:pt x="80868" y="5537"/>
                  <a:pt x="73286" y="15672"/>
                  <a:pt x="65060" y="24221"/>
                </a:cubicBezTo>
                <a:cubicBezTo>
                  <a:pt x="52075" y="37690"/>
                  <a:pt x="36025" y="48094"/>
                  <a:pt x="18551" y="54331"/>
                </a:cubicBezTo>
                <a:cubicBezTo>
                  <a:pt x="15298" y="55487"/>
                  <a:pt x="11991" y="56536"/>
                  <a:pt x="9114" y="58418"/>
                </a:cubicBezTo>
                <a:cubicBezTo>
                  <a:pt x="4759" y="61294"/>
                  <a:pt x="1667" y="66079"/>
                  <a:pt x="834" y="71322"/>
                </a:cubicBezTo>
                <a:cubicBezTo>
                  <a:pt x="1" y="76537"/>
                  <a:pt x="1022" y="82452"/>
                  <a:pt x="4275" y="86592"/>
                </a:cubicBezTo>
                <a:lnTo>
                  <a:pt x="174531" y="86592"/>
                </a:lnTo>
                <a:cubicBezTo>
                  <a:pt x="180231" y="79495"/>
                  <a:pt x="180123" y="67746"/>
                  <a:pt x="174612" y="60488"/>
                </a:cubicBezTo>
                <a:cubicBezTo>
                  <a:pt x="167810" y="51508"/>
                  <a:pt x="154664" y="50110"/>
                  <a:pt x="146196" y="42744"/>
                </a:cubicBezTo>
                <a:cubicBezTo>
                  <a:pt x="134662" y="32743"/>
                  <a:pt x="131087" y="15215"/>
                  <a:pt x="118989" y="5913"/>
                </a:cubicBezTo>
                <a:cubicBezTo>
                  <a:pt x="113934" y="2037"/>
                  <a:pt x="107621" y="1"/>
                  <a:pt x="101320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6"/>
          <p:cNvSpPr/>
          <p:nvPr/>
        </p:nvSpPr>
        <p:spPr>
          <a:xfrm rot="2919000">
            <a:off x="4092582" y="2944731"/>
            <a:ext cx="567759" cy="318261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6"/>
          <p:cNvGrpSpPr/>
          <p:nvPr/>
        </p:nvGrpSpPr>
        <p:grpSpPr>
          <a:xfrm>
            <a:off x="5612235" y="-314822"/>
            <a:ext cx="1474481" cy="1726928"/>
            <a:chOff x="2113525" y="967625"/>
            <a:chExt cx="550200" cy="644400"/>
          </a:xfrm>
        </p:grpSpPr>
        <p:sp>
          <p:nvSpPr>
            <p:cNvPr id="108" name="Google Shape;108;p56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6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56"/>
          <p:cNvSpPr txBox="1"/>
          <p:nvPr>
            <p:ph type="title"/>
          </p:nvPr>
        </p:nvSpPr>
        <p:spPr>
          <a:xfrm>
            <a:off x="4865275" y="1648800"/>
            <a:ext cx="3565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56"/>
          <p:cNvSpPr txBox="1"/>
          <p:nvPr>
            <p:ph idx="1" type="body"/>
          </p:nvPr>
        </p:nvSpPr>
        <p:spPr>
          <a:xfrm>
            <a:off x="4865275" y="2084400"/>
            <a:ext cx="3565500" cy="1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7"/>
          <p:cNvSpPr txBox="1"/>
          <p:nvPr>
            <p:ph type="title"/>
          </p:nvPr>
        </p:nvSpPr>
        <p:spPr>
          <a:xfrm>
            <a:off x="713225" y="1643233"/>
            <a:ext cx="4055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57"/>
          <p:cNvSpPr txBox="1"/>
          <p:nvPr>
            <p:ph idx="1" type="subTitle"/>
          </p:nvPr>
        </p:nvSpPr>
        <p:spPr>
          <a:xfrm>
            <a:off x="713225" y="2100000"/>
            <a:ext cx="40554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7"/>
          <p:cNvSpPr/>
          <p:nvPr/>
        </p:nvSpPr>
        <p:spPr>
          <a:xfrm>
            <a:off x="3115633" y="2571750"/>
            <a:ext cx="7573979" cy="3066110"/>
          </a:xfrm>
          <a:custGeom>
            <a:rect b="b" l="l" r="r" t="t"/>
            <a:pathLst>
              <a:path extrusionOk="0" h="69369" w="171357">
                <a:moveTo>
                  <a:pt x="107979" y="1"/>
                </a:moveTo>
                <a:cubicBezTo>
                  <a:pt x="105155" y="1"/>
                  <a:pt x="102349" y="363"/>
                  <a:pt x="99657" y="1119"/>
                </a:cubicBezTo>
                <a:cubicBezTo>
                  <a:pt x="96539" y="2006"/>
                  <a:pt x="93662" y="3619"/>
                  <a:pt x="90839" y="5340"/>
                </a:cubicBezTo>
                <a:cubicBezTo>
                  <a:pt x="75704" y="14615"/>
                  <a:pt x="61052" y="27196"/>
                  <a:pt x="43550" y="27976"/>
                </a:cubicBezTo>
                <a:cubicBezTo>
                  <a:pt x="41252" y="28084"/>
                  <a:pt x="38946" y="28137"/>
                  <a:pt x="36638" y="28137"/>
                </a:cubicBezTo>
                <a:cubicBezTo>
                  <a:pt x="34329" y="28137"/>
                  <a:pt x="32017" y="28084"/>
                  <a:pt x="29705" y="27976"/>
                </a:cubicBezTo>
                <a:cubicBezTo>
                  <a:pt x="29476" y="27966"/>
                  <a:pt x="29247" y="27960"/>
                  <a:pt x="29018" y="27960"/>
                </a:cubicBezTo>
                <a:cubicBezTo>
                  <a:pt x="12855" y="27960"/>
                  <a:pt x="0" y="53973"/>
                  <a:pt x="22984" y="69189"/>
                </a:cubicBezTo>
                <a:cubicBezTo>
                  <a:pt x="22993" y="69198"/>
                  <a:pt x="23002" y="69201"/>
                  <a:pt x="23010" y="69201"/>
                </a:cubicBezTo>
                <a:cubicBezTo>
                  <a:pt x="23026" y="69201"/>
                  <a:pt x="23038" y="69189"/>
                  <a:pt x="23038" y="69189"/>
                </a:cubicBezTo>
                <a:lnTo>
                  <a:pt x="162001" y="69189"/>
                </a:lnTo>
                <a:cubicBezTo>
                  <a:pt x="162879" y="69189"/>
                  <a:pt x="164092" y="69368"/>
                  <a:pt x="165178" y="69368"/>
                </a:cubicBezTo>
                <a:cubicBezTo>
                  <a:pt x="165720" y="69368"/>
                  <a:pt x="166231" y="69324"/>
                  <a:pt x="166652" y="69189"/>
                </a:cubicBezTo>
                <a:cubicBezTo>
                  <a:pt x="169421" y="68302"/>
                  <a:pt x="170577" y="62737"/>
                  <a:pt x="170954" y="59941"/>
                </a:cubicBezTo>
                <a:cubicBezTo>
                  <a:pt x="171357" y="56742"/>
                  <a:pt x="170819" y="53354"/>
                  <a:pt x="168991" y="50693"/>
                </a:cubicBezTo>
                <a:cubicBezTo>
                  <a:pt x="167217" y="48112"/>
                  <a:pt x="164421" y="46445"/>
                  <a:pt x="161786" y="44671"/>
                </a:cubicBezTo>
                <a:cubicBezTo>
                  <a:pt x="153425" y="39052"/>
                  <a:pt x="146301" y="31578"/>
                  <a:pt x="141059" y="22949"/>
                </a:cubicBezTo>
                <a:cubicBezTo>
                  <a:pt x="138989" y="19561"/>
                  <a:pt x="137187" y="15959"/>
                  <a:pt x="134795" y="12787"/>
                </a:cubicBezTo>
                <a:cubicBezTo>
                  <a:pt x="128684" y="4759"/>
                  <a:pt x="118214" y="1"/>
                  <a:pt x="107979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7"/>
          <p:cNvSpPr/>
          <p:nvPr/>
        </p:nvSpPr>
        <p:spPr>
          <a:xfrm rot="-771759">
            <a:off x="4975891" y="3159965"/>
            <a:ext cx="567738" cy="318249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57"/>
          <p:cNvGrpSpPr/>
          <p:nvPr/>
        </p:nvGrpSpPr>
        <p:grpSpPr>
          <a:xfrm flipH="1">
            <a:off x="148154" y="3537421"/>
            <a:ext cx="1794353" cy="1606071"/>
            <a:chOff x="4499125" y="4305400"/>
            <a:chExt cx="813950" cy="728575"/>
          </a:xfrm>
        </p:grpSpPr>
        <p:sp>
          <p:nvSpPr>
            <p:cNvPr id="120" name="Google Shape;120;p57"/>
            <p:cNvSpPr/>
            <p:nvPr/>
          </p:nvSpPr>
          <p:spPr>
            <a:xfrm>
              <a:off x="4831825" y="4305400"/>
              <a:ext cx="481250" cy="728575"/>
            </a:xfrm>
            <a:custGeom>
              <a:rect b="b" l="l" r="r" t="t"/>
              <a:pathLst>
                <a:path extrusionOk="0" h="29143" w="19250">
                  <a:moveTo>
                    <a:pt x="12367" y="1"/>
                  </a:moveTo>
                  <a:cubicBezTo>
                    <a:pt x="0" y="12394"/>
                    <a:pt x="3603" y="29143"/>
                    <a:pt x="3603" y="29143"/>
                  </a:cubicBezTo>
                  <a:lnTo>
                    <a:pt x="12905" y="29143"/>
                  </a:lnTo>
                  <a:cubicBezTo>
                    <a:pt x="19249" y="18470"/>
                    <a:pt x="12367" y="1"/>
                    <a:pt x="12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7"/>
            <p:cNvSpPr/>
            <p:nvPr/>
          </p:nvSpPr>
          <p:spPr>
            <a:xfrm>
              <a:off x="5036150" y="4387975"/>
              <a:ext cx="104850" cy="609725"/>
            </a:xfrm>
            <a:custGeom>
              <a:rect b="b" l="l" r="r" t="t"/>
              <a:pathLst>
                <a:path extrusionOk="0" h="24389" w="4194">
                  <a:moveTo>
                    <a:pt x="3868" y="0"/>
                  </a:moveTo>
                  <a:cubicBezTo>
                    <a:pt x="3705" y="0"/>
                    <a:pt x="3570" y="102"/>
                    <a:pt x="3522" y="246"/>
                  </a:cubicBezTo>
                  <a:cubicBezTo>
                    <a:pt x="3495" y="408"/>
                    <a:pt x="242" y="14629"/>
                    <a:pt x="27" y="24039"/>
                  </a:cubicBezTo>
                  <a:cubicBezTo>
                    <a:pt x="0" y="24227"/>
                    <a:pt x="161" y="24388"/>
                    <a:pt x="323" y="24388"/>
                  </a:cubicBezTo>
                  <a:lnTo>
                    <a:pt x="350" y="24388"/>
                  </a:lnTo>
                  <a:cubicBezTo>
                    <a:pt x="511" y="24388"/>
                    <a:pt x="645" y="24254"/>
                    <a:pt x="672" y="24066"/>
                  </a:cubicBezTo>
                  <a:cubicBezTo>
                    <a:pt x="887" y="14737"/>
                    <a:pt x="4113" y="542"/>
                    <a:pt x="4167" y="408"/>
                  </a:cubicBezTo>
                  <a:cubicBezTo>
                    <a:pt x="4194" y="220"/>
                    <a:pt x="4086" y="58"/>
                    <a:pt x="3925" y="4"/>
                  </a:cubicBezTo>
                  <a:cubicBezTo>
                    <a:pt x="3906" y="2"/>
                    <a:pt x="3887" y="0"/>
                    <a:pt x="3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7"/>
            <p:cNvSpPr/>
            <p:nvPr/>
          </p:nvSpPr>
          <p:spPr>
            <a:xfrm>
              <a:off x="4499125" y="4458650"/>
              <a:ext cx="492000" cy="575325"/>
            </a:xfrm>
            <a:custGeom>
              <a:rect b="b" l="l" r="r" t="t"/>
              <a:pathLst>
                <a:path extrusionOk="0" h="23013" w="19680">
                  <a:moveTo>
                    <a:pt x="350" y="0"/>
                  </a:moveTo>
                  <a:cubicBezTo>
                    <a:pt x="350" y="1"/>
                    <a:pt x="1" y="12690"/>
                    <a:pt x="14249" y="23013"/>
                  </a:cubicBezTo>
                  <a:lnTo>
                    <a:pt x="19680" y="23013"/>
                  </a:lnTo>
                  <a:cubicBezTo>
                    <a:pt x="19680" y="23013"/>
                    <a:pt x="17018" y="8307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7"/>
            <p:cNvSpPr/>
            <p:nvPr/>
          </p:nvSpPr>
          <p:spPr>
            <a:xfrm>
              <a:off x="4556925" y="4550725"/>
              <a:ext cx="369025" cy="458400"/>
            </a:xfrm>
            <a:custGeom>
              <a:rect b="b" l="l" r="r" t="t"/>
              <a:pathLst>
                <a:path extrusionOk="0" h="18336" w="14761">
                  <a:moveTo>
                    <a:pt x="364" y="0"/>
                  </a:moveTo>
                  <a:cubicBezTo>
                    <a:pt x="283" y="0"/>
                    <a:pt x="202" y="27"/>
                    <a:pt x="135" y="81"/>
                  </a:cubicBezTo>
                  <a:cubicBezTo>
                    <a:pt x="1" y="215"/>
                    <a:pt x="1" y="431"/>
                    <a:pt x="135" y="538"/>
                  </a:cubicBezTo>
                  <a:cubicBezTo>
                    <a:pt x="243" y="646"/>
                    <a:pt x="9088" y="9410"/>
                    <a:pt x="14115" y="18174"/>
                  </a:cubicBezTo>
                  <a:cubicBezTo>
                    <a:pt x="14169" y="18281"/>
                    <a:pt x="14276" y="18335"/>
                    <a:pt x="14384" y="18335"/>
                  </a:cubicBezTo>
                  <a:cubicBezTo>
                    <a:pt x="14464" y="18335"/>
                    <a:pt x="14518" y="18335"/>
                    <a:pt x="14545" y="18281"/>
                  </a:cubicBezTo>
                  <a:cubicBezTo>
                    <a:pt x="14706" y="18201"/>
                    <a:pt x="14760" y="18013"/>
                    <a:pt x="14679" y="17851"/>
                  </a:cubicBezTo>
                  <a:cubicBezTo>
                    <a:pt x="9598" y="9007"/>
                    <a:pt x="700" y="162"/>
                    <a:pt x="592" y="81"/>
                  </a:cubicBezTo>
                  <a:cubicBezTo>
                    <a:pt x="525" y="27"/>
                    <a:pt x="444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57"/>
          <p:cNvGrpSpPr/>
          <p:nvPr/>
        </p:nvGrpSpPr>
        <p:grpSpPr>
          <a:xfrm flipH="1" rot="10800000">
            <a:off x="3065025" y="-308925"/>
            <a:ext cx="1732575" cy="1734850"/>
            <a:chOff x="943300" y="1144675"/>
            <a:chExt cx="1732575" cy="1734850"/>
          </a:xfrm>
        </p:grpSpPr>
        <p:sp>
          <p:nvSpPr>
            <p:cNvPr id="125" name="Google Shape;125;p57"/>
            <p:cNvSpPr/>
            <p:nvPr/>
          </p:nvSpPr>
          <p:spPr>
            <a:xfrm>
              <a:off x="943300" y="1213250"/>
              <a:ext cx="1732575" cy="1631900"/>
            </a:xfrm>
            <a:custGeom>
              <a:rect b="b" l="l" r="r" t="t"/>
              <a:pathLst>
                <a:path extrusionOk="0" h="65276" w="69303">
                  <a:moveTo>
                    <a:pt x="52340" y="0"/>
                  </a:moveTo>
                  <a:cubicBezTo>
                    <a:pt x="42835" y="0"/>
                    <a:pt x="38025" y="20298"/>
                    <a:pt x="38025" y="20298"/>
                  </a:cubicBezTo>
                  <a:cubicBezTo>
                    <a:pt x="35403" y="11195"/>
                    <a:pt x="32183" y="9385"/>
                    <a:pt x="29136" y="9385"/>
                  </a:cubicBezTo>
                  <a:cubicBezTo>
                    <a:pt x="29110" y="9385"/>
                    <a:pt x="29084" y="9385"/>
                    <a:pt x="29059" y="9386"/>
                  </a:cubicBezTo>
                  <a:cubicBezTo>
                    <a:pt x="20122" y="9447"/>
                    <a:pt x="23253" y="28079"/>
                    <a:pt x="24925" y="36438"/>
                  </a:cubicBezTo>
                  <a:cubicBezTo>
                    <a:pt x="24262" y="35172"/>
                    <a:pt x="17682" y="29932"/>
                    <a:pt x="14074" y="29932"/>
                  </a:cubicBezTo>
                  <a:cubicBezTo>
                    <a:pt x="14043" y="29932"/>
                    <a:pt x="14013" y="29932"/>
                    <a:pt x="13982" y="29933"/>
                  </a:cubicBezTo>
                  <a:cubicBezTo>
                    <a:pt x="0" y="30267"/>
                    <a:pt x="18086" y="61970"/>
                    <a:pt x="23283" y="64554"/>
                  </a:cubicBezTo>
                  <a:cubicBezTo>
                    <a:pt x="24241" y="65035"/>
                    <a:pt x="26253" y="65276"/>
                    <a:pt x="28846" y="65276"/>
                  </a:cubicBezTo>
                  <a:cubicBezTo>
                    <a:pt x="40328" y="65276"/>
                    <a:pt x="63217" y="60569"/>
                    <a:pt x="56597" y="51271"/>
                  </a:cubicBezTo>
                  <a:cubicBezTo>
                    <a:pt x="54625" y="48458"/>
                    <a:pt x="46985" y="46393"/>
                    <a:pt x="45070" y="46393"/>
                  </a:cubicBezTo>
                  <a:cubicBezTo>
                    <a:pt x="44978" y="46393"/>
                    <a:pt x="44898" y="46398"/>
                    <a:pt x="44834" y="46408"/>
                  </a:cubicBezTo>
                  <a:cubicBezTo>
                    <a:pt x="52554" y="42760"/>
                    <a:pt x="69302" y="34097"/>
                    <a:pt x="64044" y="26894"/>
                  </a:cubicBezTo>
                  <a:cubicBezTo>
                    <a:pt x="62972" y="25429"/>
                    <a:pt x="61366" y="24290"/>
                    <a:pt x="58410" y="24290"/>
                  </a:cubicBezTo>
                  <a:cubicBezTo>
                    <a:pt x="56335" y="24290"/>
                    <a:pt x="53596" y="24851"/>
                    <a:pt x="49910" y="26255"/>
                  </a:cubicBezTo>
                  <a:cubicBezTo>
                    <a:pt x="49910" y="26255"/>
                    <a:pt x="66050" y="6924"/>
                    <a:pt x="55290" y="632"/>
                  </a:cubicBezTo>
                  <a:cubicBezTo>
                    <a:pt x="54261" y="198"/>
                    <a:pt x="53278" y="0"/>
                    <a:pt x="52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7"/>
            <p:cNvSpPr/>
            <p:nvPr/>
          </p:nvSpPr>
          <p:spPr>
            <a:xfrm>
              <a:off x="1460025" y="1144675"/>
              <a:ext cx="914175" cy="1734850"/>
            </a:xfrm>
            <a:custGeom>
              <a:rect b="b" l="l" r="r" t="t"/>
              <a:pathLst>
                <a:path extrusionOk="0" h="69394" w="36567">
                  <a:moveTo>
                    <a:pt x="36110" y="1"/>
                  </a:moveTo>
                  <a:lnTo>
                    <a:pt x="0" y="67753"/>
                  </a:lnTo>
                  <a:lnTo>
                    <a:pt x="3222" y="69394"/>
                  </a:lnTo>
                  <a:lnTo>
                    <a:pt x="36566" y="214"/>
                  </a:lnTo>
                  <a:lnTo>
                    <a:pt x="36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rgbClr val="553E7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58"/>
          <p:cNvSpPr txBox="1"/>
          <p:nvPr>
            <p:ph idx="1" type="subTitle"/>
          </p:nvPr>
        </p:nvSpPr>
        <p:spPr>
          <a:xfrm>
            <a:off x="713225" y="1854650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8"/>
          <p:cNvSpPr txBox="1"/>
          <p:nvPr>
            <p:ph idx="2" type="subTitle"/>
          </p:nvPr>
        </p:nvSpPr>
        <p:spPr>
          <a:xfrm>
            <a:off x="3447275" y="1854650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rgbClr val="553E7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8"/>
          <p:cNvSpPr txBox="1"/>
          <p:nvPr>
            <p:ph idx="3" type="subTitle"/>
          </p:nvPr>
        </p:nvSpPr>
        <p:spPr>
          <a:xfrm>
            <a:off x="713225" y="3474900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8"/>
          <p:cNvSpPr txBox="1"/>
          <p:nvPr>
            <p:ph idx="4" type="subTitle"/>
          </p:nvPr>
        </p:nvSpPr>
        <p:spPr>
          <a:xfrm>
            <a:off x="3447275" y="3474900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8"/>
          <p:cNvSpPr txBox="1"/>
          <p:nvPr>
            <p:ph idx="5" type="subTitle"/>
          </p:nvPr>
        </p:nvSpPr>
        <p:spPr>
          <a:xfrm>
            <a:off x="713225" y="2305975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8"/>
          <p:cNvSpPr txBox="1"/>
          <p:nvPr>
            <p:ph idx="6" type="subTitle"/>
          </p:nvPr>
        </p:nvSpPr>
        <p:spPr>
          <a:xfrm>
            <a:off x="3447275" y="2305975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8"/>
          <p:cNvSpPr txBox="1"/>
          <p:nvPr>
            <p:ph idx="7" type="subTitle"/>
          </p:nvPr>
        </p:nvSpPr>
        <p:spPr>
          <a:xfrm>
            <a:off x="713225" y="3926550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8"/>
          <p:cNvSpPr txBox="1"/>
          <p:nvPr>
            <p:ph idx="8" type="subTitle"/>
          </p:nvPr>
        </p:nvSpPr>
        <p:spPr>
          <a:xfrm>
            <a:off x="3447275" y="3926550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8"/>
          <p:cNvSpPr txBox="1"/>
          <p:nvPr>
            <p:ph idx="9" type="subTitle"/>
          </p:nvPr>
        </p:nvSpPr>
        <p:spPr>
          <a:xfrm>
            <a:off x="6181325" y="1854650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8"/>
          <p:cNvSpPr txBox="1"/>
          <p:nvPr>
            <p:ph idx="13" type="subTitle"/>
          </p:nvPr>
        </p:nvSpPr>
        <p:spPr>
          <a:xfrm>
            <a:off x="6181325" y="3474900"/>
            <a:ext cx="22494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8"/>
          <p:cNvSpPr txBox="1"/>
          <p:nvPr>
            <p:ph idx="14" type="subTitle"/>
          </p:nvPr>
        </p:nvSpPr>
        <p:spPr>
          <a:xfrm>
            <a:off x="6181325" y="2305976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15" type="subTitle"/>
          </p:nvPr>
        </p:nvSpPr>
        <p:spPr>
          <a:xfrm>
            <a:off x="6181325" y="3926550"/>
            <a:ext cx="2249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" name="Google Shape;142;p58"/>
          <p:cNvGrpSpPr/>
          <p:nvPr/>
        </p:nvGrpSpPr>
        <p:grpSpPr>
          <a:xfrm rot="-10333572">
            <a:off x="-378474" y="-823339"/>
            <a:ext cx="1624476" cy="2446382"/>
            <a:chOff x="4289100" y="3261725"/>
            <a:chExt cx="1325275" cy="1995800"/>
          </a:xfrm>
        </p:grpSpPr>
        <p:sp>
          <p:nvSpPr>
            <p:cNvPr id="143" name="Google Shape;143;p58"/>
            <p:cNvSpPr/>
            <p:nvPr/>
          </p:nvSpPr>
          <p:spPr>
            <a:xfrm>
              <a:off x="4758725" y="3355975"/>
              <a:ext cx="511425" cy="633750"/>
            </a:xfrm>
            <a:custGeom>
              <a:rect b="b" l="l" r="r" t="t"/>
              <a:pathLst>
                <a:path extrusionOk="0" h="25350" w="20457">
                  <a:moveTo>
                    <a:pt x="9240" y="0"/>
                  </a:moveTo>
                  <a:cubicBezTo>
                    <a:pt x="9240" y="1"/>
                    <a:pt x="0" y="13891"/>
                    <a:pt x="9757" y="25350"/>
                  </a:cubicBezTo>
                  <a:cubicBezTo>
                    <a:pt x="9757" y="25350"/>
                    <a:pt x="20456" y="14863"/>
                    <a:pt x="9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8"/>
            <p:cNvSpPr/>
            <p:nvPr/>
          </p:nvSpPr>
          <p:spPr>
            <a:xfrm>
              <a:off x="4434425" y="3872100"/>
              <a:ext cx="589525" cy="271825"/>
            </a:xfrm>
            <a:custGeom>
              <a:rect b="b" l="l" r="r" t="t"/>
              <a:pathLst>
                <a:path extrusionOk="0" h="10873" w="23581">
                  <a:moveTo>
                    <a:pt x="6891" y="1"/>
                  </a:moveTo>
                  <a:cubicBezTo>
                    <a:pt x="4866" y="1"/>
                    <a:pt x="2620" y="267"/>
                    <a:pt x="135" y="885"/>
                  </a:cubicBezTo>
                  <a:lnTo>
                    <a:pt x="135" y="885"/>
                  </a:lnTo>
                  <a:cubicBezTo>
                    <a:pt x="73" y="838"/>
                    <a:pt x="33" y="813"/>
                    <a:pt x="17" y="813"/>
                  </a:cubicBezTo>
                  <a:cubicBezTo>
                    <a:pt x="0" y="813"/>
                    <a:pt x="12" y="842"/>
                    <a:pt x="54" y="905"/>
                  </a:cubicBezTo>
                  <a:cubicBezTo>
                    <a:pt x="81" y="899"/>
                    <a:pt x="108" y="892"/>
                    <a:pt x="135" y="885"/>
                  </a:cubicBezTo>
                  <a:lnTo>
                    <a:pt x="135" y="885"/>
                  </a:lnTo>
                  <a:cubicBezTo>
                    <a:pt x="1326" y="1791"/>
                    <a:pt x="10797" y="10873"/>
                    <a:pt x="19911" y="10873"/>
                  </a:cubicBezTo>
                  <a:cubicBezTo>
                    <a:pt x="21148" y="10873"/>
                    <a:pt x="22378" y="10706"/>
                    <a:pt x="23580" y="10328"/>
                  </a:cubicBezTo>
                  <a:cubicBezTo>
                    <a:pt x="23580" y="10328"/>
                    <a:pt x="19508" y="1"/>
                    <a:pt x="6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8"/>
            <p:cNvSpPr/>
            <p:nvPr/>
          </p:nvSpPr>
          <p:spPr>
            <a:xfrm>
              <a:off x="4995050" y="3842300"/>
              <a:ext cx="490900" cy="618575"/>
            </a:xfrm>
            <a:custGeom>
              <a:rect b="b" l="l" r="r" t="t"/>
              <a:pathLst>
                <a:path extrusionOk="0" h="24743" w="19636">
                  <a:moveTo>
                    <a:pt x="12250" y="0"/>
                  </a:moveTo>
                  <a:cubicBezTo>
                    <a:pt x="12249" y="1"/>
                    <a:pt x="0" y="11308"/>
                    <a:pt x="6748" y="24742"/>
                  </a:cubicBezTo>
                  <a:cubicBezTo>
                    <a:pt x="6748" y="24742"/>
                    <a:pt x="19636" y="17082"/>
                    <a:pt x="12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8"/>
            <p:cNvSpPr/>
            <p:nvPr/>
          </p:nvSpPr>
          <p:spPr>
            <a:xfrm>
              <a:off x="4684250" y="4217650"/>
              <a:ext cx="515225" cy="369625"/>
            </a:xfrm>
            <a:custGeom>
              <a:rect b="b" l="l" r="r" t="t"/>
              <a:pathLst>
                <a:path extrusionOk="0" h="14785" w="20609">
                  <a:moveTo>
                    <a:pt x="227" y="1"/>
                  </a:moveTo>
                  <a:cubicBezTo>
                    <a:pt x="152" y="1"/>
                    <a:pt x="76" y="1"/>
                    <a:pt x="0" y="2"/>
                  </a:cubicBezTo>
                  <a:cubicBezTo>
                    <a:pt x="0" y="2"/>
                    <a:pt x="5243" y="14784"/>
                    <a:pt x="19316" y="14784"/>
                  </a:cubicBezTo>
                  <a:cubicBezTo>
                    <a:pt x="19739" y="14784"/>
                    <a:pt x="20170" y="14771"/>
                    <a:pt x="20609" y="14743"/>
                  </a:cubicBezTo>
                  <a:cubicBezTo>
                    <a:pt x="20609" y="14743"/>
                    <a:pt x="18619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8"/>
            <p:cNvSpPr/>
            <p:nvPr/>
          </p:nvSpPr>
          <p:spPr>
            <a:xfrm>
              <a:off x="5173625" y="4374975"/>
              <a:ext cx="440750" cy="566150"/>
            </a:xfrm>
            <a:custGeom>
              <a:rect b="b" l="l" r="r" t="t"/>
              <a:pathLst>
                <a:path extrusionOk="0" h="22646" w="17630">
                  <a:moveTo>
                    <a:pt x="14620" y="0"/>
                  </a:moveTo>
                  <a:cubicBezTo>
                    <a:pt x="14620" y="1"/>
                    <a:pt x="0" y="7964"/>
                    <a:pt x="3252" y="22645"/>
                  </a:cubicBezTo>
                  <a:cubicBezTo>
                    <a:pt x="3252" y="22645"/>
                    <a:pt x="17630" y="18359"/>
                    <a:pt x="1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8"/>
            <p:cNvSpPr/>
            <p:nvPr/>
          </p:nvSpPr>
          <p:spPr>
            <a:xfrm>
              <a:off x="4849150" y="4587750"/>
              <a:ext cx="452150" cy="483300"/>
            </a:xfrm>
            <a:custGeom>
              <a:rect b="b" l="l" r="r" t="t"/>
              <a:pathLst>
                <a:path extrusionOk="0" h="19332" w="18086">
                  <a:moveTo>
                    <a:pt x="0" y="0"/>
                  </a:moveTo>
                  <a:cubicBezTo>
                    <a:pt x="0" y="1"/>
                    <a:pt x="1581" y="16596"/>
                    <a:pt x="16414" y="19332"/>
                  </a:cubicBezTo>
                  <a:cubicBezTo>
                    <a:pt x="16414" y="19332"/>
                    <a:pt x="18086" y="443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8"/>
            <p:cNvSpPr/>
            <p:nvPr/>
          </p:nvSpPr>
          <p:spPr>
            <a:xfrm>
              <a:off x="4604850" y="3566600"/>
              <a:ext cx="672900" cy="1690925"/>
            </a:xfrm>
            <a:custGeom>
              <a:rect b="b" l="l" r="r" t="t"/>
              <a:pathLst>
                <a:path extrusionOk="0" h="67637" w="26916">
                  <a:moveTo>
                    <a:pt x="551" y="0"/>
                  </a:moveTo>
                  <a:cubicBezTo>
                    <a:pt x="224" y="0"/>
                    <a:pt x="0" y="541"/>
                    <a:pt x="349" y="815"/>
                  </a:cubicBezTo>
                  <a:cubicBezTo>
                    <a:pt x="3146" y="2882"/>
                    <a:pt x="5608" y="5405"/>
                    <a:pt x="7796" y="8080"/>
                  </a:cubicBezTo>
                  <a:cubicBezTo>
                    <a:pt x="10471" y="11363"/>
                    <a:pt x="12781" y="14949"/>
                    <a:pt x="14787" y="18657"/>
                  </a:cubicBezTo>
                  <a:cubicBezTo>
                    <a:pt x="17097" y="22913"/>
                    <a:pt x="19012" y="27351"/>
                    <a:pt x="20593" y="31940"/>
                  </a:cubicBezTo>
                  <a:cubicBezTo>
                    <a:pt x="22326" y="36986"/>
                    <a:pt x="23633" y="42184"/>
                    <a:pt x="24514" y="47472"/>
                  </a:cubicBezTo>
                  <a:cubicBezTo>
                    <a:pt x="25517" y="53248"/>
                    <a:pt x="25973" y="59114"/>
                    <a:pt x="25973" y="64950"/>
                  </a:cubicBezTo>
                  <a:cubicBezTo>
                    <a:pt x="25973" y="65710"/>
                    <a:pt x="25943" y="66470"/>
                    <a:pt x="25943" y="67199"/>
                  </a:cubicBezTo>
                  <a:cubicBezTo>
                    <a:pt x="25927" y="67492"/>
                    <a:pt x="26138" y="67636"/>
                    <a:pt x="26354" y="67636"/>
                  </a:cubicBezTo>
                  <a:cubicBezTo>
                    <a:pt x="26564" y="67636"/>
                    <a:pt x="26779" y="67499"/>
                    <a:pt x="26794" y="67230"/>
                  </a:cubicBezTo>
                  <a:cubicBezTo>
                    <a:pt x="26915" y="61242"/>
                    <a:pt x="26551" y="55284"/>
                    <a:pt x="25699" y="49387"/>
                  </a:cubicBezTo>
                  <a:cubicBezTo>
                    <a:pt x="24879" y="43947"/>
                    <a:pt x="23633" y="38597"/>
                    <a:pt x="21961" y="33369"/>
                  </a:cubicBezTo>
                  <a:cubicBezTo>
                    <a:pt x="20441" y="28658"/>
                    <a:pt x="18556" y="24068"/>
                    <a:pt x="16277" y="19661"/>
                  </a:cubicBezTo>
                  <a:cubicBezTo>
                    <a:pt x="14301" y="15770"/>
                    <a:pt x="11991" y="12062"/>
                    <a:pt x="9316" y="8627"/>
                  </a:cubicBezTo>
                  <a:cubicBezTo>
                    <a:pt x="7097" y="5770"/>
                    <a:pt x="4605" y="3065"/>
                    <a:pt x="1778" y="815"/>
                  </a:cubicBezTo>
                  <a:cubicBezTo>
                    <a:pt x="1444" y="572"/>
                    <a:pt x="1109" y="329"/>
                    <a:pt x="775" y="86"/>
                  </a:cubicBezTo>
                  <a:cubicBezTo>
                    <a:pt x="699" y="26"/>
                    <a:pt x="623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8"/>
            <p:cNvSpPr/>
            <p:nvPr/>
          </p:nvSpPr>
          <p:spPr>
            <a:xfrm>
              <a:off x="4289100" y="3261725"/>
              <a:ext cx="522075" cy="433925"/>
            </a:xfrm>
            <a:custGeom>
              <a:rect b="b" l="l" r="r" t="t"/>
              <a:pathLst>
                <a:path extrusionOk="0" h="17357" w="20883">
                  <a:moveTo>
                    <a:pt x="0" y="1"/>
                  </a:moveTo>
                  <a:cubicBezTo>
                    <a:pt x="1" y="1"/>
                    <a:pt x="3435" y="16293"/>
                    <a:pt x="18451" y="17357"/>
                  </a:cubicBezTo>
                  <a:cubicBezTo>
                    <a:pt x="18451" y="14621"/>
                    <a:pt x="20882" y="270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b="0" i="0" sz="30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"/>
          <p:cNvSpPr txBox="1"/>
          <p:nvPr>
            <p:ph type="ctrTitle"/>
          </p:nvPr>
        </p:nvSpPr>
        <p:spPr>
          <a:xfrm>
            <a:off x="713225" y="709075"/>
            <a:ext cx="4554600" cy="29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The </a:t>
            </a:r>
            <a:r>
              <a:rPr lang="en">
                <a:solidFill>
                  <a:schemeClr val="lt2"/>
                </a:solidFill>
              </a:rPr>
              <a:t>Anonymous</a:t>
            </a:r>
            <a:r>
              <a:rPr lang="en"/>
              <a:t> Messaging System</a:t>
            </a:r>
            <a:endParaRPr/>
          </a:p>
        </p:txBody>
      </p:sp>
      <p:sp>
        <p:nvSpPr>
          <p:cNvPr id="505" name="Google Shape;505;p1"/>
          <p:cNvSpPr txBox="1"/>
          <p:nvPr>
            <p:ph idx="1" type="subTitle"/>
          </p:nvPr>
        </p:nvSpPr>
        <p:spPr>
          <a:xfrm>
            <a:off x="384700" y="4263750"/>
            <a:ext cx="3818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Manasik Hassan, Nadia Charef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Nafisah Abdulkadir, Nikita Punnoose</a:t>
            </a:r>
            <a:endParaRPr sz="1700"/>
          </a:p>
        </p:txBody>
      </p:sp>
      <p:grpSp>
        <p:nvGrpSpPr>
          <p:cNvPr id="506" name="Google Shape;506;p1"/>
          <p:cNvGrpSpPr/>
          <p:nvPr/>
        </p:nvGrpSpPr>
        <p:grpSpPr>
          <a:xfrm>
            <a:off x="6379130" y="1039134"/>
            <a:ext cx="2195311" cy="3873568"/>
            <a:chOff x="5668775" y="1134488"/>
            <a:chExt cx="1863275" cy="3287700"/>
          </a:xfrm>
        </p:grpSpPr>
        <p:sp>
          <p:nvSpPr>
            <p:cNvPr id="507" name="Google Shape;507;p1"/>
            <p:cNvSpPr/>
            <p:nvPr/>
          </p:nvSpPr>
          <p:spPr>
            <a:xfrm>
              <a:off x="6017575" y="1234813"/>
              <a:ext cx="1157325" cy="1288025"/>
            </a:xfrm>
            <a:custGeom>
              <a:rect b="b" l="l" r="r" t="t"/>
              <a:pathLst>
                <a:path extrusionOk="0" h="51521" w="46293">
                  <a:moveTo>
                    <a:pt x="0" y="0"/>
                  </a:moveTo>
                  <a:lnTo>
                    <a:pt x="0" y="46931"/>
                  </a:lnTo>
                  <a:cubicBezTo>
                    <a:pt x="0" y="49454"/>
                    <a:pt x="2037" y="51521"/>
                    <a:pt x="4560" y="51521"/>
                  </a:cubicBezTo>
                  <a:lnTo>
                    <a:pt x="41733" y="51521"/>
                  </a:lnTo>
                  <a:cubicBezTo>
                    <a:pt x="44256" y="51521"/>
                    <a:pt x="46293" y="49454"/>
                    <a:pt x="46293" y="46931"/>
                  </a:cubicBezTo>
                  <a:lnTo>
                    <a:pt x="46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6017575" y="1134488"/>
              <a:ext cx="1157325" cy="215850"/>
            </a:xfrm>
            <a:custGeom>
              <a:rect b="b" l="l" r="r" t="t"/>
              <a:pathLst>
                <a:path extrusionOk="0" h="8634" w="46293">
                  <a:moveTo>
                    <a:pt x="2280" y="1"/>
                  </a:moveTo>
                  <a:cubicBezTo>
                    <a:pt x="1003" y="1"/>
                    <a:pt x="0" y="1034"/>
                    <a:pt x="0" y="2281"/>
                  </a:cubicBezTo>
                  <a:lnTo>
                    <a:pt x="0" y="8633"/>
                  </a:lnTo>
                  <a:lnTo>
                    <a:pt x="46293" y="8633"/>
                  </a:lnTo>
                  <a:lnTo>
                    <a:pt x="46293" y="2281"/>
                  </a:lnTo>
                  <a:cubicBezTo>
                    <a:pt x="46293" y="1034"/>
                    <a:pt x="45290" y="1"/>
                    <a:pt x="44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6819250" y="1194538"/>
              <a:ext cx="75250" cy="75250"/>
            </a:xfrm>
            <a:custGeom>
              <a:rect b="b" l="l" r="r" t="t"/>
              <a:pathLst>
                <a:path extrusionOk="0" h="3010" w="3010">
                  <a:moveTo>
                    <a:pt x="1520" y="0"/>
                  </a:moveTo>
                  <a:cubicBezTo>
                    <a:pt x="669" y="0"/>
                    <a:pt x="1" y="669"/>
                    <a:pt x="1" y="1490"/>
                  </a:cubicBezTo>
                  <a:cubicBezTo>
                    <a:pt x="1" y="2310"/>
                    <a:pt x="669" y="3009"/>
                    <a:pt x="1520" y="3009"/>
                  </a:cubicBezTo>
                  <a:cubicBezTo>
                    <a:pt x="2341" y="3009"/>
                    <a:pt x="3010" y="2310"/>
                    <a:pt x="3010" y="1490"/>
                  </a:cubicBezTo>
                  <a:cubicBezTo>
                    <a:pt x="3010" y="669"/>
                    <a:pt x="2341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6941600" y="1194538"/>
              <a:ext cx="75250" cy="75250"/>
            </a:xfrm>
            <a:custGeom>
              <a:rect b="b" l="l" r="r" t="t"/>
              <a:pathLst>
                <a:path extrusionOk="0" h="3010" w="3010">
                  <a:moveTo>
                    <a:pt x="1490" y="0"/>
                  </a:moveTo>
                  <a:cubicBezTo>
                    <a:pt x="669" y="0"/>
                    <a:pt x="0" y="669"/>
                    <a:pt x="0" y="1490"/>
                  </a:cubicBezTo>
                  <a:cubicBezTo>
                    <a:pt x="0" y="2310"/>
                    <a:pt x="669" y="3009"/>
                    <a:pt x="1490" y="3009"/>
                  </a:cubicBezTo>
                  <a:cubicBezTo>
                    <a:pt x="2341" y="3009"/>
                    <a:pt x="3010" y="2310"/>
                    <a:pt x="3010" y="1490"/>
                  </a:cubicBezTo>
                  <a:cubicBezTo>
                    <a:pt x="3010" y="669"/>
                    <a:pt x="2341" y="0"/>
                    <a:pt x="1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7058625" y="1194538"/>
              <a:ext cx="75250" cy="75250"/>
            </a:xfrm>
            <a:custGeom>
              <a:rect b="b" l="l" r="r" t="t"/>
              <a:pathLst>
                <a:path extrusionOk="0" h="3010" w="3010">
                  <a:moveTo>
                    <a:pt x="1490" y="0"/>
                  </a:moveTo>
                  <a:cubicBezTo>
                    <a:pt x="669" y="0"/>
                    <a:pt x="0" y="669"/>
                    <a:pt x="0" y="1490"/>
                  </a:cubicBezTo>
                  <a:cubicBezTo>
                    <a:pt x="0" y="2310"/>
                    <a:pt x="669" y="3009"/>
                    <a:pt x="1490" y="3009"/>
                  </a:cubicBezTo>
                  <a:cubicBezTo>
                    <a:pt x="2310" y="3009"/>
                    <a:pt x="3009" y="2310"/>
                    <a:pt x="3009" y="1490"/>
                  </a:cubicBezTo>
                  <a:cubicBezTo>
                    <a:pt x="3009" y="669"/>
                    <a:pt x="2310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"/>
            <p:cNvSpPr/>
            <p:nvPr/>
          </p:nvSpPr>
          <p:spPr>
            <a:xfrm>
              <a:off x="6172575" y="1977213"/>
              <a:ext cx="856425" cy="45625"/>
            </a:xfrm>
            <a:custGeom>
              <a:rect b="b" l="l" r="r" t="t"/>
              <a:pathLst>
                <a:path extrusionOk="0" h="1825" w="34257">
                  <a:moveTo>
                    <a:pt x="913" y="1"/>
                  </a:moveTo>
                  <a:cubicBezTo>
                    <a:pt x="396" y="1"/>
                    <a:pt x="1" y="426"/>
                    <a:pt x="1" y="912"/>
                  </a:cubicBezTo>
                  <a:cubicBezTo>
                    <a:pt x="1" y="1429"/>
                    <a:pt x="396" y="1824"/>
                    <a:pt x="913" y="1824"/>
                  </a:cubicBezTo>
                  <a:lnTo>
                    <a:pt x="33375" y="1824"/>
                  </a:lnTo>
                  <a:cubicBezTo>
                    <a:pt x="33862" y="1824"/>
                    <a:pt x="34257" y="1429"/>
                    <a:pt x="34257" y="912"/>
                  </a:cubicBezTo>
                  <a:cubicBezTo>
                    <a:pt x="34257" y="426"/>
                    <a:pt x="33862" y="1"/>
                    <a:pt x="33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"/>
            <p:cNvSpPr/>
            <p:nvPr/>
          </p:nvSpPr>
          <p:spPr>
            <a:xfrm>
              <a:off x="6172575" y="2091188"/>
              <a:ext cx="856425" cy="44875"/>
            </a:xfrm>
            <a:custGeom>
              <a:rect b="b" l="l" r="r" t="t"/>
              <a:pathLst>
                <a:path extrusionOk="0" h="1795" w="34257">
                  <a:moveTo>
                    <a:pt x="913" y="1"/>
                  </a:moveTo>
                  <a:cubicBezTo>
                    <a:pt x="396" y="1"/>
                    <a:pt x="1" y="396"/>
                    <a:pt x="1" y="913"/>
                  </a:cubicBezTo>
                  <a:cubicBezTo>
                    <a:pt x="1" y="1399"/>
                    <a:pt x="396" y="1794"/>
                    <a:pt x="913" y="1794"/>
                  </a:cubicBezTo>
                  <a:lnTo>
                    <a:pt x="33375" y="1794"/>
                  </a:lnTo>
                  <a:cubicBezTo>
                    <a:pt x="33862" y="1794"/>
                    <a:pt x="34257" y="1399"/>
                    <a:pt x="34257" y="913"/>
                  </a:cubicBezTo>
                  <a:cubicBezTo>
                    <a:pt x="34257" y="396"/>
                    <a:pt x="33862" y="1"/>
                    <a:pt x="3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"/>
            <p:cNvSpPr/>
            <p:nvPr/>
          </p:nvSpPr>
          <p:spPr>
            <a:xfrm>
              <a:off x="6172575" y="2204413"/>
              <a:ext cx="856425" cy="45625"/>
            </a:xfrm>
            <a:custGeom>
              <a:rect b="b" l="l" r="r" t="t"/>
              <a:pathLst>
                <a:path extrusionOk="0" h="1825" w="34257">
                  <a:moveTo>
                    <a:pt x="913" y="1"/>
                  </a:moveTo>
                  <a:cubicBezTo>
                    <a:pt x="396" y="1"/>
                    <a:pt x="1" y="426"/>
                    <a:pt x="1" y="913"/>
                  </a:cubicBezTo>
                  <a:cubicBezTo>
                    <a:pt x="1" y="1429"/>
                    <a:pt x="396" y="1825"/>
                    <a:pt x="913" y="1825"/>
                  </a:cubicBezTo>
                  <a:lnTo>
                    <a:pt x="33375" y="1825"/>
                  </a:lnTo>
                  <a:cubicBezTo>
                    <a:pt x="33862" y="1825"/>
                    <a:pt x="34257" y="1429"/>
                    <a:pt x="34257" y="913"/>
                  </a:cubicBezTo>
                  <a:cubicBezTo>
                    <a:pt x="34257" y="426"/>
                    <a:pt x="33862" y="1"/>
                    <a:pt x="33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"/>
            <p:cNvSpPr/>
            <p:nvPr/>
          </p:nvSpPr>
          <p:spPr>
            <a:xfrm>
              <a:off x="6172575" y="2318413"/>
              <a:ext cx="856425" cy="44850"/>
            </a:xfrm>
            <a:custGeom>
              <a:rect b="b" l="l" r="r" t="t"/>
              <a:pathLst>
                <a:path extrusionOk="0" h="1794" w="34257">
                  <a:moveTo>
                    <a:pt x="913" y="0"/>
                  </a:moveTo>
                  <a:cubicBezTo>
                    <a:pt x="396" y="0"/>
                    <a:pt x="1" y="395"/>
                    <a:pt x="1" y="912"/>
                  </a:cubicBezTo>
                  <a:cubicBezTo>
                    <a:pt x="1" y="1398"/>
                    <a:pt x="396" y="1794"/>
                    <a:pt x="913" y="1794"/>
                  </a:cubicBezTo>
                  <a:lnTo>
                    <a:pt x="33375" y="1794"/>
                  </a:lnTo>
                  <a:cubicBezTo>
                    <a:pt x="33862" y="1794"/>
                    <a:pt x="34257" y="1398"/>
                    <a:pt x="34257" y="912"/>
                  </a:cubicBezTo>
                  <a:cubicBezTo>
                    <a:pt x="34257" y="395"/>
                    <a:pt x="33862" y="0"/>
                    <a:pt x="33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"/>
            <p:cNvSpPr/>
            <p:nvPr/>
          </p:nvSpPr>
          <p:spPr>
            <a:xfrm>
              <a:off x="6504650" y="1626138"/>
              <a:ext cx="192275" cy="14475"/>
            </a:xfrm>
            <a:custGeom>
              <a:rect b="b" l="l" r="r" t="t"/>
              <a:pathLst>
                <a:path extrusionOk="0" h="579" w="7691">
                  <a:moveTo>
                    <a:pt x="1" y="1"/>
                  </a:moveTo>
                  <a:lnTo>
                    <a:pt x="1" y="578"/>
                  </a:lnTo>
                  <a:lnTo>
                    <a:pt x="7691" y="578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6504650" y="1655013"/>
              <a:ext cx="192275" cy="14475"/>
            </a:xfrm>
            <a:custGeom>
              <a:rect b="b" l="l" r="r" t="t"/>
              <a:pathLst>
                <a:path extrusionOk="0" h="579" w="7691">
                  <a:moveTo>
                    <a:pt x="1" y="1"/>
                  </a:moveTo>
                  <a:lnTo>
                    <a:pt x="1" y="578"/>
                  </a:lnTo>
                  <a:lnTo>
                    <a:pt x="7691" y="578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6506175" y="1686188"/>
              <a:ext cx="191525" cy="14450"/>
            </a:xfrm>
            <a:custGeom>
              <a:rect b="b" l="l" r="r" t="t"/>
              <a:pathLst>
                <a:path extrusionOk="0" h="578" w="7661">
                  <a:moveTo>
                    <a:pt x="1" y="0"/>
                  </a:moveTo>
                  <a:lnTo>
                    <a:pt x="1" y="578"/>
                  </a:lnTo>
                  <a:lnTo>
                    <a:pt x="7660" y="578"/>
                  </a:lnTo>
                  <a:lnTo>
                    <a:pt x="7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6504650" y="1717338"/>
              <a:ext cx="192275" cy="13700"/>
            </a:xfrm>
            <a:custGeom>
              <a:rect b="b" l="l" r="r" t="t"/>
              <a:pathLst>
                <a:path extrusionOk="0" h="548" w="7691">
                  <a:moveTo>
                    <a:pt x="1" y="0"/>
                  </a:moveTo>
                  <a:lnTo>
                    <a:pt x="1" y="547"/>
                  </a:lnTo>
                  <a:lnTo>
                    <a:pt x="7691" y="547"/>
                  </a:lnTo>
                  <a:lnTo>
                    <a:pt x="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"/>
            <p:cNvSpPr/>
            <p:nvPr/>
          </p:nvSpPr>
          <p:spPr>
            <a:xfrm>
              <a:off x="6504650" y="1746213"/>
              <a:ext cx="192275" cy="13700"/>
            </a:xfrm>
            <a:custGeom>
              <a:rect b="b" l="l" r="r" t="t"/>
              <a:pathLst>
                <a:path extrusionOk="0" h="548" w="7691">
                  <a:moveTo>
                    <a:pt x="1" y="0"/>
                  </a:moveTo>
                  <a:lnTo>
                    <a:pt x="1" y="547"/>
                  </a:lnTo>
                  <a:lnTo>
                    <a:pt x="7691" y="547"/>
                  </a:lnTo>
                  <a:lnTo>
                    <a:pt x="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"/>
            <p:cNvSpPr/>
            <p:nvPr/>
          </p:nvSpPr>
          <p:spPr>
            <a:xfrm>
              <a:off x="6504650" y="1778888"/>
              <a:ext cx="192275" cy="14450"/>
            </a:xfrm>
            <a:custGeom>
              <a:rect b="b" l="l" r="r" t="t"/>
              <a:pathLst>
                <a:path extrusionOk="0" h="578" w="7691">
                  <a:moveTo>
                    <a:pt x="1" y="0"/>
                  </a:moveTo>
                  <a:lnTo>
                    <a:pt x="1" y="578"/>
                  </a:lnTo>
                  <a:lnTo>
                    <a:pt x="7691" y="578"/>
                  </a:lnTo>
                  <a:lnTo>
                    <a:pt x="76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"/>
            <p:cNvSpPr/>
            <p:nvPr/>
          </p:nvSpPr>
          <p:spPr>
            <a:xfrm>
              <a:off x="6181700" y="1519013"/>
              <a:ext cx="361725" cy="361725"/>
            </a:xfrm>
            <a:custGeom>
              <a:rect b="b" l="l" r="r" t="t"/>
              <a:pathLst>
                <a:path extrusionOk="0" h="14469" w="14469">
                  <a:moveTo>
                    <a:pt x="6900" y="0"/>
                  </a:moveTo>
                  <a:cubicBezTo>
                    <a:pt x="6748" y="0"/>
                    <a:pt x="6566" y="30"/>
                    <a:pt x="6414" y="30"/>
                  </a:cubicBezTo>
                  <a:cubicBezTo>
                    <a:pt x="4560" y="243"/>
                    <a:pt x="2919" y="1155"/>
                    <a:pt x="1764" y="2493"/>
                  </a:cubicBezTo>
                  <a:cubicBezTo>
                    <a:pt x="1733" y="2523"/>
                    <a:pt x="1703" y="2584"/>
                    <a:pt x="1672" y="2614"/>
                  </a:cubicBezTo>
                  <a:cubicBezTo>
                    <a:pt x="1612" y="2644"/>
                    <a:pt x="1612" y="2705"/>
                    <a:pt x="1551" y="2736"/>
                  </a:cubicBezTo>
                  <a:lnTo>
                    <a:pt x="1460" y="2857"/>
                  </a:lnTo>
                  <a:lnTo>
                    <a:pt x="1399" y="2948"/>
                  </a:lnTo>
                  <a:lnTo>
                    <a:pt x="1368" y="2979"/>
                  </a:lnTo>
                  <a:cubicBezTo>
                    <a:pt x="1368" y="3009"/>
                    <a:pt x="1368" y="3009"/>
                    <a:pt x="1368" y="3009"/>
                  </a:cubicBezTo>
                  <a:cubicBezTo>
                    <a:pt x="578" y="4103"/>
                    <a:pt x="61" y="5471"/>
                    <a:pt x="1" y="6930"/>
                  </a:cubicBezTo>
                  <a:cubicBezTo>
                    <a:pt x="1" y="7021"/>
                    <a:pt x="1" y="7113"/>
                    <a:pt x="1" y="7234"/>
                  </a:cubicBezTo>
                  <a:cubicBezTo>
                    <a:pt x="1" y="7325"/>
                    <a:pt x="1" y="7417"/>
                    <a:pt x="1" y="7538"/>
                  </a:cubicBezTo>
                  <a:cubicBezTo>
                    <a:pt x="92" y="9088"/>
                    <a:pt x="639" y="10517"/>
                    <a:pt x="1520" y="11672"/>
                  </a:cubicBezTo>
                  <a:lnTo>
                    <a:pt x="1551" y="11672"/>
                  </a:lnTo>
                  <a:cubicBezTo>
                    <a:pt x="1581" y="11702"/>
                    <a:pt x="1612" y="11763"/>
                    <a:pt x="1642" y="11794"/>
                  </a:cubicBezTo>
                  <a:cubicBezTo>
                    <a:pt x="1642" y="11824"/>
                    <a:pt x="1672" y="11824"/>
                    <a:pt x="1672" y="11854"/>
                  </a:cubicBezTo>
                  <a:cubicBezTo>
                    <a:pt x="1703" y="11885"/>
                    <a:pt x="1733" y="11915"/>
                    <a:pt x="1733" y="11915"/>
                  </a:cubicBezTo>
                  <a:cubicBezTo>
                    <a:pt x="1794" y="11976"/>
                    <a:pt x="1824" y="12006"/>
                    <a:pt x="1855" y="12037"/>
                  </a:cubicBezTo>
                  <a:cubicBezTo>
                    <a:pt x="1885" y="12098"/>
                    <a:pt x="1916" y="12128"/>
                    <a:pt x="1946" y="12158"/>
                  </a:cubicBezTo>
                  <a:lnTo>
                    <a:pt x="1976" y="12158"/>
                  </a:lnTo>
                  <a:cubicBezTo>
                    <a:pt x="3101" y="13405"/>
                    <a:pt x="4682" y="14225"/>
                    <a:pt x="6414" y="14408"/>
                  </a:cubicBezTo>
                  <a:cubicBezTo>
                    <a:pt x="6597" y="14438"/>
                    <a:pt x="6748" y="14438"/>
                    <a:pt x="6900" y="14438"/>
                  </a:cubicBezTo>
                  <a:cubicBezTo>
                    <a:pt x="6961" y="14468"/>
                    <a:pt x="7022" y="14468"/>
                    <a:pt x="7083" y="14468"/>
                  </a:cubicBezTo>
                  <a:lnTo>
                    <a:pt x="7508" y="14468"/>
                  </a:lnTo>
                  <a:cubicBezTo>
                    <a:pt x="7630" y="14438"/>
                    <a:pt x="7721" y="14438"/>
                    <a:pt x="7812" y="14438"/>
                  </a:cubicBezTo>
                  <a:lnTo>
                    <a:pt x="7873" y="14438"/>
                  </a:lnTo>
                  <a:cubicBezTo>
                    <a:pt x="9697" y="14286"/>
                    <a:pt x="11308" y="13435"/>
                    <a:pt x="12493" y="12189"/>
                  </a:cubicBezTo>
                  <a:lnTo>
                    <a:pt x="12524" y="12189"/>
                  </a:lnTo>
                  <a:cubicBezTo>
                    <a:pt x="12645" y="12037"/>
                    <a:pt x="12797" y="11854"/>
                    <a:pt x="12919" y="11702"/>
                  </a:cubicBezTo>
                  <a:cubicBezTo>
                    <a:pt x="12919" y="11702"/>
                    <a:pt x="12919" y="11702"/>
                    <a:pt x="12949" y="11672"/>
                  </a:cubicBezTo>
                  <a:cubicBezTo>
                    <a:pt x="13831" y="10517"/>
                    <a:pt x="14408" y="9088"/>
                    <a:pt x="14469" y="7538"/>
                  </a:cubicBezTo>
                  <a:cubicBezTo>
                    <a:pt x="14469" y="7417"/>
                    <a:pt x="14469" y="7325"/>
                    <a:pt x="14469" y="7234"/>
                  </a:cubicBezTo>
                  <a:cubicBezTo>
                    <a:pt x="14469" y="7113"/>
                    <a:pt x="14469" y="7021"/>
                    <a:pt x="14469" y="6930"/>
                  </a:cubicBezTo>
                  <a:cubicBezTo>
                    <a:pt x="14408" y="5471"/>
                    <a:pt x="13922" y="4134"/>
                    <a:pt x="13101" y="3009"/>
                  </a:cubicBezTo>
                  <a:cubicBezTo>
                    <a:pt x="13101" y="3009"/>
                    <a:pt x="13101" y="3009"/>
                    <a:pt x="13101" y="2979"/>
                  </a:cubicBezTo>
                  <a:cubicBezTo>
                    <a:pt x="12980" y="2827"/>
                    <a:pt x="12858" y="2675"/>
                    <a:pt x="12736" y="2523"/>
                  </a:cubicBezTo>
                  <a:lnTo>
                    <a:pt x="12706" y="2493"/>
                  </a:lnTo>
                  <a:cubicBezTo>
                    <a:pt x="11521" y="1125"/>
                    <a:pt x="9818" y="182"/>
                    <a:pt x="7873" y="30"/>
                  </a:cubicBezTo>
                  <a:cubicBezTo>
                    <a:pt x="7873" y="30"/>
                    <a:pt x="7843" y="0"/>
                    <a:pt x="7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"/>
            <p:cNvSpPr/>
            <p:nvPr/>
          </p:nvSpPr>
          <p:spPr>
            <a:xfrm>
              <a:off x="6264525" y="1604113"/>
              <a:ext cx="196075" cy="196825"/>
            </a:xfrm>
            <a:custGeom>
              <a:rect b="b" l="l" r="r" t="t"/>
              <a:pathLst>
                <a:path extrusionOk="0" h="7873" w="7843">
                  <a:moveTo>
                    <a:pt x="3922" y="0"/>
                  </a:moveTo>
                  <a:cubicBezTo>
                    <a:pt x="1764" y="0"/>
                    <a:pt x="1" y="1763"/>
                    <a:pt x="1" y="3952"/>
                  </a:cubicBezTo>
                  <a:cubicBezTo>
                    <a:pt x="1" y="6110"/>
                    <a:pt x="1764" y="7873"/>
                    <a:pt x="3922" y="7873"/>
                  </a:cubicBezTo>
                  <a:cubicBezTo>
                    <a:pt x="6080" y="7873"/>
                    <a:pt x="7843" y="6110"/>
                    <a:pt x="7843" y="3952"/>
                  </a:cubicBezTo>
                  <a:cubicBezTo>
                    <a:pt x="7843" y="1763"/>
                    <a:pt x="6080" y="0"/>
                    <a:pt x="3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"/>
            <p:cNvSpPr/>
            <p:nvPr/>
          </p:nvSpPr>
          <p:spPr>
            <a:xfrm>
              <a:off x="6306325" y="1645913"/>
              <a:ext cx="113250" cy="113250"/>
            </a:xfrm>
            <a:custGeom>
              <a:rect b="b" l="l" r="r" t="t"/>
              <a:pathLst>
                <a:path extrusionOk="0" h="4530" w="4530">
                  <a:moveTo>
                    <a:pt x="2250" y="0"/>
                  </a:moveTo>
                  <a:cubicBezTo>
                    <a:pt x="1004" y="0"/>
                    <a:pt x="1" y="1003"/>
                    <a:pt x="1" y="2280"/>
                  </a:cubicBezTo>
                  <a:cubicBezTo>
                    <a:pt x="1" y="3526"/>
                    <a:pt x="1004" y="4529"/>
                    <a:pt x="2250" y="4529"/>
                  </a:cubicBezTo>
                  <a:cubicBezTo>
                    <a:pt x="3496" y="4529"/>
                    <a:pt x="4529" y="3526"/>
                    <a:pt x="4529" y="2280"/>
                  </a:cubicBezTo>
                  <a:cubicBezTo>
                    <a:pt x="4529" y="1003"/>
                    <a:pt x="3496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"/>
            <p:cNvSpPr/>
            <p:nvPr/>
          </p:nvSpPr>
          <p:spPr>
            <a:xfrm>
              <a:off x="6339750" y="1679338"/>
              <a:ext cx="45625" cy="46375"/>
            </a:xfrm>
            <a:custGeom>
              <a:rect b="b" l="l" r="r" t="t"/>
              <a:pathLst>
                <a:path extrusionOk="0" h="1855" w="1825">
                  <a:moveTo>
                    <a:pt x="913" y="1"/>
                  </a:moveTo>
                  <a:cubicBezTo>
                    <a:pt x="396" y="1"/>
                    <a:pt x="1" y="426"/>
                    <a:pt x="1" y="943"/>
                  </a:cubicBezTo>
                  <a:cubicBezTo>
                    <a:pt x="1" y="1429"/>
                    <a:pt x="396" y="1855"/>
                    <a:pt x="913" y="1855"/>
                  </a:cubicBezTo>
                  <a:cubicBezTo>
                    <a:pt x="1430" y="1855"/>
                    <a:pt x="1825" y="1429"/>
                    <a:pt x="1825" y="943"/>
                  </a:cubicBezTo>
                  <a:cubicBezTo>
                    <a:pt x="1825" y="426"/>
                    <a:pt x="1430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"/>
            <p:cNvSpPr/>
            <p:nvPr/>
          </p:nvSpPr>
          <p:spPr>
            <a:xfrm>
              <a:off x="6658150" y="1519013"/>
              <a:ext cx="361750" cy="361725"/>
            </a:xfrm>
            <a:custGeom>
              <a:rect b="b" l="l" r="r" t="t"/>
              <a:pathLst>
                <a:path extrusionOk="0" h="14469" w="14470">
                  <a:moveTo>
                    <a:pt x="6901" y="0"/>
                  </a:moveTo>
                  <a:cubicBezTo>
                    <a:pt x="6749" y="0"/>
                    <a:pt x="6566" y="30"/>
                    <a:pt x="6414" y="30"/>
                  </a:cubicBezTo>
                  <a:cubicBezTo>
                    <a:pt x="4560" y="243"/>
                    <a:pt x="2919" y="1155"/>
                    <a:pt x="1764" y="2493"/>
                  </a:cubicBezTo>
                  <a:cubicBezTo>
                    <a:pt x="1733" y="2523"/>
                    <a:pt x="1703" y="2584"/>
                    <a:pt x="1673" y="2614"/>
                  </a:cubicBezTo>
                  <a:cubicBezTo>
                    <a:pt x="1612" y="2644"/>
                    <a:pt x="1581" y="2705"/>
                    <a:pt x="1551" y="2736"/>
                  </a:cubicBezTo>
                  <a:lnTo>
                    <a:pt x="1460" y="2857"/>
                  </a:lnTo>
                  <a:lnTo>
                    <a:pt x="1399" y="2948"/>
                  </a:lnTo>
                  <a:lnTo>
                    <a:pt x="1369" y="2979"/>
                  </a:lnTo>
                  <a:cubicBezTo>
                    <a:pt x="1369" y="3009"/>
                    <a:pt x="1369" y="3009"/>
                    <a:pt x="1369" y="3009"/>
                  </a:cubicBezTo>
                  <a:cubicBezTo>
                    <a:pt x="578" y="4103"/>
                    <a:pt x="62" y="5471"/>
                    <a:pt x="1" y="6930"/>
                  </a:cubicBezTo>
                  <a:cubicBezTo>
                    <a:pt x="1" y="7021"/>
                    <a:pt x="1" y="7113"/>
                    <a:pt x="1" y="7234"/>
                  </a:cubicBezTo>
                  <a:cubicBezTo>
                    <a:pt x="1" y="7325"/>
                    <a:pt x="1" y="7417"/>
                    <a:pt x="1" y="7538"/>
                  </a:cubicBezTo>
                  <a:cubicBezTo>
                    <a:pt x="92" y="9088"/>
                    <a:pt x="639" y="10517"/>
                    <a:pt x="1521" y="11672"/>
                  </a:cubicBezTo>
                  <a:lnTo>
                    <a:pt x="1551" y="11672"/>
                  </a:lnTo>
                  <a:cubicBezTo>
                    <a:pt x="1581" y="11702"/>
                    <a:pt x="1612" y="11763"/>
                    <a:pt x="1642" y="11794"/>
                  </a:cubicBezTo>
                  <a:cubicBezTo>
                    <a:pt x="1642" y="11824"/>
                    <a:pt x="1673" y="11824"/>
                    <a:pt x="1673" y="11854"/>
                  </a:cubicBezTo>
                  <a:cubicBezTo>
                    <a:pt x="1703" y="11885"/>
                    <a:pt x="1733" y="11915"/>
                    <a:pt x="1733" y="11915"/>
                  </a:cubicBezTo>
                  <a:cubicBezTo>
                    <a:pt x="1794" y="11976"/>
                    <a:pt x="1824" y="12006"/>
                    <a:pt x="1855" y="12037"/>
                  </a:cubicBezTo>
                  <a:cubicBezTo>
                    <a:pt x="1885" y="12098"/>
                    <a:pt x="1916" y="12128"/>
                    <a:pt x="1946" y="12158"/>
                  </a:cubicBezTo>
                  <a:cubicBezTo>
                    <a:pt x="3101" y="13405"/>
                    <a:pt x="4682" y="14225"/>
                    <a:pt x="6414" y="14408"/>
                  </a:cubicBezTo>
                  <a:cubicBezTo>
                    <a:pt x="6566" y="14438"/>
                    <a:pt x="6749" y="14438"/>
                    <a:pt x="6901" y="14438"/>
                  </a:cubicBezTo>
                  <a:cubicBezTo>
                    <a:pt x="6961" y="14468"/>
                    <a:pt x="7022" y="14468"/>
                    <a:pt x="7083" y="14468"/>
                  </a:cubicBezTo>
                  <a:lnTo>
                    <a:pt x="7508" y="14468"/>
                  </a:lnTo>
                  <a:cubicBezTo>
                    <a:pt x="7630" y="14438"/>
                    <a:pt x="7721" y="14438"/>
                    <a:pt x="7812" y="14438"/>
                  </a:cubicBezTo>
                  <a:lnTo>
                    <a:pt x="7873" y="14438"/>
                  </a:lnTo>
                  <a:cubicBezTo>
                    <a:pt x="9697" y="14286"/>
                    <a:pt x="11308" y="13435"/>
                    <a:pt x="12493" y="12189"/>
                  </a:cubicBezTo>
                  <a:lnTo>
                    <a:pt x="12524" y="12189"/>
                  </a:lnTo>
                  <a:cubicBezTo>
                    <a:pt x="12645" y="12037"/>
                    <a:pt x="12797" y="11854"/>
                    <a:pt x="12919" y="11702"/>
                  </a:cubicBezTo>
                  <a:cubicBezTo>
                    <a:pt x="12919" y="11702"/>
                    <a:pt x="12919" y="11702"/>
                    <a:pt x="12919" y="11672"/>
                  </a:cubicBezTo>
                  <a:cubicBezTo>
                    <a:pt x="13831" y="10517"/>
                    <a:pt x="14408" y="9088"/>
                    <a:pt x="14469" y="7538"/>
                  </a:cubicBezTo>
                  <a:cubicBezTo>
                    <a:pt x="14469" y="7417"/>
                    <a:pt x="14469" y="7325"/>
                    <a:pt x="14469" y="7234"/>
                  </a:cubicBezTo>
                  <a:cubicBezTo>
                    <a:pt x="14469" y="7113"/>
                    <a:pt x="14469" y="7021"/>
                    <a:pt x="14469" y="6930"/>
                  </a:cubicBezTo>
                  <a:cubicBezTo>
                    <a:pt x="14408" y="5471"/>
                    <a:pt x="13922" y="4134"/>
                    <a:pt x="13101" y="3009"/>
                  </a:cubicBezTo>
                  <a:cubicBezTo>
                    <a:pt x="13101" y="3009"/>
                    <a:pt x="13101" y="3009"/>
                    <a:pt x="13101" y="2979"/>
                  </a:cubicBezTo>
                  <a:cubicBezTo>
                    <a:pt x="12980" y="2827"/>
                    <a:pt x="12858" y="2675"/>
                    <a:pt x="12706" y="2523"/>
                  </a:cubicBezTo>
                  <a:lnTo>
                    <a:pt x="12706" y="2493"/>
                  </a:lnTo>
                  <a:cubicBezTo>
                    <a:pt x="11521" y="1125"/>
                    <a:pt x="9819" y="182"/>
                    <a:pt x="7873" y="30"/>
                  </a:cubicBezTo>
                  <a:cubicBezTo>
                    <a:pt x="7873" y="30"/>
                    <a:pt x="7843" y="0"/>
                    <a:pt x="7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"/>
            <p:cNvSpPr/>
            <p:nvPr/>
          </p:nvSpPr>
          <p:spPr>
            <a:xfrm>
              <a:off x="6740975" y="1604113"/>
              <a:ext cx="196075" cy="196825"/>
            </a:xfrm>
            <a:custGeom>
              <a:rect b="b" l="l" r="r" t="t"/>
              <a:pathLst>
                <a:path extrusionOk="0" h="7873" w="7843">
                  <a:moveTo>
                    <a:pt x="3922" y="0"/>
                  </a:moveTo>
                  <a:cubicBezTo>
                    <a:pt x="1764" y="0"/>
                    <a:pt x="1" y="1763"/>
                    <a:pt x="1" y="3952"/>
                  </a:cubicBezTo>
                  <a:cubicBezTo>
                    <a:pt x="1" y="6110"/>
                    <a:pt x="1764" y="7873"/>
                    <a:pt x="3922" y="7873"/>
                  </a:cubicBezTo>
                  <a:cubicBezTo>
                    <a:pt x="6080" y="7873"/>
                    <a:pt x="7843" y="6110"/>
                    <a:pt x="7843" y="3952"/>
                  </a:cubicBezTo>
                  <a:cubicBezTo>
                    <a:pt x="7843" y="1763"/>
                    <a:pt x="6080" y="0"/>
                    <a:pt x="3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"/>
            <p:cNvSpPr/>
            <p:nvPr/>
          </p:nvSpPr>
          <p:spPr>
            <a:xfrm>
              <a:off x="6782025" y="1645913"/>
              <a:ext cx="113250" cy="113250"/>
            </a:xfrm>
            <a:custGeom>
              <a:rect b="b" l="l" r="r" t="t"/>
              <a:pathLst>
                <a:path extrusionOk="0" h="4530" w="4530">
                  <a:moveTo>
                    <a:pt x="2280" y="0"/>
                  </a:moveTo>
                  <a:cubicBezTo>
                    <a:pt x="1034" y="0"/>
                    <a:pt x="0" y="1003"/>
                    <a:pt x="0" y="2280"/>
                  </a:cubicBezTo>
                  <a:cubicBezTo>
                    <a:pt x="0" y="3526"/>
                    <a:pt x="1034" y="4529"/>
                    <a:pt x="2280" y="4529"/>
                  </a:cubicBezTo>
                  <a:cubicBezTo>
                    <a:pt x="3526" y="4529"/>
                    <a:pt x="4529" y="3526"/>
                    <a:pt x="4529" y="2280"/>
                  </a:cubicBezTo>
                  <a:cubicBezTo>
                    <a:pt x="4529" y="1003"/>
                    <a:pt x="3526" y="0"/>
                    <a:pt x="2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"/>
            <p:cNvSpPr/>
            <p:nvPr/>
          </p:nvSpPr>
          <p:spPr>
            <a:xfrm>
              <a:off x="6816225" y="1679338"/>
              <a:ext cx="45600" cy="46375"/>
            </a:xfrm>
            <a:custGeom>
              <a:rect b="b" l="l" r="r" t="t"/>
              <a:pathLst>
                <a:path extrusionOk="0" h="1855" w="1824">
                  <a:moveTo>
                    <a:pt x="912" y="1"/>
                  </a:moveTo>
                  <a:cubicBezTo>
                    <a:pt x="395" y="1"/>
                    <a:pt x="0" y="426"/>
                    <a:pt x="0" y="943"/>
                  </a:cubicBezTo>
                  <a:cubicBezTo>
                    <a:pt x="0" y="1429"/>
                    <a:pt x="395" y="1855"/>
                    <a:pt x="912" y="1855"/>
                  </a:cubicBezTo>
                  <a:cubicBezTo>
                    <a:pt x="1429" y="1855"/>
                    <a:pt x="1824" y="1429"/>
                    <a:pt x="1824" y="943"/>
                  </a:cubicBezTo>
                  <a:cubicBezTo>
                    <a:pt x="1824" y="426"/>
                    <a:pt x="1429" y="1"/>
                    <a:pt x="9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"/>
            <p:cNvSpPr/>
            <p:nvPr/>
          </p:nvSpPr>
          <p:spPr>
            <a:xfrm>
              <a:off x="6472750" y="3859663"/>
              <a:ext cx="1059300" cy="484625"/>
            </a:xfrm>
            <a:custGeom>
              <a:rect b="b" l="l" r="r" t="t"/>
              <a:pathLst>
                <a:path extrusionOk="0" h="19385" w="42372">
                  <a:moveTo>
                    <a:pt x="24104" y="0"/>
                  </a:moveTo>
                  <a:cubicBezTo>
                    <a:pt x="15715" y="0"/>
                    <a:pt x="6566" y="2151"/>
                    <a:pt x="6566" y="2151"/>
                  </a:cubicBezTo>
                  <a:cubicBezTo>
                    <a:pt x="1702" y="3427"/>
                    <a:pt x="0" y="12667"/>
                    <a:pt x="5654" y="13944"/>
                  </a:cubicBezTo>
                  <a:cubicBezTo>
                    <a:pt x="5775" y="13974"/>
                    <a:pt x="5897" y="14005"/>
                    <a:pt x="6049" y="14035"/>
                  </a:cubicBezTo>
                  <a:cubicBezTo>
                    <a:pt x="6262" y="14066"/>
                    <a:pt x="6505" y="14096"/>
                    <a:pt x="6748" y="14126"/>
                  </a:cubicBezTo>
                  <a:cubicBezTo>
                    <a:pt x="6977" y="14142"/>
                    <a:pt x="7214" y="14150"/>
                    <a:pt x="7458" y="14150"/>
                  </a:cubicBezTo>
                  <a:cubicBezTo>
                    <a:pt x="10032" y="14150"/>
                    <a:pt x="13398" y="13305"/>
                    <a:pt x="16535" y="12333"/>
                  </a:cubicBezTo>
                  <a:lnTo>
                    <a:pt x="16535" y="12333"/>
                  </a:lnTo>
                  <a:cubicBezTo>
                    <a:pt x="11520" y="15190"/>
                    <a:pt x="9119" y="16284"/>
                    <a:pt x="9119" y="16284"/>
                  </a:cubicBezTo>
                  <a:lnTo>
                    <a:pt x="9089" y="16923"/>
                  </a:lnTo>
                  <a:lnTo>
                    <a:pt x="9058" y="17227"/>
                  </a:lnTo>
                  <a:lnTo>
                    <a:pt x="8937" y="19385"/>
                  </a:lnTo>
                  <a:cubicBezTo>
                    <a:pt x="36870" y="15737"/>
                    <a:pt x="42372" y="6224"/>
                    <a:pt x="34408" y="1877"/>
                  </a:cubicBezTo>
                  <a:cubicBezTo>
                    <a:pt x="31831" y="476"/>
                    <a:pt x="28052" y="0"/>
                    <a:pt x="2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"/>
            <p:cNvSpPr/>
            <p:nvPr/>
          </p:nvSpPr>
          <p:spPr>
            <a:xfrm>
              <a:off x="6550250" y="4269813"/>
              <a:ext cx="133775" cy="98050"/>
            </a:xfrm>
            <a:custGeom>
              <a:rect b="b" l="l" r="r" t="t"/>
              <a:pathLst>
                <a:path extrusionOk="0" h="3922" w="5351">
                  <a:moveTo>
                    <a:pt x="5350" y="0"/>
                  </a:moveTo>
                  <a:lnTo>
                    <a:pt x="2554" y="547"/>
                  </a:lnTo>
                  <a:cubicBezTo>
                    <a:pt x="2554" y="547"/>
                    <a:pt x="1338" y="2341"/>
                    <a:pt x="1" y="3921"/>
                  </a:cubicBezTo>
                  <a:lnTo>
                    <a:pt x="5198" y="3161"/>
                  </a:lnTo>
                  <a:lnTo>
                    <a:pt x="5350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"/>
            <p:cNvSpPr/>
            <p:nvPr/>
          </p:nvSpPr>
          <p:spPr>
            <a:xfrm>
              <a:off x="6654350" y="4249288"/>
              <a:ext cx="66900" cy="123975"/>
            </a:xfrm>
            <a:custGeom>
              <a:rect b="b" l="l" r="r" t="t"/>
              <a:pathLst>
                <a:path extrusionOk="0" h="4959" w="2676">
                  <a:moveTo>
                    <a:pt x="2280" y="0"/>
                  </a:moveTo>
                  <a:cubicBezTo>
                    <a:pt x="1490" y="0"/>
                    <a:pt x="761" y="61"/>
                    <a:pt x="1" y="426"/>
                  </a:cubicBezTo>
                  <a:lnTo>
                    <a:pt x="426" y="4894"/>
                  </a:lnTo>
                  <a:cubicBezTo>
                    <a:pt x="658" y="4937"/>
                    <a:pt x="877" y="4958"/>
                    <a:pt x="1090" y="4958"/>
                  </a:cubicBezTo>
                  <a:cubicBezTo>
                    <a:pt x="1632" y="4958"/>
                    <a:pt x="2130" y="4822"/>
                    <a:pt x="2676" y="4560"/>
                  </a:cubicBezTo>
                  <a:lnTo>
                    <a:pt x="2280" y="0"/>
                  </a:lnTo>
                  <a:close/>
                </a:path>
              </a:pathLst>
            </a:custGeom>
            <a:solidFill>
              <a:srgbClr val="2A5B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"/>
            <p:cNvSpPr/>
            <p:nvPr/>
          </p:nvSpPr>
          <p:spPr>
            <a:xfrm>
              <a:off x="6312400" y="4188488"/>
              <a:ext cx="337425" cy="233700"/>
            </a:xfrm>
            <a:custGeom>
              <a:rect b="b" l="l" r="r" t="t"/>
              <a:pathLst>
                <a:path extrusionOk="0" h="9348" w="13497">
                  <a:moveTo>
                    <a:pt x="10062" y="1"/>
                  </a:moveTo>
                  <a:cubicBezTo>
                    <a:pt x="10062" y="1"/>
                    <a:pt x="1" y="7478"/>
                    <a:pt x="183" y="8116"/>
                  </a:cubicBezTo>
                  <a:cubicBezTo>
                    <a:pt x="297" y="8595"/>
                    <a:pt x="633" y="9347"/>
                    <a:pt x="1384" y="9347"/>
                  </a:cubicBezTo>
                  <a:cubicBezTo>
                    <a:pt x="1634" y="9347"/>
                    <a:pt x="1931" y="9264"/>
                    <a:pt x="2280" y="9059"/>
                  </a:cubicBezTo>
                  <a:cubicBezTo>
                    <a:pt x="2828" y="8755"/>
                    <a:pt x="3983" y="8542"/>
                    <a:pt x="5259" y="8360"/>
                  </a:cubicBezTo>
                  <a:cubicBezTo>
                    <a:pt x="5472" y="8329"/>
                    <a:pt x="5715" y="8329"/>
                    <a:pt x="5928" y="8299"/>
                  </a:cubicBezTo>
                  <a:cubicBezTo>
                    <a:pt x="5989" y="8268"/>
                    <a:pt x="6110" y="8268"/>
                    <a:pt x="6171" y="8268"/>
                  </a:cubicBezTo>
                  <a:cubicBezTo>
                    <a:pt x="6414" y="8238"/>
                    <a:pt x="6657" y="8208"/>
                    <a:pt x="6901" y="8177"/>
                  </a:cubicBezTo>
                  <a:cubicBezTo>
                    <a:pt x="7022" y="8177"/>
                    <a:pt x="7174" y="8147"/>
                    <a:pt x="7326" y="8147"/>
                  </a:cubicBezTo>
                  <a:cubicBezTo>
                    <a:pt x="7508" y="8116"/>
                    <a:pt x="7721" y="8086"/>
                    <a:pt x="7904" y="8056"/>
                  </a:cubicBezTo>
                  <a:cubicBezTo>
                    <a:pt x="9089" y="7934"/>
                    <a:pt x="10001" y="7843"/>
                    <a:pt x="10183" y="7691"/>
                  </a:cubicBezTo>
                  <a:cubicBezTo>
                    <a:pt x="10670" y="7326"/>
                    <a:pt x="10609" y="6049"/>
                    <a:pt x="10609" y="6049"/>
                  </a:cubicBezTo>
                  <a:cubicBezTo>
                    <a:pt x="11794" y="3861"/>
                    <a:pt x="13496" y="3861"/>
                    <a:pt x="13101" y="3283"/>
                  </a:cubicBezTo>
                  <a:cubicBezTo>
                    <a:pt x="12402" y="2280"/>
                    <a:pt x="10062" y="1"/>
                    <a:pt x="10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"/>
            <p:cNvSpPr/>
            <p:nvPr/>
          </p:nvSpPr>
          <p:spPr>
            <a:xfrm>
              <a:off x="6467425" y="4338963"/>
              <a:ext cx="28150" cy="59075"/>
            </a:xfrm>
            <a:custGeom>
              <a:rect b="b" l="l" r="r" t="t"/>
              <a:pathLst>
                <a:path extrusionOk="0" h="2363" w="1126">
                  <a:moveTo>
                    <a:pt x="669" y="0"/>
                  </a:moveTo>
                  <a:cubicBezTo>
                    <a:pt x="608" y="30"/>
                    <a:pt x="578" y="61"/>
                    <a:pt x="548" y="122"/>
                  </a:cubicBezTo>
                  <a:cubicBezTo>
                    <a:pt x="517" y="152"/>
                    <a:pt x="487" y="213"/>
                    <a:pt x="517" y="274"/>
                  </a:cubicBezTo>
                  <a:cubicBezTo>
                    <a:pt x="517" y="274"/>
                    <a:pt x="669" y="1155"/>
                    <a:pt x="426" y="1702"/>
                  </a:cubicBezTo>
                  <a:cubicBezTo>
                    <a:pt x="304" y="1976"/>
                    <a:pt x="152" y="2128"/>
                    <a:pt x="0" y="2249"/>
                  </a:cubicBezTo>
                  <a:cubicBezTo>
                    <a:pt x="58" y="2329"/>
                    <a:pt x="132" y="2362"/>
                    <a:pt x="217" y="2362"/>
                  </a:cubicBezTo>
                  <a:cubicBezTo>
                    <a:pt x="358" y="2362"/>
                    <a:pt x="529" y="2272"/>
                    <a:pt x="700" y="2158"/>
                  </a:cubicBezTo>
                  <a:cubicBezTo>
                    <a:pt x="760" y="2067"/>
                    <a:pt x="791" y="1976"/>
                    <a:pt x="852" y="1885"/>
                  </a:cubicBezTo>
                  <a:cubicBezTo>
                    <a:pt x="1125" y="1185"/>
                    <a:pt x="943" y="243"/>
                    <a:pt x="943" y="182"/>
                  </a:cubicBezTo>
                  <a:cubicBezTo>
                    <a:pt x="912" y="61"/>
                    <a:pt x="791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"/>
            <p:cNvSpPr/>
            <p:nvPr/>
          </p:nvSpPr>
          <p:spPr>
            <a:xfrm>
              <a:off x="6495550" y="4340313"/>
              <a:ext cx="23575" cy="54300"/>
            </a:xfrm>
            <a:custGeom>
              <a:rect b="b" l="l" r="r" t="t"/>
              <a:pathLst>
                <a:path extrusionOk="0" h="2172" w="943">
                  <a:moveTo>
                    <a:pt x="534" y="1"/>
                  </a:moveTo>
                  <a:cubicBezTo>
                    <a:pt x="518" y="1"/>
                    <a:pt x="502" y="3"/>
                    <a:pt x="486" y="7"/>
                  </a:cubicBezTo>
                  <a:cubicBezTo>
                    <a:pt x="426" y="7"/>
                    <a:pt x="365" y="37"/>
                    <a:pt x="334" y="98"/>
                  </a:cubicBezTo>
                  <a:cubicBezTo>
                    <a:pt x="304" y="159"/>
                    <a:pt x="304" y="220"/>
                    <a:pt x="304" y="250"/>
                  </a:cubicBezTo>
                  <a:cubicBezTo>
                    <a:pt x="304" y="280"/>
                    <a:pt x="456" y="1131"/>
                    <a:pt x="243" y="1709"/>
                  </a:cubicBezTo>
                  <a:cubicBezTo>
                    <a:pt x="152" y="1861"/>
                    <a:pt x="91" y="1983"/>
                    <a:pt x="0" y="2074"/>
                  </a:cubicBezTo>
                  <a:cubicBezTo>
                    <a:pt x="81" y="2145"/>
                    <a:pt x="152" y="2172"/>
                    <a:pt x="217" y="2172"/>
                  </a:cubicBezTo>
                  <a:cubicBezTo>
                    <a:pt x="348" y="2172"/>
                    <a:pt x="456" y="2064"/>
                    <a:pt x="578" y="1983"/>
                  </a:cubicBezTo>
                  <a:cubicBezTo>
                    <a:pt x="608" y="1952"/>
                    <a:pt x="638" y="1922"/>
                    <a:pt x="638" y="1861"/>
                  </a:cubicBezTo>
                  <a:cubicBezTo>
                    <a:pt x="942" y="1192"/>
                    <a:pt x="760" y="220"/>
                    <a:pt x="730" y="189"/>
                  </a:cubicBezTo>
                  <a:cubicBezTo>
                    <a:pt x="730" y="84"/>
                    <a:pt x="638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"/>
            <p:cNvSpPr/>
            <p:nvPr/>
          </p:nvSpPr>
          <p:spPr>
            <a:xfrm>
              <a:off x="6444625" y="4344113"/>
              <a:ext cx="25850" cy="57250"/>
            </a:xfrm>
            <a:custGeom>
              <a:rect b="b" l="l" r="r" t="t"/>
              <a:pathLst>
                <a:path extrusionOk="0" h="2290" w="1034">
                  <a:moveTo>
                    <a:pt x="626" y="1"/>
                  </a:moveTo>
                  <a:cubicBezTo>
                    <a:pt x="610" y="1"/>
                    <a:pt x="594" y="3"/>
                    <a:pt x="578" y="7"/>
                  </a:cubicBezTo>
                  <a:cubicBezTo>
                    <a:pt x="517" y="7"/>
                    <a:pt x="456" y="37"/>
                    <a:pt x="426" y="98"/>
                  </a:cubicBezTo>
                  <a:cubicBezTo>
                    <a:pt x="396" y="159"/>
                    <a:pt x="365" y="189"/>
                    <a:pt x="396" y="250"/>
                  </a:cubicBezTo>
                  <a:cubicBezTo>
                    <a:pt x="396" y="280"/>
                    <a:pt x="548" y="1131"/>
                    <a:pt x="305" y="1679"/>
                  </a:cubicBezTo>
                  <a:cubicBezTo>
                    <a:pt x="213" y="1891"/>
                    <a:pt x="122" y="2043"/>
                    <a:pt x="1" y="2135"/>
                  </a:cubicBezTo>
                  <a:cubicBezTo>
                    <a:pt x="67" y="2241"/>
                    <a:pt x="146" y="2289"/>
                    <a:pt x="236" y="2289"/>
                  </a:cubicBezTo>
                  <a:cubicBezTo>
                    <a:pt x="351" y="2289"/>
                    <a:pt x="485" y="2210"/>
                    <a:pt x="639" y="2074"/>
                  </a:cubicBezTo>
                  <a:cubicBezTo>
                    <a:pt x="669" y="2013"/>
                    <a:pt x="700" y="1952"/>
                    <a:pt x="730" y="1861"/>
                  </a:cubicBezTo>
                  <a:cubicBezTo>
                    <a:pt x="1034" y="1192"/>
                    <a:pt x="852" y="220"/>
                    <a:pt x="821" y="189"/>
                  </a:cubicBezTo>
                  <a:cubicBezTo>
                    <a:pt x="821" y="84"/>
                    <a:pt x="73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"/>
            <p:cNvSpPr/>
            <p:nvPr/>
          </p:nvSpPr>
          <p:spPr>
            <a:xfrm>
              <a:off x="5668775" y="3859663"/>
              <a:ext cx="1058550" cy="484625"/>
            </a:xfrm>
            <a:custGeom>
              <a:rect b="b" l="l" r="r" t="t"/>
              <a:pathLst>
                <a:path extrusionOk="0" h="19385" w="42342">
                  <a:moveTo>
                    <a:pt x="18245" y="0"/>
                  </a:moveTo>
                  <a:cubicBezTo>
                    <a:pt x="14293" y="0"/>
                    <a:pt x="10511" y="476"/>
                    <a:pt x="7934" y="1877"/>
                  </a:cubicBezTo>
                  <a:cubicBezTo>
                    <a:pt x="1" y="6224"/>
                    <a:pt x="5502" y="15737"/>
                    <a:pt x="33436" y="19385"/>
                  </a:cubicBezTo>
                  <a:lnTo>
                    <a:pt x="33314" y="17257"/>
                  </a:lnTo>
                  <a:lnTo>
                    <a:pt x="33284" y="16953"/>
                  </a:lnTo>
                  <a:lnTo>
                    <a:pt x="33253" y="16284"/>
                  </a:lnTo>
                  <a:cubicBezTo>
                    <a:pt x="33253" y="16284"/>
                    <a:pt x="30852" y="15190"/>
                    <a:pt x="25837" y="12333"/>
                  </a:cubicBezTo>
                  <a:lnTo>
                    <a:pt x="25837" y="12333"/>
                  </a:lnTo>
                  <a:cubicBezTo>
                    <a:pt x="28955" y="13316"/>
                    <a:pt x="32358" y="14144"/>
                    <a:pt x="34944" y="14144"/>
                  </a:cubicBezTo>
                  <a:cubicBezTo>
                    <a:pt x="35156" y="14144"/>
                    <a:pt x="35363" y="14138"/>
                    <a:pt x="35564" y="14126"/>
                  </a:cubicBezTo>
                  <a:cubicBezTo>
                    <a:pt x="35807" y="14096"/>
                    <a:pt x="36050" y="14066"/>
                    <a:pt x="36263" y="14035"/>
                  </a:cubicBezTo>
                  <a:cubicBezTo>
                    <a:pt x="36415" y="14005"/>
                    <a:pt x="36567" y="14005"/>
                    <a:pt x="36719" y="13944"/>
                  </a:cubicBezTo>
                  <a:cubicBezTo>
                    <a:pt x="42342" y="12667"/>
                    <a:pt x="40640" y="3427"/>
                    <a:pt x="35807" y="2151"/>
                  </a:cubicBezTo>
                  <a:cubicBezTo>
                    <a:pt x="35807" y="2151"/>
                    <a:pt x="26643" y="0"/>
                    <a:pt x="18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"/>
            <p:cNvSpPr/>
            <p:nvPr/>
          </p:nvSpPr>
          <p:spPr>
            <a:xfrm>
              <a:off x="6516050" y="4269813"/>
              <a:ext cx="134525" cy="98050"/>
            </a:xfrm>
            <a:custGeom>
              <a:rect b="b" l="l" r="r" t="t"/>
              <a:pathLst>
                <a:path extrusionOk="0" h="3922" w="5381">
                  <a:moveTo>
                    <a:pt x="1" y="0"/>
                  </a:moveTo>
                  <a:lnTo>
                    <a:pt x="153" y="3161"/>
                  </a:lnTo>
                  <a:lnTo>
                    <a:pt x="5381" y="3921"/>
                  </a:lnTo>
                  <a:cubicBezTo>
                    <a:pt x="4043" y="2341"/>
                    <a:pt x="2797" y="547"/>
                    <a:pt x="2797" y="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"/>
            <p:cNvSpPr/>
            <p:nvPr/>
          </p:nvSpPr>
          <p:spPr>
            <a:xfrm>
              <a:off x="6478825" y="4249288"/>
              <a:ext cx="67650" cy="123975"/>
            </a:xfrm>
            <a:custGeom>
              <a:rect b="b" l="l" r="r" t="t"/>
              <a:pathLst>
                <a:path extrusionOk="0" h="4959" w="2706">
                  <a:moveTo>
                    <a:pt x="426" y="0"/>
                  </a:moveTo>
                  <a:lnTo>
                    <a:pt x="0" y="4560"/>
                  </a:lnTo>
                  <a:cubicBezTo>
                    <a:pt x="568" y="4822"/>
                    <a:pt x="1072" y="4958"/>
                    <a:pt x="1604" y="4958"/>
                  </a:cubicBezTo>
                  <a:cubicBezTo>
                    <a:pt x="1813" y="4958"/>
                    <a:pt x="2027" y="4937"/>
                    <a:pt x="2250" y="4894"/>
                  </a:cubicBezTo>
                  <a:lnTo>
                    <a:pt x="2706" y="426"/>
                  </a:lnTo>
                  <a:cubicBezTo>
                    <a:pt x="1915" y="61"/>
                    <a:pt x="1216" y="0"/>
                    <a:pt x="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"/>
            <p:cNvSpPr/>
            <p:nvPr/>
          </p:nvSpPr>
          <p:spPr>
            <a:xfrm>
              <a:off x="6550250" y="4188488"/>
              <a:ext cx="337425" cy="233700"/>
            </a:xfrm>
            <a:custGeom>
              <a:rect b="b" l="l" r="r" t="t"/>
              <a:pathLst>
                <a:path extrusionOk="0" h="9348" w="13497">
                  <a:moveTo>
                    <a:pt x="3435" y="1"/>
                  </a:moveTo>
                  <a:cubicBezTo>
                    <a:pt x="3435" y="1"/>
                    <a:pt x="1125" y="2280"/>
                    <a:pt x="426" y="3283"/>
                  </a:cubicBezTo>
                  <a:cubicBezTo>
                    <a:pt x="1" y="3861"/>
                    <a:pt x="1733" y="3861"/>
                    <a:pt x="2919" y="6049"/>
                  </a:cubicBezTo>
                  <a:cubicBezTo>
                    <a:pt x="2919" y="6049"/>
                    <a:pt x="2827" y="7326"/>
                    <a:pt x="3314" y="7691"/>
                  </a:cubicBezTo>
                  <a:cubicBezTo>
                    <a:pt x="3496" y="7843"/>
                    <a:pt x="4438" y="7934"/>
                    <a:pt x="5624" y="8056"/>
                  </a:cubicBezTo>
                  <a:cubicBezTo>
                    <a:pt x="5806" y="8086"/>
                    <a:pt x="5989" y="8116"/>
                    <a:pt x="6201" y="8147"/>
                  </a:cubicBezTo>
                  <a:cubicBezTo>
                    <a:pt x="6353" y="8147"/>
                    <a:pt x="6475" y="8177"/>
                    <a:pt x="6627" y="8177"/>
                  </a:cubicBezTo>
                  <a:cubicBezTo>
                    <a:pt x="6870" y="8208"/>
                    <a:pt x="7083" y="8238"/>
                    <a:pt x="7326" y="8268"/>
                  </a:cubicBezTo>
                  <a:cubicBezTo>
                    <a:pt x="7417" y="8268"/>
                    <a:pt x="7508" y="8268"/>
                    <a:pt x="7599" y="8299"/>
                  </a:cubicBezTo>
                  <a:cubicBezTo>
                    <a:pt x="7812" y="8329"/>
                    <a:pt x="8025" y="8329"/>
                    <a:pt x="8238" y="8360"/>
                  </a:cubicBezTo>
                  <a:cubicBezTo>
                    <a:pt x="9514" y="8542"/>
                    <a:pt x="10700" y="8755"/>
                    <a:pt x="11217" y="9059"/>
                  </a:cubicBezTo>
                  <a:cubicBezTo>
                    <a:pt x="11574" y="9264"/>
                    <a:pt x="11874" y="9347"/>
                    <a:pt x="12126" y="9347"/>
                  </a:cubicBezTo>
                  <a:cubicBezTo>
                    <a:pt x="12883" y="9347"/>
                    <a:pt x="13207" y="8595"/>
                    <a:pt x="13344" y="8116"/>
                  </a:cubicBezTo>
                  <a:cubicBezTo>
                    <a:pt x="13496" y="7478"/>
                    <a:pt x="3435" y="1"/>
                    <a:pt x="3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"/>
            <p:cNvSpPr/>
            <p:nvPr/>
          </p:nvSpPr>
          <p:spPr>
            <a:xfrm>
              <a:off x="6704500" y="4338963"/>
              <a:ext cx="28900" cy="59075"/>
            </a:xfrm>
            <a:custGeom>
              <a:rect b="b" l="l" r="r" t="t"/>
              <a:pathLst>
                <a:path extrusionOk="0" h="2363" w="1156">
                  <a:moveTo>
                    <a:pt x="457" y="0"/>
                  </a:moveTo>
                  <a:cubicBezTo>
                    <a:pt x="335" y="0"/>
                    <a:pt x="214" y="61"/>
                    <a:pt x="214" y="182"/>
                  </a:cubicBezTo>
                  <a:cubicBezTo>
                    <a:pt x="183" y="243"/>
                    <a:pt x="1" y="1185"/>
                    <a:pt x="305" y="1885"/>
                  </a:cubicBezTo>
                  <a:cubicBezTo>
                    <a:pt x="335" y="1976"/>
                    <a:pt x="396" y="2067"/>
                    <a:pt x="457" y="2158"/>
                  </a:cubicBezTo>
                  <a:cubicBezTo>
                    <a:pt x="628" y="2272"/>
                    <a:pt x="786" y="2362"/>
                    <a:pt x="926" y="2362"/>
                  </a:cubicBezTo>
                  <a:cubicBezTo>
                    <a:pt x="1010" y="2362"/>
                    <a:pt x="1087" y="2329"/>
                    <a:pt x="1156" y="2249"/>
                  </a:cubicBezTo>
                  <a:cubicBezTo>
                    <a:pt x="1004" y="2128"/>
                    <a:pt x="822" y="1976"/>
                    <a:pt x="700" y="1702"/>
                  </a:cubicBezTo>
                  <a:cubicBezTo>
                    <a:pt x="487" y="1155"/>
                    <a:pt x="639" y="274"/>
                    <a:pt x="639" y="274"/>
                  </a:cubicBezTo>
                  <a:cubicBezTo>
                    <a:pt x="639" y="213"/>
                    <a:pt x="639" y="152"/>
                    <a:pt x="609" y="122"/>
                  </a:cubicBezTo>
                  <a:cubicBezTo>
                    <a:pt x="578" y="61"/>
                    <a:pt x="518" y="3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6681725" y="4340313"/>
              <a:ext cx="23575" cy="54300"/>
            </a:xfrm>
            <a:custGeom>
              <a:rect b="b" l="l" r="r" t="t"/>
              <a:pathLst>
                <a:path extrusionOk="0" h="2172" w="943">
                  <a:moveTo>
                    <a:pt x="408" y="1"/>
                  </a:moveTo>
                  <a:cubicBezTo>
                    <a:pt x="304" y="1"/>
                    <a:pt x="209" y="84"/>
                    <a:pt x="182" y="189"/>
                  </a:cubicBezTo>
                  <a:cubicBezTo>
                    <a:pt x="182" y="220"/>
                    <a:pt x="0" y="1192"/>
                    <a:pt x="304" y="1861"/>
                  </a:cubicBezTo>
                  <a:cubicBezTo>
                    <a:pt x="304" y="1922"/>
                    <a:pt x="334" y="1952"/>
                    <a:pt x="365" y="1983"/>
                  </a:cubicBezTo>
                  <a:cubicBezTo>
                    <a:pt x="466" y="2064"/>
                    <a:pt x="581" y="2172"/>
                    <a:pt x="718" y="2172"/>
                  </a:cubicBezTo>
                  <a:cubicBezTo>
                    <a:pt x="787" y="2172"/>
                    <a:pt x="861" y="2145"/>
                    <a:pt x="942" y="2074"/>
                  </a:cubicBezTo>
                  <a:cubicBezTo>
                    <a:pt x="851" y="1983"/>
                    <a:pt x="760" y="1861"/>
                    <a:pt x="699" y="1709"/>
                  </a:cubicBezTo>
                  <a:cubicBezTo>
                    <a:pt x="456" y="1131"/>
                    <a:pt x="638" y="280"/>
                    <a:pt x="638" y="250"/>
                  </a:cubicBezTo>
                  <a:cubicBezTo>
                    <a:pt x="638" y="220"/>
                    <a:pt x="638" y="159"/>
                    <a:pt x="608" y="98"/>
                  </a:cubicBezTo>
                  <a:cubicBezTo>
                    <a:pt x="578" y="37"/>
                    <a:pt x="517" y="7"/>
                    <a:pt x="456" y="7"/>
                  </a:cubicBezTo>
                  <a:cubicBezTo>
                    <a:pt x="440" y="3"/>
                    <a:pt x="424" y="1"/>
                    <a:pt x="4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6730350" y="4344113"/>
              <a:ext cx="25850" cy="57250"/>
            </a:xfrm>
            <a:custGeom>
              <a:rect b="b" l="l" r="r" t="t"/>
              <a:pathLst>
                <a:path extrusionOk="0" h="2290" w="1034">
                  <a:moveTo>
                    <a:pt x="409" y="1"/>
                  </a:moveTo>
                  <a:cubicBezTo>
                    <a:pt x="304" y="1"/>
                    <a:pt x="209" y="84"/>
                    <a:pt x="183" y="189"/>
                  </a:cubicBezTo>
                  <a:cubicBezTo>
                    <a:pt x="183" y="220"/>
                    <a:pt x="0" y="1192"/>
                    <a:pt x="274" y="1861"/>
                  </a:cubicBezTo>
                  <a:cubicBezTo>
                    <a:pt x="304" y="1952"/>
                    <a:pt x="365" y="2013"/>
                    <a:pt x="395" y="2074"/>
                  </a:cubicBezTo>
                  <a:cubicBezTo>
                    <a:pt x="532" y="2210"/>
                    <a:pt x="659" y="2289"/>
                    <a:pt x="776" y="2289"/>
                  </a:cubicBezTo>
                  <a:cubicBezTo>
                    <a:pt x="868" y="2289"/>
                    <a:pt x="954" y="2241"/>
                    <a:pt x="1034" y="2135"/>
                  </a:cubicBezTo>
                  <a:cubicBezTo>
                    <a:pt x="912" y="2043"/>
                    <a:pt x="791" y="1891"/>
                    <a:pt x="699" y="1679"/>
                  </a:cubicBezTo>
                  <a:cubicBezTo>
                    <a:pt x="456" y="1131"/>
                    <a:pt x="639" y="280"/>
                    <a:pt x="639" y="250"/>
                  </a:cubicBezTo>
                  <a:cubicBezTo>
                    <a:pt x="639" y="189"/>
                    <a:pt x="639" y="159"/>
                    <a:pt x="608" y="98"/>
                  </a:cubicBezTo>
                  <a:cubicBezTo>
                    <a:pt x="578" y="37"/>
                    <a:pt x="517" y="7"/>
                    <a:pt x="456" y="7"/>
                  </a:cubicBezTo>
                  <a:cubicBezTo>
                    <a:pt x="440" y="3"/>
                    <a:pt x="424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6269850" y="3041813"/>
              <a:ext cx="613250" cy="1007275"/>
            </a:xfrm>
            <a:custGeom>
              <a:rect b="b" l="l" r="r" t="t"/>
              <a:pathLst>
                <a:path extrusionOk="0" h="40291" w="24530">
                  <a:moveTo>
                    <a:pt x="9271" y="1"/>
                  </a:moveTo>
                  <a:cubicBezTo>
                    <a:pt x="9271" y="1"/>
                    <a:pt x="3344" y="1642"/>
                    <a:pt x="1399" y="3405"/>
                  </a:cubicBezTo>
                  <a:cubicBezTo>
                    <a:pt x="1" y="4651"/>
                    <a:pt x="1429" y="12949"/>
                    <a:pt x="2250" y="18542"/>
                  </a:cubicBezTo>
                  <a:cubicBezTo>
                    <a:pt x="2280" y="18846"/>
                    <a:pt x="2341" y="19120"/>
                    <a:pt x="2371" y="19424"/>
                  </a:cubicBezTo>
                  <a:cubicBezTo>
                    <a:pt x="2371" y="19424"/>
                    <a:pt x="2371" y="19454"/>
                    <a:pt x="2371" y="19454"/>
                  </a:cubicBezTo>
                  <a:lnTo>
                    <a:pt x="2371" y="19484"/>
                  </a:lnTo>
                  <a:cubicBezTo>
                    <a:pt x="2402" y="19545"/>
                    <a:pt x="2402" y="19606"/>
                    <a:pt x="2402" y="19667"/>
                  </a:cubicBezTo>
                  <a:cubicBezTo>
                    <a:pt x="2432" y="19880"/>
                    <a:pt x="2463" y="20062"/>
                    <a:pt x="2493" y="20244"/>
                  </a:cubicBezTo>
                  <a:cubicBezTo>
                    <a:pt x="2493" y="20275"/>
                    <a:pt x="2493" y="20275"/>
                    <a:pt x="2493" y="20305"/>
                  </a:cubicBezTo>
                  <a:cubicBezTo>
                    <a:pt x="2493" y="20366"/>
                    <a:pt x="2493" y="20457"/>
                    <a:pt x="2523" y="20518"/>
                  </a:cubicBezTo>
                  <a:cubicBezTo>
                    <a:pt x="2523" y="20548"/>
                    <a:pt x="2523" y="20609"/>
                    <a:pt x="2523" y="20639"/>
                  </a:cubicBezTo>
                  <a:cubicBezTo>
                    <a:pt x="2615" y="21490"/>
                    <a:pt x="2675" y="22250"/>
                    <a:pt x="2645" y="22858"/>
                  </a:cubicBezTo>
                  <a:cubicBezTo>
                    <a:pt x="2523" y="26475"/>
                    <a:pt x="2037" y="33193"/>
                    <a:pt x="1703" y="38512"/>
                  </a:cubicBezTo>
                  <a:cubicBezTo>
                    <a:pt x="5609" y="39697"/>
                    <a:pt x="9446" y="40290"/>
                    <a:pt x="13215" y="40290"/>
                  </a:cubicBezTo>
                  <a:cubicBezTo>
                    <a:pt x="16984" y="40290"/>
                    <a:pt x="20685" y="39697"/>
                    <a:pt x="24317" y="38512"/>
                  </a:cubicBezTo>
                  <a:cubicBezTo>
                    <a:pt x="24013" y="34348"/>
                    <a:pt x="23496" y="29393"/>
                    <a:pt x="23253" y="25229"/>
                  </a:cubicBezTo>
                  <a:cubicBezTo>
                    <a:pt x="23223" y="24895"/>
                    <a:pt x="23223" y="24560"/>
                    <a:pt x="23192" y="24226"/>
                  </a:cubicBezTo>
                  <a:cubicBezTo>
                    <a:pt x="23132" y="23071"/>
                    <a:pt x="23101" y="22007"/>
                    <a:pt x="23132" y="21065"/>
                  </a:cubicBezTo>
                  <a:cubicBezTo>
                    <a:pt x="23162" y="15229"/>
                    <a:pt x="24530" y="4591"/>
                    <a:pt x="23253" y="2980"/>
                  </a:cubicBezTo>
                  <a:cubicBezTo>
                    <a:pt x="21946" y="1338"/>
                    <a:pt x="14925" y="62"/>
                    <a:pt x="14925" y="62"/>
                  </a:cubicBezTo>
                  <a:lnTo>
                    <a:pt x="9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6428675" y="3974338"/>
              <a:ext cx="379200" cy="137425"/>
            </a:xfrm>
            <a:custGeom>
              <a:rect b="b" l="l" r="r" t="t"/>
              <a:pathLst>
                <a:path extrusionOk="0" h="5497" w="15168">
                  <a:moveTo>
                    <a:pt x="258" y="1"/>
                  </a:moveTo>
                  <a:cubicBezTo>
                    <a:pt x="188" y="1"/>
                    <a:pt x="114" y="33"/>
                    <a:pt x="61" y="86"/>
                  </a:cubicBezTo>
                  <a:cubicBezTo>
                    <a:pt x="0" y="178"/>
                    <a:pt x="0" y="330"/>
                    <a:pt x="91" y="421"/>
                  </a:cubicBezTo>
                  <a:cubicBezTo>
                    <a:pt x="122" y="451"/>
                    <a:pt x="2006" y="2062"/>
                    <a:pt x="4772" y="3430"/>
                  </a:cubicBezTo>
                  <a:cubicBezTo>
                    <a:pt x="6778" y="4433"/>
                    <a:pt x="9575" y="5497"/>
                    <a:pt x="12493" y="5497"/>
                  </a:cubicBezTo>
                  <a:cubicBezTo>
                    <a:pt x="13314" y="5497"/>
                    <a:pt x="14134" y="5406"/>
                    <a:pt x="14985" y="5223"/>
                  </a:cubicBezTo>
                  <a:cubicBezTo>
                    <a:pt x="15107" y="5193"/>
                    <a:pt x="15168" y="5071"/>
                    <a:pt x="15137" y="4950"/>
                  </a:cubicBezTo>
                  <a:cubicBezTo>
                    <a:pt x="15111" y="4844"/>
                    <a:pt x="15016" y="4761"/>
                    <a:pt x="14911" y="4761"/>
                  </a:cubicBezTo>
                  <a:cubicBezTo>
                    <a:pt x="14896" y="4761"/>
                    <a:pt x="14880" y="4763"/>
                    <a:pt x="14864" y="4767"/>
                  </a:cubicBezTo>
                  <a:cubicBezTo>
                    <a:pt x="14083" y="4943"/>
                    <a:pt x="13298" y="5020"/>
                    <a:pt x="12523" y="5020"/>
                  </a:cubicBezTo>
                  <a:cubicBezTo>
                    <a:pt x="9673" y="5020"/>
                    <a:pt x="6944" y="3984"/>
                    <a:pt x="4985" y="3004"/>
                  </a:cubicBezTo>
                  <a:cubicBezTo>
                    <a:pt x="2280" y="1667"/>
                    <a:pt x="426" y="86"/>
                    <a:pt x="395" y="56"/>
                  </a:cubicBezTo>
                  <a:cubicBezTo>
                    <a:pt x="357" y="18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6428675" y="2631663"/>
              <a:ext cx="303225" cy="213375"/>
            </a:xfrm>
            <a:custGeom>
              <a:rect b="b" l="l" r="r" t="t"/>
              <a:pathLst>
                <a:path extrusionOk="0" h="8535" w="12129">
                  <a:moveTo>
                    <a:pt x="8094" y="0"/>
                  </a:moveTo>
                  <a:cubicBezTo>
                    <a:pt x="6597" y="0"/>
                    <a:pt x="5915" y="1868"/>
                    <a:pt x="4529" y="2303"/>
                  </a:cubicBezTo>
                  <a:cubicBezTo>
                    <a:pt x="4151" y="2427"/>
                    <a:pt x="3823" y="2464"/>
                    <a:pt x="3534" y="2464"/>
                  </a:cubicBezTo>
                  <a:cubicBezTo>
                    <a:pt x="3112" y="2464"/>
                    <a:pt x="2771" y="2386"/>
                    <a:pt x="2472" y="2386"/>
                  </a:cubicBezTo>
                  <a:cubicBezTo>
                    <a:pt x="2117" y="2386"/>
                    <a:pt x="1821" y="2495"/>
                    <a:pt x="1520" y="2972"/>
                  </a:cubicBezTo>
                  <a:cubicBezTo>
                    <a:pt x="821" y="4157"/>
                    <a:pt x="1034" y="4370"/>
                    <a:pt x="517" y="5343"/>
                  </a:cubicBezTo>
                  <a:cubicBezTo>
                    <a:pt x="0" y="6315"/>
                    <a:pt x="1155" y="8534"/>
                    <a:pt x="1155" y="8534"/>
                  </a:cubicBezTo>
                  <a:lnTo>
                    <a:pt x="10517" y="8534"/>
                  </a:lnTo>
                  <a:cubicBezTo>
                    <a:pt x="10517" y="8534"/>
                    <a:pt x="11368" y="6893"/>
                    <a:pt x="11459" y="6133"/>
                  </a:cubicBezTo>
                  <a:cubicBezTo>
                    <a:pt x="11551" y="5373"/>
                    <a:pt x="10821" y="4370"/>
                    <a:pt x="10821" y="4370"/>
                  </a:cubicBezTo>
                  <a:cubicBezTo>
                    <a:pt x="10821" y="4370"/>
                    <a:pt x="12128" y="3002"/>
                    <a:pt x="10973" y="2425"/>
                  </a:cubicBezTo>
                  <a:cubicBezTo>
                    <a:pt x="10684" y="2288"/>
                    <a:pt x="10443" y="2237"/>
                    <a:pt x="10244" y="2237"/>
                  </a:cubicBezTo>
                  <a:cubicBezTo>
                    <a:pt x="9724" y="2237"/>
                    <a:pt x="9488" y="2585"/>
                    <a:pt x="9435" y="2676"/>
                  </a:cubicBezTo>
                  <a:lnTo>
                    <a:pt x="9435" y="2676"/>
                  </a:lnTo>
                  <a:cubicBezTo>
                    <a:pt x="9552" y="2455"/>
                    <a:pt x="10461" y="627"/>
                    <a:pt x="8663" y="84"/>
                  </a:cubicBezTo>
                  <a:cubicBezTo>
                    <a:pt x="8460" y="26"/>
                    <a:pt x="8271" y="0"/>
                    <a:pt x="8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6425000" y="2865063"/>
              <a:ext cx="66775" cy="88700"/>
            </a:xfrm>
            <a:custGeom>
              <a:rect b="b" l="l" r="r" t="t"/>
              <a:pathLst>
                <a:path extrusionOk="0" h="3548" w="2671">
                  <a:moveTo>
                    <a:pt x="1301" y="0"/>
                  </a:moveTo>
                  <a:cubicBezTo>
                    <a:pt x="923" y="0"/>
                    <a:pt x="419" y="172"/>
                    <a:pt x="238" y="1022"/>
                  </a:cubicBezTo>
                  <a:cubicBezTo>
                    <a:pt x="1" y="2262"/>
                    <a:pt x="1092" y="3548"/>
                    <a:pt x="2159" y="3548"/>
                  </a:cubicBezTo>
                  <a:cubicBezTo>
                    <a:pt x="2321" y="3548"/>
                    <a:pt x="2483" y="3518"/>
                    <a:pt x="2640" y="3454"/>
                  </a:cubicBezTo>
                  <a:cubicBezTo>
                    <a:pt x="2670" y="3454"/>
                    <a:pt x="2366" y="688"/>
                    <a:pt x="1758" y="80"/>
                  </a:cubicBezTo>
                  <a:cubicBezTo>
                    <a:pt x="1758" y="80"/>
                    <a:pt x="1559" y="0"/>
                    <a:pt x="1301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6660425" y="2865063"/>
              <a:ext cx="66675" cy="88700"/>
            </a:xfrm>
            <a:custGeom>
              <a:rect b="b" l="l" r="r" t="t"/>
              <a:pathLst>
                <a:path extrusionOk="0" h="3548" w="2667">
                  <a:moveTo>
                    <a:pt x="1368" y="0"/>
                  </a:moveTo>
                  <a:cubicBezTo>
                    <a:pt x="1112" y="0"/>
                    <a:pt x="913" y="80"/>
                    <a:pt x="913" y="80"/>
                  </a:cubicBezTo>
                  <a:cubicBezTo>
                    <a:pt x="305" y="688"/>
                    <a:pt x="1" y="3454"/>
                    <a:pt x="31" y="3454"/>
                  </a:cubicBezTo>
                  <a:cubicBezTo>
                    <a:pt x="188" y="3518"/>
                    <a:pt x="350" y="3548"/>
                    <a:pt x="512" y="3548"/>
                  </a:cubicBezTo>
                  <a:cubicBezTo>
                    <a:pt x="1579" y="3548"/>
                    <a:pt x="2666" y="2262"/>
                    <a:pt x="2402" y="1022"/>
                  </a:cubicBezTo>
                  <a:cubicBezTo>
                    <a:pt x="2239" y="172"/>
                    <a:pt x="1743" y="0"/>
                    <a:pt x="1368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6503900" y="2970388"/>
              <a:ext cx="149725" cy="129975"/>
            </a:xfrm>
            <a:custGeom>
              <a:rect b="b" l="l" r="r" t="t"/>
              <a:pathLst>
                <a:path extrusionOk="0" h="5199" w="5989">
                  <a:moveTo>
                    <a:pt x="426" y="1"/>
                  </a:moveTo>
                  <a:lnTo>
                    <a:pt x="61" y="3527"/>
                  </a:lnTo>
                  <a:lnTo>
                    <a:pt x="0" y="4226"/>
                  </a:lnTo>
                  <a:cubicBezTo>
                    <a:pt x="0" y="4226"/>
                    <a:pt x="1125" y="5198"/>
                    <a:pt x="2979" y="5198"/>
                  </a:cubicBezTo>
                  <a:cubicBezTo>
                    <a:pt x="4833" y="5198"/>
                    <a:pt x="5988" y="4226"/>
                    <a:pt x="5988" y="4226"/>
                  </a:cubicBezTo>
                  <a:lnTo>
                    <a:pt x="5715" y="2037"/>
                  </a:lnTo>
                  <a:lnTo>
                    <a:pt x="5472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6456775" y="2765663"/>
              <a:ext cx="236350" cy="279025"/>
            </a:xfrm>
            <a:custGeom>
              <a:rect b="b" l="l" r="r" t="t"/>
              <a:pathLst>
                <a:path extrusionOk="0" h="11161" w="9454">
                  <a:moveTo>
                    <a:pt x="4893" y="1"/>
                  </a:moveTo>
                  <a:cubicBezTo>
                    <a:pt x="3513" y="1"/>
                    <a:pt x="2006" y="354"/>
                    <a:pt x="670" y="1290"/>
                  </a:cubicBezTo>
                  <a:cubicBezTo>
                    <a:pt x="244" y="1624"/>
                    <a:pt x="1" y="2171"/>
                    <a:pt x="62" y="2718"/>
                  </a:cubicBezTo>
                  <a:cubicBezTo>
                    <a:pt x="122" y="3387"/>
                    <a:pt x="274" y="4390"/>
                    <a:pt x="518" y="5484"/>
                  </a:cubicBezTo>
                  <a:cubicBezTo>
                    <a:pt x="639" y="5971"/>
                    <a:pt x="761" y="6457"/>
                    <a:pt x="943" y="6974"/>
                  </a:cubicBezTo>
                  <a:cubicBezTo>
                    <a:pt x="1581" y="8919"/>
                    <a:pt x="2645" y="10743"/>
                    <a:pt x="4408" y="11108"/>
                  </a:cubicBezTo>
                  <a:cubicBezTo>
                    <a:pt x="4589" y="11144"/>
                    <a:pt x="4763" y="11161"/>
                    <a:pt x="4933" y="11161"/>
                  </a:cubicBezTo>
                  <a:cubicBezTo>
                    <a:pt x="6763" y="11161"/>
                    <a:pt x="7966" y="9144"/>
                    <a:pt x="8633" y="6974"/>
                  </a:cubicBezTo>
                  <a:cubicBezTo>
                    <a:pt x="8785" y="6487"/>
                    <a:pt x="8937" y="5971"/>
                    <a:pt x="9028" y="5484"/>
                  </a:cubicBezTo>
                  <a:cubicBezTo>
                    <a:pt x="9363" y="3873"/>
                    <a:pt x="9454" y="2414"/>
                    <a:pt x="9332" y="1867"/>
                  </a:cubicBezTo>
                  <a:cubicBezTo>
                    <a:pt x="9124" y="975"/>
                    <a:pt x="7185" y="1"/>
                    <a:pt x="4893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6437775" y="2746313"/>
              <a:ext cx="262050" cy="159600"/>
            </a:xfrm>
            <a:custGeom>
              <a:rect b="b" l="l" r="r" t="t"/>
              <a:pathLst>
                <a:path extrusionOk="0" h="6384" w="10482">
                  <a:moveTo>
                    <a:pt x="5660" y="0"/>
                  </a:moveTo>
                  <a:cubicBezTo>
                    <a:pt x="4974" y="0"/>
                    <a:pt x="4236" y="107"/>
                    <a:pt x="3466" y="362"/>
                  </a:cubicBezTo>
                  <a:cubicBezTo>
                    <a:pt x="1" y="1486"/>
                    <a:pt x="457" y="2733"/>
                    <a:pt x="609" y="3188"/>
                  </a:cubicBezTo>
                  <a:cubicBezTo>
                    <a:pt x="791" y="3644"/>
                    <a:pt x="1156" y="6258"/>
                    <a:pt x="1399" y="6350"/>
                  </a:cubicBezTo>
                  <a:cubicBezTo>
                    <a:pt x="1400" y="6350"/>
                    <a:pt x="1402" y="6350"/>
                    <a:pt x="1403" y="6350"/>
                  </a:cubicBezTo>
                  <a:cubicBezTo>
                    <a:pt x="1522" y="6350"/>
                    <a:pt x="1582" y="4949"/>
                    <a:pt x="1612" y="4739"/>
                  </a:cubicBezTo>
                  <a:cubicBezTo>
                    <a:pt x="1673" y="4556"/>
                    <a:pt x="1855" y="3766"/>
                    <a:pt x="1825" y="3553"/>
                  </a:cubicBezTo>
                  <a:cubicBezTo>
                    <a:pt x="1764" y="3280"/>
                    <a:pt x="1764" y="2824"/>
                    <a:pt x="2159" y="2459"/>
                  </a:cubicBezTo>
                  <a:cubicBezTo>
                    <a:pt x="2676" y="1912"/>
                    <a:pt x="2433" y="2003"/>
                    <a:pt x="2889" y="1760"/>
                  </a:cubicBezTo>
                  <a:cubicBezTo>
                    <a:pt x="3351" y="1518"/>
                    <a:pt x="4513" y="1276"/>
                    <a:pt x="5558" y="1276"/>
                  </a:cubicBezTo>
                  <a:cubicBezTo>
                    <a:pt x="5957" y="1276"/>
                    <a:pt x="6339" y="1311"/>
                    <a:pt x="6658" y="1395"/>
                  </a:cubicBezTo>
                  <a:cubicBezTo>
                    <a:pt x="7813" y="1699"/>
                    <a:pt x="8390" y="1881"/>
                    <a:pt x="8907" y="1973"/>
                  </a:cubicBezTo>
                  <a:cubicBezTo>
                    <a:pt x="9454" y="2064"/>
                    <a:pt x="9393" y="2854"/>
                    <a:pt x="9515" y="3036"/>
                  </a:cubicBezTo>
                  <a:cubicBezTo>
                    <a:pt x="9606" y="3188"/>
                    <a:pt x="9515" y="6258"/>
                    <a:pt x="9758" y="6380"/>
                  </a:cubicBezTo>
                  <a:cubicBezTo>
                    <a:pt x="9763" y="6382"/>
                    <a:pt x="9768" y="6383"/>
                    <a:pt x="9774" y="6383"/>
                  </a:cubicBezTo>
                  <a:cubicBezTo>
                    <a:pt x="10048" y="6383"/>
                    <a:pt x="10481" y="3319"/>
                    <a:pt x="10153" y="2216"/>
                  </a:cubicBezTo>
                  <a:cubicBezTo>
                    <a:pt x="9869" y="1339"/>
                    <a:pt x="8088" y="0"/>
                    <a:pt x="5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6130800" y="3098988"/>
              <a:ext cx="384525" cy="939975"/>
            </a:xfrm>
            <a:custGeom>
              <a:rect b="b" l="l" r="r" t="t"/>
              <a:pathLst>
                <a:path extrusionOk="0" h="37599" w="15381">
                  <a:moveTo>
                    <a:pt x="9678" y="1"/>
                  </a:moveTo>
                  <a:cubicBezTo>
                    <a:pt x="8162" y="1"/>
                    <a:pt x="6729" y="903"/>
                    <a:pt x="6110" y="2395"/>
                  </a:cubicBezTo>
                  <a:lnTo>
                    <a:pt x="5866" y="2942"/>
                  </a:lnTo>
                  <a:lnTo>
                    <a:pt x="5654" y="3489"/>
                  </a:lnTo>
                  <a:lnTo>
                    <a:pt x="5228" y="4553"/>
                  </a:lnTo>
                  <a:cubicBezTo>
                    <a:pt x="4924" y="5282"/>
                    <a:pt x="4651" y="6012"/>
                    <a:pt x="4377" y="6711"/>
                  </a:cubicBezTo>
                  <a:cubicBezTo>
                    <a:pt x="3830" y="8170"/>
                    <a:pt x="3313" y="9629"/>
                    <a:pt x="2827" y="11088"/>
                  </a:cubicBezTo>
                  <a:cubicBezTo>
                    <a:pt x="2341" y="12547"/>
                    <a:pt x="1885" y="14036"/>
                    <a:pt x="1459" y="15556"/>
                  </a:cubicBezTo>
                  <a:cubicBezTo>
                    <a:pt x="1246" y="16316"/>
                    <a:pt x="1034" y="17076"/>
                    <a:pt x="851" y="17866"/>
                  </a:cubicBezTo>
                  <a:cubicBezTo>
                    <a:pt x="669" y="18626"/>
                    <a:pt x="486" y="19416"/>
                    <a:pt x="334" y="20237"/>
                  </a:cubicBezTo>
                  <a:cubicBezTo>
                    <a:pt x="243" y="20632"/>
                    <a:pt x="183" y="21058"/>
                    <a:pt x="122" y="21483"/>
                  </a:cubicBezTo>
                  <a:cubicBezTo>
                    <a:pt x="31" y="22030"/>
                    <a:pt x="0" y="22608"/>
                    <a:pt x="31" y="23185"/>
                  </a:cubicBezTo>
                  <a:cubicBezTo>
                    <a:pt x="61" y="24310"/>
                    <a:pt x="304" y="25374"/>
                    <a:pt x="669" y="26316"/>
                  </a:cubicBezTo>
                  <a:cubicBezTo>
                    <a:pt x="1003" y="27258"/>
                    <a:pt x="1459" y="28109"/>
                    <a:pt x="1945" y="28900"/>
                  </a:cubicBezTo>
                  <a:cubicBezTo>
                    <a:pt x="2462" y="29660"/>
                    <a:pt x="3009" y="30389"/>
                    <a:pt x="3556" y="31027"/>
                  </a:cubicBezTo>
                  <a:cubicBezTo>
                    <a:pt x="4711" y="32334"/>
                    <a:pt x="5927" y="33459"/>
                    <a:pt x="7204" y="34462"/>
                  </a:cubicBezTo>
                  <a:cubicBezTo>
                    <a:pt x="7842" y="34979"/>
                    <a:pt x="8481" y="35465"/>
                    <a:pt x="9149" y="35921"/>
                  </a:cubicBezTo>
                  <a:cubicBezTo>
                    <a:pt x="9484" y="36134"/>
                    <a:pt x="9818" y="36377"/>
                    <a:pt x="10183" y="36590"/>
                  </a:cubicBezTo>
                  <a:cubicBezTo>
                    <a:pt x="10335" y="36681"/>
                    <a:pt x="10517" y="36803"/>
                    <a:pt x="10699" y="36924"/>
                  </a:cubicBezTo>
                  <a:lnTo>
                    <a:pt x="10943" y="37076"/>
                  </a:lnTo>
                  <a:lnTo>
                    <a:pt x="11247" y="37258"/>
                  </a:lnTo>
                  <a:cubicBezTo>
                    <a:pt x="11650" y="37487"/>
                    <a:pt x="12092" y="37599"/>
                    <a:pt x="12529" y="37599"/>
                  </a:cubicBezTo>
                  <a:cubicBezTo>
                    <a:pt x="13310" y="37599"/>
                    <a:pt x="14072" y="37242"/>
                    <a:pt x="14560" y="36559"/>
                  </a:cubicBezTo>
                  <a:cubicBezTo>
                    <a:pt x="15380" y="35435"/>
                    <a:pt x="15107" y="33854"/>
                    <a:pt x="13982" y="33064"/>
                  </a:cubicBezTo>
                  <a:lnTo>
                    <a:pt x="13861" y="32973"/>
                  </a:lnTo>
                  <a:lnTo>
                    <a:pt x="13496" y="32699"/>
                  </a:lnTo>
                  <a:cubicBezTo>
                    <a:pt x="13344" y="32608"/>
                    <a:pt x="13222" y="32486"/>
                    <a:pt x="13070" y="32395"/>
                  </a:cubicBezTo>
                  <a:cubicBezTo>
                    <a:pt x="12797" y="32182"/>
                    <a:pt x="12523" y="31970"/>
                    <a:pt x="12250" y="31757"/>
                  </a:cubicBezTo>
                  <a:cubicBezTo>
                    <a:pt x="11702" y="31301"/>
                    <a:pt x="11186" y="30845"/>
                    <a:pt x="10699" y="30389"/>
                  </a:cubicBezTo>
                  <a:cubicBezTo>
                    <a:pt x="9666" y="29447"/>
                    <a:pt x="8754" y="28474"/>
                    <a:pt x="7994" y="27441"/>
                  </a:cubicBezTo>
                  <a:cubicBezTo>
                    <a:pt x="7599" y="26924"/>
                    <a:pt x="7265" y="26407"/>
                    <a:pt x="6991" y="25891"/>
                  </a:cubicBezTo>
                  <a:cubicBezTo>
                    <a:pt x="6718" y="25374"/>
                    <a:pt x="6505" y="24857"/>
                    <a:pt x="6383" y="24401"/>
                  </a:cubicBezTo>
                  <a:cubicBezTo>
                    <a:pt x="6262" y="23915"/>
                    <a:pt x="6201" y="23489"/>
                    <a:pt x="6231" y="23125"/>
                  </a:cubicBezTo>
                  <a:cubicBezTo>
                    <a:pt x="6262" y="22942"/>
                    <a:pt x="6292" y="22760"/>
                    <a:pt x="6322" y="22577"/>
                  </a:cubicBezTo>
                  <a:cubicBezTo>
                    <a:pt x="6414" y="22273"/>
                    <a:pt x="6474" y="21939"/>
                    <a:pt x="6566" y="21605"/>
                  </a:cubicBezTo>
                  <a:cubicBezTo>
                    <a:pt x="6748" y="20966"/>
                    <a:pt x="6930" y="20298"/>
                    <a:pt x="7143" y="19629"/>
                  </a:cubicBezTo>
                  <a:cubicBezTo>
                    <a:pt x="7386" y="18960"/>
                    <a:pt x="7599" y="18292"/>
                    <a:pt x="7842" y="17593"/>
                  </a:cubicBezTo>
                  <a:cubicBezTo>
                    <a:pt x="8329" y="16255"/>
                    <a:pt x="8876" y="14918"/>
                    <a:pt x="9453" y="13580"/>
                  </a:cubicBezTo>
                  <a:cubicBezTo>
                    <a:pt x="10000" y="12243"/>
                    <a:pt x="10608" y="10905"/>
                    <a:pt x="11216" y="9568"/>
                  </a:cubicBezTo>
                  <a:cubicBezTo>
                    <a:pt x="11520" y="8899"/>
                    <a:pt x="11824" y="8231"/>
                    <a:pt x="12158" y="7592"/>
                  </a:cubicBezTo>
                  <a:lnTo>
                    <a:pt x="12645" y="6589"/>
                  </a:lnTo>
                  <a:lnTo>
                    <a:pt x="12888" y="6103"/>
                  </a:lnTo>
                  <a:lnTo>
                    <a:pt x="13101" y="5647"/>
                  </a:lnTo>
                  <a:lnTo>
                    <a:pt x="13131" y="5617"/>
                  </a:lnTo>
                  <a:cubicBezTo>
                    <a:pt x="13161" y="5525"/>
                    <a:pt x="13222" y="5434"/>
                    <a:pt x="13253" y="5373"/>
                  </a:cubicBezTo>
                  <a:cubicBezTo>
                    <a:pt x="14073" y="3398"/>
                    <a:pt x="13131" y="1118"/>
                    <a:pt x="11155" y="297"/>
                  </a:cubicBezTo>
                  <a:cubicBezTo>
                    <a:pt x="10671" y="96"/>
                    <a:pt x="10170" y="1"/>
                    <a:pt x="9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6659675" y="3098863"/>
              <a:ext cx="383000" cy="940250"/>
            </a:xfrm>
            <a:custGeom>
              <a:rect b="b" l="l" r="r" t="t"/>
              <a:pathLst>
                <a:path extrusionOk="0" h="37610" w="15320">
                  <a:moveTo>
                    <a:pt x="5663" y="1"/>
                  </a:moveTo>
                  <a:cubicBezTo>
                    <a:pt x="5074" y="1"/>
                    <a:pt x="4478" y="137"/>
                    <a:pt x="3922" y="424"/>
                  </a:cubicBezTo>
                  <a:cubicBezTo>
                    <a:pt x="2007" y="1397"/>
                    <a:pt x="1247" y="3707"/>
                    <a:pt x="2219" y="5622"/>
                  </a:cubicBezTo>
                  <a:lnTo>
                    <a:pt x="2219" y="5652"/>
                  </a:lnTo>
                  <a:lnTo>
                    <a:pt x="2463" y="6108"/>
                  </a:lnTo>
                  <a:lnTo>
                    <a:pt x="2706" y="6594"/>
                  </a:lnTo>
                  <a:lnTo>
                    <a:pt x="3192" y="7597"/>
                  </a:lnTo>
                  <a:cubicBezTo>
                    <a:pt x="3496" y="8236"/>
                    <a:pt x="3830" y="8904"/>
                    <a:pt x="4134" y="9573"/>
                  </a:cubicBezTo>
                  <a:cubicBezTo>
                    <a:pt x="4742" y="10910"/>
                    <a:pt x="5320" y="12248"/>
                    <a:pt x="5897" y="13585"/>
                  </a:cubicBezTo>
                  <a:cubicBezTo>
                    <a:pt x="6475" y="14923"/>
                    <a:pt x="6992" y="16260"/>
                    <a:pt x="7478" y="17598"/>
                  </a:cubicBezTo>
                  <a:cubicBezTo>
                    <a:pt x="7751" y="18266"/>
                    <a:pt x="7964" y="18965"/>
                    <a:pt x="8177" y="19634"/>
                  </a:cubicBezTo>
                  <a:cubicBezTo>
                    <a:pt x="8390" y="20303"/>
                    <a:pt x="8603" y="20941"/>
                    <a:pt x="8785" y="21610"/>
                  </a:cubicBezTo>
                  <a:cubicBezTo>
                    <a:pt x="8876" y="21944"/>
                    <a:pt x="8937" y="22278"/>
                    <a:pt x="9028" y="22582"/>
                  </a:cubicBezTo>
                  <a:cubicBezTo>
                    <a:pt x="9058" y="22765"/>
                    <a:pt x="9089" y="22947"/>
                    <a:pt x="9119" y="23130"/>
                  </a:cubicBezTo>
                  <a:cubicBezTo>
                    <a:pt x="9119" y="23494"/>
                    <a:pt x="9089" y="23920"/>
                    <a:pt x="8967" y="24406"/>
                  </a:cubicBezTo>
                  <a:cubicBezTo>
                    <a:pt x="8815" y="24862"/>
                    <a:pt x="8633" y="25379"/>
                    <a:pt x="8359" y="25896"/>
                  </a:cubicBezTo>
                  <a:cubicBezTo>
                    <a:pt x="8055" y="26412"/>
                    <a:pt x="7721" y="26929"/>
                    <a:pt x="7356" y="27446"/>
                  </a:cubicBezTo>
                  <a:cubicBezTo>
                    <a:pt x="6596" y="28479"/>
                    <a:pt x="5654" y="29452"/>
                    <a:pt x="4651" y="30394"/>
                  </a:cubicBezTo>
                  <a:cubicBezTo>
                    <a:pt x="4165" y="30850"/>
                    <a:pt x="3618" y="31306"/>
                    <a:pt x="3101" y="31762"/>
                  </a:cubicBezTo>
                  <a:cubicBezTo>
                    <a:pt x="2827" y="31975"/>
                    <a:pt x="2554" y="32187"/>
                    <a:pt x="2280" y="32400"/>
                  </a:cubicBezTo>
                  <a:cubicBezTo>
                    <a:pt x="2128" y="32491"/>
                    <a:pt x="1976" y="32613"/>
                    <a:pt x="1855" y="32704"/>
                  </a:cubicBezTo>
                  <a:lnTo>
                    <a:pt x="1460" y="32978"/>
                  </a:lnTo>
                  <a:lnTo>
                    <a:pt x="1338" y="33069"/>
                  </a:lnTo>
                  <a:cubicBezTo>
                    <a:pt x="304" y="33798"/>
                    <a:pt x="1" y="35257"/>
                    <a:pt x="639" y="36382"/>
                  </a:cubicBezTo>
                  <a:cubicBezTo>
                    <a:pt x="1124" y="37170"/>
                    <a:pt x="1958" y="37609"/>
                    <a:pt x="2812" y="37609"/>
                  </a:cubicBezTo>
                  <a:cubicBezTo>
                    <a:pt x="3242" y="37609"/>
                    <a:pt x="3676" y="37498"/>
                    <a:pt x="4074" y="37263"/>
                  </a:cubicBezTo>
                  <a:lnTo>
                    <a:pt x="4378" y="37081"/>
                  </a:lnTo>
                  <a:lnTo>
                    <a:pt x="4651" y="36929"/>
                  </a:lnTo>
                  <a:cubicBezTo>
                    <a:pt x="4833" y="36808"/>
                    <a:pt x="4985" y="36686"/>
                    <a:pt x="5168" y="36595"/>
                  </a:cubicBezTo>
                  <a:cubicBezTo>
                    <a:pt x="5502" y="36382"/>
                    <a:pt x="5837" y="36139"/>
                    <a:pt x="6171" y="35926"/>
                  </a:cubicBezTo>
                  <a:cubicBezTo>
                    <a:pt x="6840" y="35470"/>
                    <a:pt x="7508" y="34984"/>
                    <a:pt x="8147" y="34467"/>
                  </a:cubicBezTo>
                  <a:cubicBezTo>
                    <a:pt x="9393" y="33464"/>
                    <a:pt x="10639" y="32339"/>
                    <a:pt x="11764" y="31032"/>
                  </a:cubicBezTo>
                  <a:cubicBezTo>
                    <a:pt x="12341" y="30394"/>
                    <a:pt x="12888" y="29665"/>
                    <a:pt x="13375" y="28905"/>
                  </a:cubicBezTo>
                  <a:cubicBezTo>
                    <a:pt x="13891" y="28114"/>
                    <a:pt x="14317" y="27263"/>
                    <a:pt x="14682" y="26321"/>
                  </a:cubicBezTo>
                  <a:cubicBezTo>
                    <a:pt x="15046" y="25379"/>
                    <a:pt x="15259" y="24315"/>
                    <a:pt x="15320" y="23190"/>
                  </a:cubicBezTo>
                  <a:cubicBezTo>
                    <a:pt x="15320" y="22613"/>
                    <a:pt x="15290" y="22035"/>
                    <a:pt x="15198" y="21488"/>
                  </a:cubicBezTo>
                  <a:cubicBezTo>
                    <a:pt x="15138" y="21063"/>
                    <a:pt x="15077" y="20637"/>
                    <a:pt x="15016" y="20242"/>
                  </a:cubicBezTo>
                  <a:cubicBezTo>
                    <a:pt x="14864" y="19421"/>
                    <a:pt x="14682" y="18631"/>
                    <a:pt x="14499" y="17871"/>
                  </a:cubicBezTo>
                  <a:cubicBezTo>
                    <a:pt x="14317" y="17081"/>
                    <a:pt x="14104" y="16321"/>
                    <a:pt x="13891" y="15561"/>
                  </a:cubicBezTo>
                  <a:cubicBezTo>
                    <a:pt x="13466" y="14041"/>
                    <a:pt x="13010" y="12552"/>
                    <a:pt x="12493" y="11093"/>
                  </a:cubicBezTo>
                  <a:cubicBezTo>
                    <a:pt x="12007" y="9634"/>
                    <a:pt x="11490" y="8175"/>
                    <a:pt x="10943" y="6716"/>
                  </a:cubicBezTo>
                  <a:cubicBezTo>
                    <a:pt x="10669" y="6017"/>
                    <a:pt x="10396" y="5287"/>
                    <a:pt x="10122" y="4558"/>
                  </a:cubicBezTo>
                  <a:lnTo>
                    <a:pt x="9697" y="3494"/>
                  </a:lnTo>
                  <a:lnTo>
                    <a:pt x="9484" y="2947"/>
                  </a:lnTo>
                  <a:lnTo>
                    <a:pt x="9241" y="2400"/>
                  </a:lnTo>
                  <a:cubicBezTo>
                    <a:pt x="9210" y="2309"/>
                    <a:pt x="9150" y="2217"/>
                    <a:pt x="9119" y="2126"/>
                  </a:cubicBezTo>
                  <a:cubicBezTo>
                    <a:pt x="8434" y="777"/>
                    <a:pt x="7069" y="1"/>
                    <a:pt x="5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6227300" y="3697613"/>
              <a:ext cx="745475" cy="389850"/>
            </a:xfrm>
            <a:custGeom>
              <a:rect b="b" l="l" r="r" t="t"/>
              <a:pathLst>
                <a:path extrusionOk="0" h="15594" w="29819">
                  <a:moveTo>
                    <a:pt x="1368" y="0"/>
                  </a:moveTo>
                  <a:cubicBezTo>
                    <a:pt x="578" y="0"/>
                    <a:pt x="0" y="760"/>
                    <a:pt x="183" y="1520"/>
                  </a:cubicBezTo>
                  <a:lnTo>
                    <a:pt x="3678" y="14681"/>
                  </a:lnTo>
                  <a:cubicBezTo>
                    <a:pt x="3830" y="15228"/>
                    <a:pt x="4317" y="15593"/>
                    <a:pt x="4864" y="15593"/>
                  </a:cubicBezTo>
                  <a:lnTo>
                    <a:pt x="24955" y="15593"/>
                  </a:lnTo>
                  <a:cubicBezTo>
                    <a:pt x="25533" y="15593"/>
                    <a:pt x="25989" y="15228"/>
                    <a:pt x="26141" y="14681"/>
                  </a:cubicBezTo>
                  <a:lnTo>
                    <a:pt x="29636" y="1520"/>
                  </a:lnTo>
                  <a:cubicBezTo>
                    <a:pt x="29819" y="760"/>
                    <a:pt x="29241" y="0"/>
                    <a:pt x="28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6553300" y="3859463"/>
              <a:ext cx="93475" cy="94250"/>
            </a:xfrm>
            <a:custGeom>
              <a:rect b="b" l="l" r="r" t="t"/>
              <a:pathLst>
                <a:path extrusionOk="0" h="3770" w="3739">
                  <a:moveTo>
                    <a:pt x="1854" y="0"/>
                  </a:moveTo>
                  <a:cubicBezTo>
                    <a:pt x="821" y="0"/>
                    <a:pt x="0" y="852"/>
                    <a:pt x="0" y="1885"/>
                  </a:cubicBezTo>
                  <a:cubicBezTo>
                    <a:pt x="0" y="2918"/>
                    <a:pt x="821" y="3770"/>
                    <a:pt x="1854" y="3770"/>
                  </a:cubicBezTo>
                  <a:cubicBezTo>
                    <a:pt x="2918" y="3770"/>
                    <a:pt x="3739" y="2918"/>
                    <a:pt x="3739" y="1885"/>
                  </a:cubicBezTo>
                  <a:cubicBezTo>
                    <a:pt x="3739" y="852"/>
                    <a:pt x="2918" y="0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6324575" y="4075263"/>
              <a:ext cx="552450" cy="51700"/>
            </a:xfrm>
            <a:custGeom>
              <a:rect b="b" l="l" r="r" t="t"/>
              <a:pathLst>
                <a:path extrusionOk="0" h="2068" w="22098">
                  <a:moveTo>
                    <a:pt x="0" y="1"/>
                  </a:moveTo>
                  <a:lnTo>
                    <a:pt x="243" y="913"/>
                  </a:lnTo>
                  <a:cubicBezTo>
                    <a:pt x="426" y="1581"/>
                    <a:pt x="1033" y="2068"/>
                    <a:pt x="1733" y="2068"/>
                  </a:cubicBezTo>
                  <a:lnTo>
                    <a:pt x="20335" y="2068"/>
                  </a:lnTo>
                  <a:cubicBezTo>
                    <a:pt x="21034" y="2068"/>
                    <a:pt x="21642" y="1581"/>
                    <a:pt x="21824" y="913"/>
                  </a:cubicBezTo>
                  <a:lnTo>
                    <a:pt x="220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6930200" y="2799238"/>
              <a:ext cx="272825" cy="271475"/>
            </a:xfrm>
            <a:custGeom>
              <a:rect b="b" l="l" r="r" t="t"/>
              <a:pathLst>
                <a:path extrusionOk="0" h="10859" w="10913">
                  <a:moveTo>
                    <a:pt x="10639" y="0"/>
                  </a:moveTo>
                  <a:cubicBezTo>
                    <a:pt x="10571" y="0"/>
                    <a:pt x="10502" y="23"/>
                    <a:pt x="10457" y="68"/>
                  </a:cubicBezTo>
                  <a:lnTo>
                    <a:pt x="92" y="10433"/>
                  </a:lnTo>
                  <a:cubicBezTo>
                    <a:pt x="0" y="10524"/>
                    <a:pt x="0" y="10707"/>
                    <a:pt x="92" y="10798"/>
                  </a:cubicBezTo>
                  <a:cubicBezTo>
                    <a:pt x="152" y="10828"/>
                    <a:pt x="213" y="10859"/>
                    <a:pt x="274" y="10859"/>
                  </a:cubicBezTo>
                  <a:cubicBezTo>
                    <a:pt x="335" y="10859"/>
                    <a:pt x="396" y="10828"/>
                    <a:pt x="456" y="10798"/>
                  </a:cubicBezTo>
                  <a:lnTo>
                    <a:pt x="10821" y="433"/>
                  </a:lnTo>
                  <a:cubicBezTo>
                    <a:pt x="10912" y="342"/>
                    <a:pt x="10912" y="160"/>
                    <a:pt x="10821" y="68"/>
                  </a:cubicBezTo>
                  <a:cubicBezTo>
                    <a:pt x="10776" y="23"/>
                    <a:pt x="10707" y="0"/>
                    <a:pt x="10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7022900" y="2926313"/>
              <a:ext cx="50175" cy="49425"/>
            </a:xfrm>
            <a:custGeom>
              <a:rect b="b" l="l" r="r" t="t"/>
              <a:pathLst>
                <a:path extrusionOk="0" h="1977" w="2007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551"/>
                    <a:pt x="457" y="1976"/>
                    <a:pt x="1004" y="1976"/>
                  </a:cubicBezTo>
                  <a:cubicBezTo>
                    <a:pt x="1551" y="1976"/>
                    <a:pt x="2007" y="1551"/>
                    <a:pt x="2007" y="1004"/>
                  </a:cubicBez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7091300" y="2597288"/>
              <a:ext cx="301700" cy="301700"/>
            </a:xfrm>
            <a:custGeom>
              <a:rect b="b" l="l" r="r" t="t"/>
              <a:pathLst>
                <a:path extrusionOk="0" h="12068" w="12068">
                  <a:moveTo>
                    <a:pt x="6019" y="0"/>
                  </a:moveTo>
                  <a:cubicBezTo>
                    <a:pt x="2706" y="0"/>
                    <a:pt x="0" y="2706"/>
                    <a:pt x="0" y="6019"/>
                  </a:cubicBezTo>
                  <a:cubicBezTo>
                    <a:pt x="0" y="9362"/>
                    <a:pt x="2706" y="12067"/>
                    <a:pt x="6019" y="12067"/>
                  </a:cubicBezTo>
                  <a:cubicBezTo>
                    <a:pt x="9362" y="12067"/>
                    <a:pt x="12067" y="9362"/>
                    <a:pt x="12067" y="6019"/>
                  </a:cubicBezTo>
                  <a:cubicBezTo>
                    <a:pt x="12067" y="2706"/>
                    <a:pt x="9362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7152075" y="2660363"/>
              <a:ext cx="174050" cy="174025"/>
            </a:xfrm>
            <a:custGeom>
              <a:rect b="b" l="l" r="r" t="t"/>
              <a:pathLst>
                <a:path extrusionOk="0" h="6961" w="6962">
                  <a:moveTo>
                    <a:pt x="3466" y="2462"/>
                  </a:moveTo>
                  <a:cubicBezTo>
                    <a:pt x="4044" y="2462"/>
                    <a:pt x="4500" y="2918"/>
                    <a:pt x="4500" y="3496"/>
                  </a:cubicBezTo>
                  <a:cubicBezTo>
                    <a:pt x="4500" y="4073"/>
                    <a:pt x="4044" y="4529"/>
                    <a:pt x="3466" y="4529"/>
                  </a:cubicBezTo>
                  <a:cubicBezTo>
                    <a:pt x="2889" y="4529"/>
                    <a:pt x="2433" y="4073"/>
                    <a:pt x="2433" y="3496"/>
                  </a:cubicBezTo>
                  <a:cubicBezTo>
                    <a:pt x="2433" y="2918"/>
                    <a:pt x="2919" y="2462"/>
                    <a:pt x="3466" y="2462"/>
                  </a:cubicBezTo>
                  <a:close/>
                  <a:moveTo>
                    <a:pt x="2828" y="0"/>
                  </a:moveTo>
                  <a:lnTo>
                    <a:pt x="2828" y="1034"/>
                  </a:lnTo>
                  <a:cubicBezTo>
                    <a:pt x="2554" y="1125"/>
                    <a:pt x="2281" y="1216"/>
                    <a:pt x="2068" y="1368"/>
                  </a:cubicBezTo>
                  <a:lnTo>
                    <a:pt x="1308" y="639"/>
                  </a:lnTo>
                  <a:lnTo>
                    <a:pt x="518" y="1429"/>
                  </a:lnTo>
                  <a:lnTo>
                    <a:pt x="1278" y="2189"/>
                  </a:lnTo>
                  <a:cubicBezTo>
                    <a:pt x="1186" y="2401"/>
                    <a:pt x="1095" y="2614"/>
                    <a:pt x="1034" y="2827"/>
                  </a:cubicBezTo>
                  <a:lnTo>
                    <a:pt x="1" y="2827"/>
                  </a:lnTo>
                  <a:lnTo>
                    <a:pt x="1" y="3952"/>
                  </a:lnTo>
                  <a:lnTo>
                    <a:pt x="974" y="3952"/>
                  </a:lnTo>
                  <a:cubicBezTo>
                    <a:pt x="1034" y="4195"/>
                    <a:pt x="1095" y="4438"/>
                    <a:pt x="1217" y="4651"/>
                  </a:cubicBezTo>
                  <a:lnTo>
                    <a:pt x="396" y="5471"/>
                  </a:lnTo>
                  <a:lnTo>
                    <a:pt x="1217" y="6262"/>
                  </a:lnTo>
                  <a:lnTo>
                    <a:pt x="1946" y="5502"/>
                  </a:lnTo>
                  <a:cubicBezTo>
                    <a:pt x="2220" y="5715"/>
                    <a:pt x="2493" y="5836"/>
                    <a:pt x="2828" y="5927"/>
                  </a:cubicBezTo>
                  <a:lnTo>
                    <a:pt x="2828" y="6961"/>
                  </a:lnTo>
                  <a:lnTo>
                    <a:pt x="3952" y="6961"/>
                  </a:lnTo>
                  <a:lnTo>
                    <a:pt x="3952" y="5988"/>
                  </a:lnTo>
                  <a:cubicBezTo>
                    <a:pt x="4226" y="5927"/>
                    <a:pt x="4500" y="5806"/>
                    <a:pt x="4773" y="5684"/>
                  </a:cubicBezTo>
                  <a:lnTo>
                    <a:pt x="5442" y="6353"/>
                  </a:lnTo>
                  <a:lnTo>
                    <a:pt x="6232" y="5532"/>
                  </a:lnTo>
                  <a:lnTo>
                    <a:pt x="5594" y="4894"/>
                  </a:lnTo>
                  <a:cubicBezTo>
                    <a:pt x="5776" y="4620"/>
                    <a:pt x="5898" y="4286"/>
                    <a:pt x="5959" y="3952"/>
                  </a:cubicBezTo>
                  <a:lnTo>
                    <a:pt x="6962" y="3952"/>
                  </a:lnTo>
                  <a:lnTo>
                    <a:pt x="6962" y="2827"/>
                  </a:lnTo>
                  <a:lnTo>
                    <a:pt x="5928" y="2827"/>
                  </a:lnTo>
                  <a:cubicBezTo>
                    <a:pt x="5867" y="2614"/>
                    <a:pt x="5776" y="2401"/>
                    <a:pt x="5655" y="2189"/>
                  </a:cubicBezTo>
                  <a:lnTo>
                    <a:pt x="6414" y="1429"/>
                  </a:lnTo>
                  <a:lnTo>
                    <a:pt x="5624" y="639"/>
                  </a:lnTo>
                  <a:lnTo>
                    <a:pt x="4895" y="1368"/>
                  </a:lnTo>
                  <a:cubicBezTo>
                    <a:pt x="4591" y="1186"/>
                    <a:pt x="4287" y="1064"/>
                    <a:pt x="3952" y="1003"/>
                  </a:cubicBezTo>
                  <a:lnTo>
                    <a:pt x="39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930175" y="2799238"/>
              <a:ext cx="272825" cy="271475"/>
            </a:xfrm>
            <a:custGeom>
              <a:rect b="b" l="l" r="r" t="t"/>
              <a:pathLst>
                <a:path extrusionOk="0" h="10859" w="10913">
                  <a:moveTo>
                    <a:pt x="286" y="0"/>
                  </a:moveTo>
                  <a:cubicBezTo>
                    <a:pt x="221" y="0"/>
                    <a:pt x="153" y="23"/>
                    <a:pt x="92" y="68"/>
                  </a:cubicBezTo>
                  <a:cubicBezTo>
                    <a:pt x="1" y="160"/>
                    <a:pt x="1" y="342"/>
                    <a:pt x="92" y="433"/>
                  </a:cubicBezTo>
                  <a:lnTo>
                    <a:pt x="10457" y="10798"/>
                  </a:lnTo>
                  <a:cubicBezTo>
                    <a:pt x="10518" y="10828"/>
                    <a:pt x="10578" y="10859"/>
                    <a:pt x="10639" y="10859"/>
                  </a:cubicBezTo>
                  <a:cubicBezTo>
                    <a:pt x="10700" y="10859"/>
                    <a:pt x="10761" y="10828"/>
                    <a:pt x="10822" y="10798"/>
                  </a:cubicBezTo>
                  <a:cubicBezTo>
                    <a:pt x="10913" y="10707"/>
                    <a:pt x="10913" y="10524"/>
                    <a:pt x="10822" y="10433"/>
                  </a:cubicBezTo>
                  <a:lnTo>
                    <a:pt x="457" y="68"/>
                  </a:lnTo>
                  <a:cubicBezTo>
                    <a:pt x="411" y="23"/>
                    <a:pt x="350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6060875" y="2926313"/>
              <a:ext cx="49425" cy="49425"/>
            </a:xfrm>
            <a:custGeom>
              <a:rect b="b" l="l" r="r" t="t"/>
              <a:pathLst>
                <a:path extrusionOk="0" h="1977" w="1977">
                  <a:moveTo>
                    <a:pt x="973" y="1"/>
                  </a:moveTo>
                  <a:cubicBezTo>
                    <a:pt x="426" y="1"/>
                    <a:pt x="1" y="457"/>
                    <a:pt x="1" y="1004"/>
                  </a:cubicBezTo>
                  <a:cubicBezTo>
                    <a:pt x="1" y="1551"/>
                    <a:pt x="426" y="1976"/>
                    <a:pt x="973" y="1976"/>
                  </a:cubicBezTo>
                  <a:cubicBezTo>
                    <a:pt x="1521" y="1976"/>
                    <a:pt x="1976" y="1551"/>
                    <a:pt x="1976" y="1004"/>
                  </a:cubicBezTo>
                  <a:cubicBezTo>
                    <a:pt x="1976" y="457"/>
                    <a:pt x="1521" y="1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765275" y="2604888"/>
              <a:ext cx="301700" cy="301700"/>
            </a:xfrm>
            <a:custGeom>
              <a:rect b="b" l="l" r="r" t="t"/>
              <a:pathLst>
                <a:path extrusionOk="0" h="12068" w="12068">
                  <a:moveTo>
                    <a:pt x="6019" y="0"/>
                  </a:moveTo>
                  <a:cubicBezTo>
                    <a:pt x="2706" y="0"/>
                    <a:pt x="1" y="2706"/>
                    <a:pt x="1" y="6049"/>
                  </a:cubicBezTo>
                  <a:cubicBezTo>
                    <a:pt x="1" y="9362"/>
                    <a:pt x="2706" y="12067"/>
                    <a:pt x="6019" y="12067"/>
                  </a:cubicBezTo>
                  <a:cubicBezTo>
                    <a:pt x="9363" y="12067"/>
                    <a:pt x="12068" y="9362"/>
                    <a:pt x="12068" y="6049"/>
                  </a:cubicBezTo>
                  <a:cubicBezTo>
                    <a:pt x="12068" y="2706"/>
                    <a:pt x="9363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857225" y="2661163"/>
              <a:ext cx="112500" cy="189900"/>
            </a:xfrm>
            <a:custGeom>
              <a:rect b="b" l="l" r="r" t="t"/>
              <a:pathLst>
                <a:path extrusionOk="0" h="7596" w="4500">
                  <a:moveTo>
                    <a:pt x="3563" y="338"/>
                  </a:moveTo>
                  <a:cubicBezTo>
                    <a:pt x="3616" y="338"/>
                    <a:pt x="3665" y="346"/>
                    <a:pt x="3709" y="363"/>
                  </a:cubicBezTo>
                  <a:cubicBezTo>
                    <a:pt x="4286" y="607"/>
                    <a:pt x="4286" y="2278"/>
                    <a:pt x="3435" y="4284"/>
                  </a:cubicBezTo>
                  <a:cubicBezTo>
                    <a:pt x="2661" y="6137"/>
                    <a:pt x="1585" y="7235"/>
                    <a:pt x="962" y="7235"/>
                  </a:cubicBezTo>
                  <a:cubicBezTo>
                    <a:pt x="900" y="7235"/>
                    <a:pt x="843" y="7224"/>
                    <a:pt x="791" y="7202"/>
                  </a:cubicBezTo>
                  <a:cubicBezTo>
                    <a:pt x="244" y="6959"/>
                    <a:pt x="213" y="5287"/>
                    <a:pt x="1065" y="3281"/>
                  </a:cubicBezTo>
                  <a:cubicBezTo>
                    <a:pt x="1847" y="1437"/>
                    <a:pt x="2963" y="338"/>
                    <a:pt x="3563" y="338"/>
                  </a:cubicBezTo>
                  <a:close/>
                  <a:moveTo>
                    <a:pt x="3551" y="0"/>
                  </a:moveTo>
                  <a:cubicBezTo>
                    <a:pt x="3164" y="0"/>
                    <a:pt x="2726" y="253"/>
                    <a:pt x="2250" y="728"/>
                  </a:cubicBezTo>
                  <a:cubicBezTo>
                    <a:pt x="1703" y="1306"/>
                    <a:pt x="1156" y="2157"/>
                    <a:pt x="730" y="3160"/>
                  </a:cubicBezTo>
                  <a:cubicBezTo>
                    <a:pt x="305" y="4132"/>
                    <a:pt x="61" y="5105"/>
                    <a:pt x="31" y="5895"/>
                  </a:cubicBezTo>
                  <a:cubicBezTo>
                    <a:pt x="1" y="6777"/>
                    <a:pt x="213" y="7354"/>
                    <a:pt x="669" y="7537"/>
                  </a:cubicBezTo>
                  <a:cubicBezTo>
                    <a:pt x="762" y="7576"/>
                    <a:pt x="862" y="7596"/>
                    <a:pt x="967" y="7596"/>
                  </a:cubicBezTo>
                  <a:cubicBezTo>
                    <a:pt x="1346" y="7596"/>
                    <a:pt x="1798" y="7344"/>
                    <a:pt x="2250" y="6868"/>
                  </a:cubicBezTo>
                  <a:cubicBezTo>
                    <a:pt x="2827" y="6291"/>
                    <a:pt x="3344" y="5409"/>
                    <a:pt x="3770" y="4436"/>
                  </a:cubicBezTo>
                  <a:cubicBezTo>
                    <a:pt x="4195" y="3464"/>
                    <a:pt x="4438" y="2491"/>
                    <a:pt x="4469" y="1670"/>
                  </a:cubicBezTo>
                  <a:cubicBezTo>
                    <a:pt x="4499" y="819"/>
                    <a:pt x="4286" y="242"/>
                    <a:pt x="3861" y="59"/>
                  </a:cubicBezTo>
                  <a:cubicBezTo>
                    <a:pt x="3762" y="20"/>
                    <a:pt x="3658" y="0"/>
                    <a:pt x="3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836700" y="2673988"/>
              <a:ext cx="153525" cy="164025"/>
            </a:xfrm>
            <a:custGeom>
              <a:rect b="b" l="l" r="r" t="t"/>
              <a:pathLst>
                <a:path extrusionOk="0" h="6561" w="6141">
                  <a:moveTo>
                    <a:pt x="999" y="366"/>
                  </a:moveTo>
                  <a:cubicBezTo>
                    <a:pt x="1182" y="366"/>
                    <a:pt x="1409" y="420"/>
                    <a:pt x="1673" y="519"/>
                  </a:cubicBezTo>
                  <a:cubicBezTo>
                    <a:pt x="1764" y="580"/>
                    <a:pt x="1855" y="610"/>
                    <a:pt x="1977" y="671"/>
                  </a:cubicBezTo>
                  <a:cubicBezTo>
                    <a:pt x="2645" y="1036"/>
                    <a:pt x="3375" y="1674"/>
                    <a:pt x="4044" y="2434"/>
                  </a:cubicBezTo>
                  <a:cubicBezTo>
                    <a:pt x="5472" y="4075"/>
                    <a:pt x="5959" y="5686"/>
                    <a:pt x="5503" y="6081"/>
                  </a:cubicBezTo>
                  <a:cubicBezTo>
                    <a:pt x="5425" y="6159"/>
                    <a:pt x="5312" y="6196"/>
                    <a:pt x="5168" y="6196"/>
                  </a:cubicBezTo>
                  <a:cubicBezTo>
                    <a:pt x="4917" y="6196"/>
                    <a:pt x="4572" y="6082"/>
                    <a:pt x="4165" y="5869"/>
                  </a:cubicBezTo>
                  <a:cubicBezTo>
                    <a:pt x="3496" y="5504"/>
                    <a:pt x="2767" y="4896"/>
                    <a:pt x="2098" y="4136"/>
                  </a:cubicBezTo>
                  <a:cubicBezTo>
                    <a:pt x="1430" y="3346"/>
                    <a:pt x="913" y="2525"/>
                    <a:pt x="670" y="1826"/>
                  </a:cubicBezTo>
                  <a:cubicBezTo>
                    <a:pt x="427" y="1157"/>
                    <a:pt x="427" y="671"/>
                    <a:pt x="639" y="489"/>
                  </a:cubicBezTo>
                  <a:cubicBezTo>
                    <a:pt x="723" y="405"/>
                    <a:pt x="845" y="366"/>
                    <a:pt x="999" y="366"/>
                  </a:cubicBezTo>
                  <a:close/>
                  <a:moveTo>
                    <a:pt x="995" y="1"/>
                  </a:moveTo>
                  <a:cubicBezTo>
                    <a:pt x="755" y="1"/>
                    <a:pt x="553" y="71"/>
                    <a:pt x="396" y="215"/>
                  </a:cubicBezTo>
                  <a:cubicBezTo>
                    <a:pt x="62" y="519"/>
                    <a:pt x="1" y="1127"/>
                    <a:pt x="305" y="1948"/>
                  </a:cubicBezTo>
                  <a:cubicBezTo>
                    <a:pt x="579" y="2708"/>
                    <a:pt x="1126" y="3559"/>
                    <a:pt x="1825" y="4349"/>
                  </a:cubicBezTo>
                  <a:cubicBezTo>
                    <a:pt x="2524" y="5170"/>
                    <a:pt x="3284" y="5808"/>
                    <a:pt x="4013" y="6203"/>
                  </a:cubicBezTo>
                  <a:cubicBezTo>
                    <a:pt x="4104" y="6264"/>
                    <a:pt x="4226" y="6325"/>
                    <a:pt x="4348" y="6355"/>
                  </a:cubicBezTo>
                  <a:cubicBezTo>
                    <a:pt x="4652" y="6492"/>
                    <a:pt x="4925" y="6560"/>
                    <a:pt x="5161" y="6560"/>
                  </a:cubicBezTo>
                  <a:cubicBezTo>
                    <a:pt x="5396" y="6560"/>
                    <a:pt x="5594" y="6492"/>
                    <a:pt x="5746" y="6355"/>
                  </a:cubicBezTo>
                  <a:cubicBezTo>
                    <a:pt x="6111" y="6051"/>
                    <a:pt x="6141" y="5413"/>
                    <a:pt x="5837" y="4622"/>
                  </a:cubicBezTo>
                  <a:cubicBezTo>
                    <a:pt x="5563" y="3863"/>
                    <a:pt x="5016" y="3012"/>
                    <a:pt x="4317" y="2191"/>
                  </a:cubicBezTo>
                  <a:cubicBezTo>
                    <a:pt x="3618" y="1401"/>
                    <a:pt x="2858" y="732"/>
                    <a:pt x="2129" y="367"/>
                  </a:cubicBezTo>
                  <a:cubicBezTo>
                    <a:pt x="1696" y="125"/>
                    <a:pt x="1312" y="1"/>
                    <a:pt x="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811625" y="2714613"/>
              <a:ext cx="204450" cy="82925"/>
            </a:xfrm>
            <a:custGeom>
              <a:rect b="b" l="l" r="r" t="t"/>
              <a:pathLst>
                <a:path extrusionOk="0" h="3317" w="8178">
                  <a:moveTo>
                    <a:pt x="4382" y="347"/>
                  </a:moveTo>
                  <a:cubicBezTo>
                    <a:pt x="5252" y="347"/>
                    <a:pt x="6079" y="444"/>
                    <a:pt x="6718" y="657"/>
                  </a:cubicBezTo>
                  <a:cubicBezTo>
                    <a:pt x="6840" y="687"/>
                    <a:pt x="6931" y="718"/>
                    <a:pt x="7053" y="779"/>
                  </a:cubicBezTo>
                  <a:cubicBezTo>
                    <a:pt x="7509" y="961"/>
                    <a:pt x="7782" y="1204"/>
                    <a:pt x="7782" y="1478"/>
                  </a:cubicBezTo>
                  <a:cubicBezTo>
                    <a:pt x="7813" y="2086"/>
                    <a:pt x="6323" y="2845"/>
                    <a:pt x="4135" y="2937"/>
                  </a:cubicBezTo>
                  <a:cubicBezTo>
                    <a:pt x="3934" y="2949"/>
                    <a:pt x="3735" y="2955"/>
                    <a:pt x="3538" y="2955"/>
                  </a:cubicBezTo>
                  <a:cubicBezTo>
                    <a:pt x="2752" y="2955"/>
                    <a:pt x="2013" y="2858"/>
                    <a:pt x="1430" y="2663"/>
                  </a:cubicBezTo>
                  <a:cubicBezTo>
                    <a:pt x="761" y="2450"/>
                    <a:pt x="396" y="2146"/>
                    <a:pt x="366" y="1842"/>
                  </a:cubicBezTo>
                  <a:cubicBezTo>
                    <a:pt x="335" y="1538"/>
                    <a:pt x="700" y="1204"/>
                    <a:pt x="1338" y="931"/>
                  </a:cubicBezTo>
                  <a:cubicBezTo>
                    <a:pt x="2037" y="596"/>
                    <a:pt x="2980" y="414"/>
                    <a:pt x="4013" y="353"/>
                  </a:cubicBezTo>
                  <a:cubicBezTo>
                    <a:pt x="4137" y="349"/>
                    <a:pt x="4260" y="347"/>
                    <a:pt x="4382" y="347"/>
                  </a:cubicBezTo>
                  <a:close/>
                  <a:moveTo>
                    <a:pt x="4613" y="0"/>
                  </a:moveTo>
                  <a:cubicBezTo>
                    <a:pt x="4406" y="0"/>
                    <a:pt x="4196" y="7"/>
                    <a:pt x="3983" y="19"/>
                  </a:cubicBezTo>
                  <a:cubicBezTo>
                    <a:pt x="2919" y="49"/>
                    <a:pt x="1946" y="262"/>
                    <a:pt x="1217" y="596"/>
                  </a:cubicBezTo>
                  <a:cubicBezTo>
                    <a:pt x="396" y="931"/>
                    <a:pt x="1" y="1387"/>
                    <a:pt x="1" y="1873"/>
                  </a:cubicBezTo>
                  <a:cubicBezTo>
                    <a:pt x="31" y="2268"/>
                    <a:pt x="366" y="2602"/>
                    <a:pt x="974" y="2876"/>
                  </a:cubicBezTo>
                  <a:cubicBezTo>
                    <a:pt x="1095" y="2937"/>
                    <a:pt x="1217" y="2967"/>
                    <a:pt x="1338" y="2997"/>
                  </a:cubicBezTo>
                  <a:cubicBezTo>
                    <a:pt x="1968" y="3199"/>
                    <a:pt x="2764" y="3317"/>
                    <a:pt x="3624" y="3317"/>
                  </a:cubicBezTo>
                  <a:cubicBezTo>
                    <a:pt x="3802" y="3317"/>
                    <a:pt x="3983" y="3312"/>
                    <a:pt x="4165" y="3301"/>
                  </a:cubicBezTo>
                  <a:cubicBezTo>
                    <a:pt x="5229" y="3241"/>
                    <a:pt x="6202" y="3028"/>
                    <a:pt x="6962" y="2724"/>
                  </a:cubicBezTo>
                  <a:cubicBezTo>
                    <a:pt x="7752" y="2359"/>
                    <a:pt x="8177" y="1903"/>
                    <a:pt x="8147" y="1447"/>
                  </a:cubicBezTo>
                  <a:cubicBezTo>
                    <a:pt x="8117" y="991"/>
                    <a:pt x="7661" y="566"/>
                    <a:pt x="6840" y="292"/>
                  </a:cubicBezTo>
                  <a:cubicBezTo>
                    <a:pt x="6208" y="98"/>
                    <a:pt x="5439" y="0"/>
                    <a:pt x="4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888375" y="2733513"/>
              <a:ext cx="50200" cy="44750"/>
            </a:xfrm>
            <a:custGeom>
              <a:rect b="b" l="l" r="r" t="t"/>
              <a:pathLst>
                <a:path extrusionOk="0" h="1790" w="2008">
                  <a:moveTo>
                    <a:pt x="970" y="0"/>
                  </a:moveTo>
                  <a:cubicBezTo>
                    <a:pt x="632" y="0"/>
                    <a:pt x="317" y="204"/>
                    <a:pt x="183" y="539"/>
                  </a:cubicBezTo>
                  <a:cubicBezTo>
                    <a:pt x="1" y="995"/>
                    <a:pt x="183" y="1512"/>
                    <a:pt x="639" y="1725"/>
                  </a:cubicBezTo>
                  <a:cubicBezTo>
                    <a:pt x="750" y="1769"/>
                    <a:pt x="865" y="1790"/>
                    <a:pt x="980" y="1790"/>
                  </a:cubicBezTo>
                  <a:cubicBezTo>
                    <a:pt x="1339" y="1790"/>
                    <a:pt x="1686" y="1584"/>
                    <a:pt x="1825" y="1238"/>
                  </a:cubicBezTo>
                  <a:cubicBezTo>
                    <a:pt x="2007" y="782"/>
                    <a:pt x="1794" y="266"/>
                    <a:pt x="1338" y="83"/>
                  </a:cubicBezTo>
                  <a:cubicBezTo>
                    <a:pt x="1217" y="27"/>
                    <a:pt x="1092" y="0"/>
                    <a:pt x="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5949925" y="2670238"/>
              <a:ext cx="29675" cy="26275"/>
            </a:xfrm>
            <a:custGeom>
              <a:rect b="b" l="l" r="r" t="t"/>
              <a:pathLst>
                <a:path extrusionOk="0" h="1051" w="1187">
                  <a:moveTo>
                    <a:pt x="605" y="0"/>
                  </a:moveTo>
                  <a:cubicBezTo>
                    <a:pt x="392" y="0"/>
                    <a:pt x="193" y="116"/>
                    <a:pt x="123" y="304"/>
                  </a:cubicBezTo>
                  <a:cubicBezTo>
                    <a:pt x="1" y="578"/>
                    <a:pt x="123" y="882"/>
                    <a:pt x="396" y="1003"/>
                  </a:cubicBezTo>
                  <a:cubicBezTo>
                    <a:pt x="460" y="1035"/>
                    <a:pt x="530" y="1051"/>
                    <a:pt x="601" y="1051"/>
                  </a:cubicBezTo>
                  <a:cubicBezTo>
                    <a:pt x="798" y="1051"/>
                    <a:pt x="998" y="931"/>
                    <a:pt x="1065" y="730"/>
                  </a:cubicBezTo>
                  <a:cubicBezTo>
                    <a:pt x="1186" y="456"/>
                    <a:pt x="1065" y="152"/>
                    <a:pt x="791" y="31"/>
                  </a:cubicBezTo>
                  <a:cubicBezTo>
                    <a:pt x="730" y="10"/>
                    <a:pt x="667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5808600" y="2734413"/>
              <a:ext cx="29650" cy="26700"/>
            </a:xfrm>
            <a:custGeom>
              <a:rect b="b" l="l" r="r" t="t"/>
              <a:pathLst>
                <a:path extrusionOk="0" h="1068" w="1186">
                  <a:moveTo>
                    <a:pt x="572" y="0"/>
                  </a:moveTo>
                  <a:cubicBezTo>
                    <a:pt x="370" y="0"/>
                    <a:pt x="181" y="119"/>
                    <a:pt x="92" y="321"/>
                  </a:cubicBezTo>
                  <a:cubicBezTo>
                    <a:pt x="0" y="595"/>
                    <a:pt x="122" y="898"/>
                    <a:pt x="365" y="1020"/>
                  </a:cubicBezTo>
                  <a:cubicBezTo>
                    <a:pt x="437" y="1052"/>
                    <a:pt x="511" y="1067"/>
                    <a:pt x="583" y="1067"/>
                  </a:cubicBezTo>
                  <a:cubicBezTo>
                    <a:pt x="786" y="1067"/>
                    <a:pt x="975" y="948"/>
                    <a:pt x="1064" y="746"/>
                  </a:cubicBezTo>
                  <a:cubicBezTo>
                    <a:pt x="1186" y="473"/>
                    <a:pt x="1064" y="169"/>
                    <a:pt x="791" y="47"/>
                  </a:cubicBezTo>
                  <a:cubicBezTo>
                    <a:pt x="719" y="15"/>
                    <a:pt x="645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5965125" y="2785738"/>
              <a:ext cx="30425" cy="26275"/>
            </a:xfrm>
            <a:custGeom>
              <a:rect b="b" l="l" r="r" t="t"/>
              <a:pathLst>
                <a:path extrusionOk="0" h="1051" w="1217">
                  <a:moveTo>
                    <a:pt x="635" y="1"/>
                  </a:moveTo>
                  <a:cubicBezTo>
                    <a:pt x="420" y="1"/>
                    <a:pt x="217" y="116"/>
                    <a:pt x="122" y="304"/>
                  </a:cubicBezTo>
                  <a:cubicBezTo>
                    <a:pt x="1" y="578"/>
                    <a:pt x="122" y="882"/>
                    <a:pt x="396" y="1004"/>
                  </a:cubicBezTo>
                  <a:cubicBezTo>
                    <a:pt x="468" y="1036"/>
                    <a:pt x="542" y="1051"/>
                    <a:pt x="614" y="1051"/>
                  </a:cubicBezTo>
                  <a:cubicBezTo>
                    <a:pt x="817" y="1051"/>
                    <a:pt x="1005" y="932"/>
                    <a:pt x="1095" y="730"/>
                  </a:cubicBezTo>
                  <a:cubicBezTo>
                    <a:pt x="1217" y="456"/>
                    <a:pt x="1095" y="152"/>
                    <a:pt x="822" y="31"/>
                  </a:cubicBezTo>
                  <a:cubicBezTo>
                    <a:pt x="760" y="10"/>
                    <a:pt x="697" y="1"/>
                    <a:pt x="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"/>
          <p:cNvSpPr txBox="1"/>
          <p:nvPr>
            <p:ph type="title"/>
          </p:nvPr>
        </p:nvSpPr>
        <p:spPr>
          <a:xfrm>
            <a:off x="599925" y="2524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3. </a:t>
            </a:r>
            <a:r>
              <a:rPr lang="en" sz="3500"/>
              <a:t>Challenges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806" name="Google Shape;806;p22"/>
          <p:cNvSpPr txBox="1"/>
          <p:nvPr>
            <p:ph idx="1" type="subTitle"/>
          </p:nvPr>
        </p:nvSpPr>
        <p:spPr>
          <a:xfrm>
            <a:off x="882388" y="1746312"/>
            <a:ext cx="2249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2"/>
                </a:solidFill>
              </a:rPr>
              <a:t>System Scalability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07" name="Google Shape;807;p22"/>
          <p:cNvSpPr txBox="1"/>
          <p:nvPr>
            <p:ph idx="2" type="subTitle"/>
          </p:nvPr>
        </p:nvSpPr>
        <p:spPr>
          <a:xfrm>
            <a:off x="3554063" y="1666100"/>
            <a:ext cx="2249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2"/>
                </a:solidFill>
              </a:rPr>
              <a:t>Key 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2"/>
                </a:solidFill>
              </a:rPr>
              <a:t>Exchange 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08" name="Google Shape;808;p22"/>
          <p:cNvSpPr txBox="1"/>
          <p:nvPr>
            <p:ph idx="5" type="subTitle"/>
          </p:nvPr>
        </p:nvSpPr>
        <p:spPr>
          <a:xfrm>
            <a:off x="1018288" y="2609844"/>
            <a:ext cx="2249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Implement an auto scaling group on the AWS server</a:t>
            </a:r>
            <a:endParaRPr/>
          </a:p>
        </p:txBody>
      </p:sp>
      <p:sp>
        <p:nvSpPr>
          <p:cNvPr id="809" name="Google Shape;809;p22"/>
          <p:cNvSpPr txBox="1"/>
          <p:nvPr>
            <p:ph idx="6" type="subTitle"/>
          </p:nvPr>
        </p:nvSpPr>
        <p:spPr>
          <a:xfrm>
            <a:off x="3554063" y="2524850"/>
            <a:ext cx="22494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Implement the mechanism for sharing keys between </a:t>
            </a:r>
            <a:r>
              <a:rPr lang="en"/>
              <a:t>subscriber</a:t>
            </a:r>
            <a:r>
              <a:rPr lang="en"/>
              <a:t> and publisher</a:t>
            </a:r>
            <a:endParaRPr/>
          </a:p>
        </p:txBody>
      </p:sp>
      <p:sp>
        <p:nvSpPr>
          <p:cNvPr id="810" name="Google Shape;810;p22"/>
          <p:cNvSpPr txBox="1"/>
          <p:nvPr>
            <p:ph idx="2" type="subTitle"/>
          </p:nvPr>
        </p:nvSpPr>
        <p:spPr>
          <a:xfrm>
            <a:off x="6307363" y="1666106"/>
            <a:ext cx="2249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2"/>
                </a:solidFill>
              </a:rPr>
              <a:t>Processing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lt2"/>
                </a:solidFill>
              </a:rPr>
              <a:t>Time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811" name="Google Shape;811;p22"/>
          <p:cNvSpPr txBox="1"/>
          <p:nvPr>
            <p:ph idx="6" type="subTitle"/>
          </p:nvPr>
        </p:nvSpPr>
        <p:spPr>
          <a:xfrm>
            <a:off x="6307363" y="2524850"/>
            <a:ext cx="22494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Time taken to encrypt/decrypt message for large data can affect the response time</a:t>
            </a:r>
            <a:endParaRPr/>
          </a:p>
        </p:txBody>
      </p:sp>
      <p:sp>
        <p:nvSpPr>
          <p:cNvPr id="812" name="Google Shape;8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4c9a58c41f_2_605"/>
          <p:cNvSpPr txBox="1"/>
          <p:nvPr>
            <p:ph type="title"/>
          </p:nvPr>
        </p:nvSpPr>
        <p:spPr>
          <a:xfrm>
            <a:off x="214725" y="1521300"/>
            <a:ext cx="4475700" cy="1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4</a:t>
            </a:r>
            <a:r>
              <a:rPr lang="en" sz="3500"/>
              <a:t>. Visualization 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and Demo</a:t>
            </a:r>
            <a:endParaRPr sz="3500">
              <a:solidFill>
                <a:schemeClr val="lt2"/>
              </a:solidFill>
            </a:endParaRPr>
          </a:p>
        </p:txBody>
      </p:sp>
      <p:grpSp>
        <p:nvGrpSpPr>
          <p:cNvPr id="818" name="Google Shape;818;g14c9a58c41f_2_605"/>
          <p:cNvGrpSpPr/>
          <p:nvPr/>
        </p:nvGrpSpPr>
        <p:grpSpPr>
          <a:xfrm>
            <a:off x="4569577" y="1212262"/>
            <a:ext cx="2769108" cy="3566037"/>
            <a:chOff x="921531" y="902175"/>
            <a:chExt cx="3249364" cy="4088085"/>
          </a:xfrm>
        </p:grpSpPr>
        <p:sp>
          <p:nvSpPr>
            <p:cNvPr id="819" name="Google Shape;819;g14c9a58c41f_2_605"/>
            <p:cNvSpPr/>
            <p:nvPr/>
          </p:nvSpPr>
          <p:spPr>
            <a:xfrm>
              <a:off x="1722466" y="2056522"/>
              <a:ext cx="408898" cy="600283"/>
            </a:xfrm>
            <a:custGeom>
              <a:rect b="b" l="l" r="r" t="t"/>
              <a:pathLst>
                <a:path extrusionOk="0" h="13578" w="9249">
                  <a:moveTo>
                    <a:pt x="3414" y="1"/>
                  </a:moveTo>
                  <a:cubicBezTo>
                    <a:pt x="2930" y="1"/>
                    <a:pt x="2527" y="350"/>
                    <a:pt x="2420" y="807"/>
                  </a:cubicBezTo>
                  <a:lnTo>
                    <a:pt x="134" y="12367"/>
                  </a:lnTo>
                  <a:cubicBezTo>
                    <a:pt x="0" y="12986"/>
                    <a:pt x="484" y="13577"/>
                    <a:pt x="1102" y="13577"/>
                  </a:cubicBezTo>
                  <a:lnTo>
                    <a:pt x="9248" y="13577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14c9a58c41f_2_605"/>
            <p:cNvSpPr/>
            <p:nvPr/>
          </p:nvSpPr>
          <p:spPr>
            <a:xfrm>
              <a:off x="2742194" y="2056522"/>
              <a:ext cx="407705" cy="600283"/>
            </a:xfrm>
            <a:custGeom>
              <a:rect b="b" l="l" r="r" t="t"/>
              <a:pathLst>
                <a:path extrusionOk="0" h="13578" w="9222">
                  <a:moveTo>
                    <a:pt x="3065" y="1"/>
                  </a:moveTo>
                  <a:lnTo>
                    <a:pt x="1" y="13577"/>
                  </a:lnTo>
                  <a:lnTo>
                    <a:pt x="8146" y="13577"/>
                  </a:lnTo>
                  <a:cubicBezTo>
                    <a:pt x="8765" y="13577"/>
                    <a:pt x="9222" y="12986"/>
                    <a:pt x="9114" y="12367"/>
                  </a:cubicBezTo>
                  <a:lnTo>
                    <a:pt x="6829" y="807"/>
                  </a:lnTo>
                  <a:cubicBezTo>
                    <a:pt x="6722" y="350"/>
                    <a:pt x="6318" y="1"/>
                    <a:pt x="5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14c9a58c41f_2_605"/>
            <p:cNvSpPr/>
            <p:nvPr/>
          </p:nvSpPr>
          <p:spPr>
            <a:xfrm>
              <a:off x="1653500" y="902175"/>
              <a:ext cx="1565388" cy="1806951"/>
            </a:xfrm>
            <a:custGeom>
              <a:rect b="b" l="l" r="r" t="t"/>
              <a:pathLst>
                <a:path extrusionOk="0" h="40872" w="35408">
                  <a:moveTo>
                    <a:pt x="17707" y="1"/>
                  </a:moveTo>
                  <a:cubicBezTo>
                    <a:pt x="17133" y="1"/>
                    <a:pt x="16561" y="236"/>
                    <a:pt x="16158" y="706"/>
                  </a:cubicBezTo>
                  <a:cubicBezTo>
                    <a:pt x="1" y="19391"/>
                    <a:pt x="8389" y="40871"/>
                    <a:pt x="8389" y="40871"/>
                  </a:cubicBezTo>
                  <a:lnTo>
                    <a:pt x="27019" y="40871"/>
                  </a:lnTo>
                  <a:cubicBezTo>
                    <a:pt x="27019" y="40871"/>
                    <a:pt x="35407" y="19391"/>
                    <a:pt x="19277" y="706"/>
                  </a:cubicBezTo>
                  <a:cubicBezTo>
                    <a:pt x="18860" y="236"/>
                    <a:pt x="18282" y="1"/>
                    <a:pt x="17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14c9a58c41f_2_605"/>
            <p:cNvSpPr/>
            <p:nvPr/>
          </p:nvSpPr>
          <p:spPr>
            <a:xfrm>
              <a:off x="2031444" y="902175"/>
              <a:ext cx="810635" cy="604130"/>
            </a:xfrm>
            <a:custGeom>
              <a:rect b="b" l="l" r="r" t="t"/>
              <a:pathLst>
                <a:path extrusionOk="0" h="13665" w="18336">
                  <a:moveTo>
                    <a:pt x="9158" y="1"/>
                  </a:moveTo>
                  <a:cubicBezTo>
                    <a:pt x="8584" y="1"/>
                    <a:pt x="8012" y="236"/>
                    <a:pt x="7609" y="706"/>
                  </a:cubicBezTo>
                  <a:cubicBezTo>
                    <a:pt x="3926" y="4981"/>
                    <a:pt x="1506" y="9390"/>
                    <a:pt x="1" y="13665"/>
                  </a:cubicBezTo>
                  <a:lnTo>
                    <a:pt x="18336" y="13665"/>
                  </a:lnTo>
                  <a:cubicBezTo>
                    <a:pt x="16803" y="9390"/>
                    <a:pt x="14411" y="4981"/>
                    <a:pt x="10728" y="706"/>
                  </a:cubicBezTo>
                  <a:cubicBezTo>
                    <a:pt x="10311" y="236"/>
                    <a:pt x="9733" y="1"/>
                    <a:pt x="9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14c9a58c41f_2_605"/>
            <p:cNvSpPr/>
            <p:nvPr/>
          </p:nvSpPr>
          <p:spPr>
            <a:xfrm>
              <a:off x="2096829" y="1654837"/>
              <a:ext cx="678712" cy="678668"/>
            </a:xfrm>
            <a:custGeom>
              <a:rect b="b" l="l" r="r" t="t"/>
              <a:pathLst>
                <a:path extrusionOk="0" h="15351" w="15352">
                  <a:moveTo>
                    <a:pt x="7689" y="0"/>
                  </a:moveTo>
                  <a:cubicBezTo>
                    <a:pt x="3442" y="0"/>
                    <a:pt x="1" y="3441"/>
                    <a:pt x="1" y="7689"/>
                  </a:cubicBezTo>
                  <a:cubicBezTo>
                    <a:pt x="1" y="11910"/>
                    <a:pt x="3442" y="15351"/>
                    <a:pt x="7689" y="15351"/>
                  </a:cubicBezTo>
                  <a:cubicBezTo>
                    <a:pt x="11910" y="15351"/>
                    <a:pt x="15351" y="11910"/>
                    <a:pt x="15351" y="7689"/>
                  </a:cubicBezTo>
                  <a:cubicBezTo>
                    <a:pt x="15351" y="3441"/>
                    <a:pt x="11910" y="0"/>
                    <a:pt x="7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14c9a58c41f_2_605"/>
            <p:cNvSpPr/>
            <p:nvPr/>
          </p:nvSpPr>
          <p:spPr>
            <a:xfrm>
              <a:off x="2133655" y="1691663"/>
              <a:ext cx="606208" cy="606208"/>
            </a:xfrm>
            <a:custGeom>
              <a:rect b="b" l="l" r="r" t="t"/>
              <a:pathLst>
                <a:path extrusionOk="0" h="13712" w="13712">
                  <a:moveTo>
                    <a:pt x="6856" y="0"/>
                  </a:moveTo>
                  <a:cubicBezTo>
                    <a:pt x="3066" y="0"/>
                    <a:pt x="1" y="3065"/>
                    <a:pt x="1" y="6856"/>
                  </a:cubicBezTo>
                  <a:cubicBezTo>
                    <a:pt x="1" y="10620"/>
                    <a:pt x="3066" y="13711"/>
                    <a:pt x="6856" y="13711"/>
                  </a:cubicBezTo>
                  <a:cubicBezTo>
                    <a:pt x="10620" y="13711"/>
                    <a:pt x="13712" y="10620"/>
                    <a:pt x="13712" y="6856"/>
                  </a:cubicBezTo>
                  <a:cubicBezTo>
                    <a:pt x="13712" y="3065"/>
                    <a:pt x="10620" y="0"/>
                    <a:pt x="68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14c9a58c41f_2_605"/>
            <p:cNvSpPr/>
            <p:nvPr/>
          </p:nvSpPr>
          <p:spPr>
            <a:xfrm>
              <a:off x="2197847" y="1755855"/>
              <a:ext cx="477866" cy="477822"/>
            </a:xfrm>
            <a:custGeom>
              <a:rect b="b" l="l" r="r" t="t"/>
              <a:pathLst>
                <a:path extrusionOk="0" h="10808" w="10809">
                  <a:moveTo>
                    <a:pt x="5404" y="0"/>
                  </a:moveTo>
                  <a:cubicBezTo>
                    <a:pt x="2420" y="0"/>
                    <a:pt x="1" y="2420"/>
                    <a:pt x="1" y="5404"/>
                  </a:cubicBezTo>
                  <a:cubicBezTo>
                    <a:pt x="1" y="8388"/>
                    <a:pt x="2420" y="10807"/>
                    <a:pt x="5404" y="10807"/>
                  </a:cubicBezTo>
                  <a:cubicBezTo>
                    <a:pt x="8388" y="10807"/>
                    <a:pt x="10808" y="8388"/>
                    <a:pt x="10808" y="5404"/>
                  </a:cubicBezTo>
                  <a:cubicBezTo>
                    <a:pt x="10808" y="2420"/>
                    <a:pt x="8388" y="0"/>
                    <a:pt x="5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14c9a58c41f_2_605"/>
            <p:cNvSpPr/>
            <p:nvPr/>
          </p:nvSpPr>
          <p:spPr>
            <a:xfrm>
              <a:off x="2234717" y="1792681"/>
              <a:ext cx="404124" cy="404168"/>
            </a:xfrm>
            <a:custGeom>
              <a:rect b="b" l="l" r="r" t="t"/>
              <a:pathLst>
                <a:path extrusionOk="0" h="9142" w="9141">
                  <a:moveTo>
                    <a:pt x="4570" y="1"/>
                  </a:moveTo>
                  <a:cubicBezTo>
                    <a:pt x="2043" y="1"/>
                    <a:pt x="0" y="2044"/>
                    <a:pt x="0" y="4571"/>
                  </a:cubicBezTo>
                  <a:cubicBezTo>
                    <a:pt x="0" y="7098"/>
                    <a:pt x="2043" y="9141"/>
                    <a:pt x="4570" y="9141"/>
                  </a:cubicBezTo>
                  <a:cubicBezTo>
                    <a:pt x="7097" y="9141"/>
                    <a:pt x="9141" y="7098"/>
                    <a:pt x="9141" y="4571"/>
                  </a:cubicBezTo>
                  <a:cubicBezTo>
                    <a:pt x="9141" y="2044"/>
                    <a:pt x="7097" y="1"/>
                    <a:pt x="4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14c9a58c41f_2_605"/>
            <p:cNvSpPr/>
            <p:nvPr/>
          </p:nvSpPr>
          <p:spPr>
            <a:xfrm>
              <a:off x="2304833" y="1844981"/>
              <a:ext cx="141472" cy="141472"/>
            </a:xfrm>
            <a:custGeom>
              <a:rect b="b" l="l" r="r" t="t"/>
              <a:pathLst>
                <a:path extrusionOk="0" h="3200" w="3200">
                  <a:moveTo>
                    <a:pt x="1586" y="0"/>
                  </a:moveTo>
                  <a:cubicBezTo>
                    <a:pt x="726" y="0"/>
                    <a:pt x="0" y="699"/>
                    <a:pt x="0" y="1587"/>
                  </a:cubicBezTo>
                  <a:cubicBezTo>
                    <a:pt x="0" y="2474"/>
                    <a:pt x="726" y="3200"/>
                    <a:pt x="1586" y="3200"/>
                  </a:cubicBezTo>
                  <a:cubicBezTo>
                    <a:pt x="2474" y="3200"/>
                    <a:pt x="3199" y="2474"/>
                    <a:pt x="3199" y="1587"/>
                  </a:cubicBezTo>
                  <a:cubicBezTo>
                    <a:pt x="3199" y="699"/>
                    <a:pt x="2474" y="0"/>
                    <a:pt x="15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14c9a58c41f_2_605"/>
            <p:cNvSpPr/>
            <p:nvPr/>
          </p:nvSpPr>
          <p:spPr>
            <a:xfrm>
              <a:off x="2177643" y="2709050"/>
              <a:ext cx="517080" cy="103407"/>
            </a:xfrm>
            <a:custGeom>
              <a:rect b="b" l="l" r="r" t="t"/>
              <a:pathLst>
                <a:path extrusionOk="0" h="2339" w="11696">
                  <a:moveTo>
                    <a:pt x="1" y="0"/>
                  </a:moveTo>
                  <a:lnTo>
                    <a:pt x="1" y="2339"/>
                  </a:lnTo>
                  <a:lnTo>
                    <a:pt x="11695" y="2339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14c9a58c41f_2_605"/>
            <p:cNvSpPr/>
            <p:nvPr/>
          </p:nvSpPr>
          <p:spPr>
            <a:xfrm>
              <a:off x="2177643" y="2709050"/>
              <a:ext cx="259159" cy="103407"/>
            </a:xfrm>
            <a:custGeom>
              <a:rect b="b" l="l" r="r" t="t"/>
              <a:pathLst>
                <a:path extrusionOk="0" h="2339" w="5862">
                  <a:moveTo>
                    <a:pt x="1" y="0"/>
                  </a:moveTo>
                  <a:lnTo>
                    <a:pt x="1" y="2339"/>
                  </a:lnTo>
                  <a:lnTo>
                    <a:pt x="5861" y="2339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14c9a58c41f_2_605"/>
            <p:cNvSpPr/>
            <p:nvPr/>
          </p:nvSpPr>
          <p:spPr>
            <a:xfrm>
              <a:off x="2599575" y="2236011"/>
              <a:ext cx="1261090" cy="2303429"/>
            </a:xfrm>
            <a:custGeom>
              <a:rect b="b" l="l" r="r" t="t"/>
              <a:pathLst>
                <a:path extrusionOk="0" h="52102" w="28525">
                  <a:moveTo>
                    <a:pt x="2232" y="0"/>
                  </a:moveTo>
                  <a:cubicBezTo>
                    <a:pt x="995" y="0"/>
                    <a:pt x="0" y="995"/>
                    <a:pt x="0" y="2205"/>
                  </a:cubicBezTo>
                  <a:lnTo>
                    <a:pt x="0" y="49870"/>
                  </a:lnTo>
                  <a:cubicBezTo>
                    <a:pt x="0" y="51107"/>
                    <a:pt x="995" y="52101"/>
                    <a:pt x="2232" y="52101"/>
                  </a:cubicBezTo>
                  <a:lnTo>
                    <a:pt x="26320" y="52101"/>
                  </a:lnTo>
                  <a:cubicBezTo>
                    <a:pt x="27530" y="52101"/>
                    <a:pt x="28524" y="51107"/>
                    <a:pt x="28524" y="49870"/>
                  </a:cubicBezTo>
                  <a:lnTo>
                    <a:pt x="28524" y="2205"/>
                  </a:lnTo>
                  <a:cubicBezTo>
                    <a:pt x="28524" y="995"/>
                    <a:pt x="27530" y="0"/>
                    <a:pt x="26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14c9a58c41f_2_605"/>
            <p:cNvSpPr/>
            <p:nvPr/>
          </p:nvSpPr>
          <p:spPr>
            <a:xfrm>
              <a:off x="2661379" y="2294235"/>
              <a:ext cx="1137479" cy="2186980"/>
            </a:xfrm>
            <a:custGeom>
              <a:rect b="b" l="l" r="r" t="t"/>
              <a:pathLst>
                <a:path extrusionOk="0" h="49468" w="25729">
                  <a:moveTo>
                    <a:pt x="1694" y="1"/>
                  </a:moveTo>
                  <a:cubicBezTo>
                    <a:pt x="753" y="1"/>
                    <a:pt x="0" y="726"/>
                    <a:pt x="0" y="1667"/>
                  </a:cubicBezTo>
                  <a:lnTo>
                    <a:pt x="0" y="47800"/>
                  </a:lnTo>
                  <a:cubicBezTo>
                    <a:pt x="0" y="48714"/>
                    <a:pt x="753" y="49467"/>
                    <a:pt x="1694" y="49467"/>
                  </a:cubicBezTo>
                  <a:lnTo>
                    <a:pt x="24062" y="49467"/>
                  </a:lnTo>
                  <a:cubicBezTo>
                    <a:pt x="24976" y="49467"/>
                    <a:pt x="25728" y="48714"/>
                    <a:pt x="25728" y="47800"/>
                  </a:cubicBezTo>
                  <a:lnTo>
                    <a:pt x="25728" y="1667"/>
                  </a:lnTo>
                  <a:cubicBezTo>
                    <a:pt x="25728" y="726"/>
                    <a:pt x="24976" y="1"/>
                    <a:pt x="24062" y="1"/>
                  </a:cubicBezTo>
                  <a:lnTo>
                    <a:pt x="20513" y="1"/>
                  </a:lnTo>
                  <a:lnTo>
                    <a:pt x="19868" y="1345"/>
                  </a:lnTo>
                  <a:cubicBezTo>
                    <a:pt x="19545" y="2017"/>
                    <a:pt x="18873" y="2420"/>
                    <a:pt x="18120" y="2420"/>
                  </a:cubicBezTo>
                  <a:lnTo>
                    <a:pt x="6883" y="2420"/>
                  </a:lnTo>
                  <a:cubicBezTo>
                    <a:pt x="6157" y="2420"/>
                    <a:pt x="5458" y="2017"/>
                    <a:pt x="5135" y="1345"/>
                  </a:cubicBezTo>
                  <a:lnTo>
                    <a:pt x="4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14c9a58c41f_2_605"/>
            <p:cNvSpPr/>
            <p:nvPr/>
          </p:nvSpPr>
          <p:spPr>
            <a:xfrm>
              <a:off x="2700593" y="2331061"/>
              <a:ext cx="1060244" cy="2112089"/>
            </a:xfrm>
            <a:custGeom>
              <a:rect b="b" l="l" r="r" t="t"/>
              <a:pathLst>
                <a:path extrusionOk="0" h="47774" w="23982">
                  <a:moveTo>
                    <a:pt x="807" y="1"/>
                  </a:moveTo>
                  <a:cubicBezTo>
                    <a:pt x="350" y="1"/>
                    <a:pt x="1" y="377"/>
                    <a:pt x="1" y="834"/>
                  </a:cubicBezTo>
                  <a:lnTo>
                    <a:pt x="1" y="46967"/>
                  </a:lnTo>
                  <a:cubicBezTo>
                    <a:pt x="1" y="47397"/>
                    <a:pt x="350" y="47774"/>
                    <a:pt x="807" y="47774"/>
                  </a:cubicBezTo>
                  <a:lnTo>
                    <a:pt x="23175" y="47774"/>
                  </a:lnTo>
                  <a:cubicBezTo>
                    <a:pt x="23605" y="47774"/>
                    <a:pt x="23981" y="47397"/>
                    <a:pt x="23981" y="46967"/>
                  </a:cubicBezTo>
                  <a:lnTo>
                    <a:pt x="23981" y="834"/>
                  </a:lnTo>
                  <a:cubicBezTo>
                    <a:pt x="23981" y="377"/>
                    <a:pt x="23605" y="1"/>
                    <a:pt x="23175" y="1"/>
                  </a:cubicBezTo>
                  <a:lnTo>
                    <a:pt x="20190" y="1"/>
                  </a:lnTo>
                  <a:lnTo>
                    <a:pt x="19760" y="861"/>
                  </a:lnTo>
                  <a:cubicBezTo>
                    <a:pt x="19303" y="1829"/>
                    <a:pt x="18309" y="2447"/>
                    <a:pt x="17233" y="2447"/>
                  </a:cubicBezTo>
                  <a:lnTo>
                    <a:pt x="6023" y="2447"/>
                  </a:lnTo>
                  <a:cubicBezTo>
                    <a:pt x="4947" y="2447"/>
                    <a:pt x="3953" y="1829"/>
                    <a:pt x="3469" y="861"/>
                  </a:cubicBezTo>
                  <a:lnTo>
                    <a:pt x="3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14c9a58c41f_2_605"/>
            <p:cNvSpPr/>
            <p:nvPr/>
          </p:nvSpPr>
          <p:spPr>
            <a:xfrm>
              <a:off x="2811116" y="2533142"/>
              <a:ext cx="838001" cy="837956"/>
            </a:xfrm>
            <a:custGeom>
              <a:rect b="b" l="l" r="r" t="t"/>
              <a:pathLst>
                <a:path extrusionOk="0" h="18954" w="18955">
                  <a:moveTo>
                    <a:pt x="1291" y="0"/>
                  </a:moveTo>
                  <a:cubicBezTo>
                    <a:pt x="565" y="0"/>
                    <a:pt x="1" y="565"/>
                    <a:pt x="1" y="1264"/>
                  </a:cubicBezTo>
                  <a:lnTo>
                    <a:pt x="1" y="17663"/>
                  </a:lnTo>
                  <a:cubicBezTo>
                    <a:pt x="1" y="18389"/>
                    <a:pt x="565" y="18953"/>
                    <a:pt x="1291" y="18953"/>
                  </a:cubicBezTo>
                  <a:lnTo>
                    <a:pt x="17690" y="18953"/>
                  </a:lnTo>
                  <a:cubicBezTo>
                    <a:pt x="18389" y="18953"/>
                    <a:pt x="18954" y="18389"/>
                    <a:pt x="18954" y="17663"/>
                  </a:cubicBezTo>
                  <a:lnTo>
                    <a:pt x="18954" y="1264"/>
                  </a:lnTo>
                  <a:cubicBezTo>
                    <a:pt x="18954" y="565"/>
                    <a:pt x="18389" y="0"/>
                    <a:pt x="17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14c9a58c41f_2_605"/>
            <p:cNvSpPr/>
            <p:nvPr/>
          </p:nvSpPr>
          <p:spPr>
            <a:xfrm>
              <a:off x="2900286" y="3514851"/>
              <a:ext cx="286481" cy="398199"/>
            </a:xfrm>
            <a:custGeom>
              <a:rect b="b" l="l" r="r" t="t"/>
              <a:pathLst>
                <a:path extrusionOk="0" h="9007" w="6480">
                  <a:moveTo>
                    <a:pt x="3226" y="0"/>
                  </a:moveTo>
                  <a:lnTo>
                    <a:pt x="0" y="5619"/>
                  </a:lnTo>
                  <a:lnTo>
                    <a:pt x="2178" y="5619"/>
                  </a:lnTo>
                  <a:lnTo>
                    <a:pt x="2178" y="9007"/>
                  </a:lnTo>
                  <a:lnTo>
                    <a:pt x="4275" y="9007"/>
                  </a:lnTo>
                  <a:lnTo>
                    <a:pt x="4275" y="5619"/>
                  </a:lnTo>
                  <a:lnTo>
                    <a:pt x="6479" y="561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14c9a58c41f_2_605"/>
            <p:cNvSpPr/>
            <p:nvPr/>
          </p:nvSpPr>
          <p:spPr>
            <a:xfrm>
              <a:off x="3254445" y="3514851"/>
              <a:ext cx="287674" cy="398199"/>
            </a:xfrm>
            <a:custGeom>
              <a:rect b="b" l="l" r="r" t="t"/>
              <a:pathLst>
                <a:path extrusionOk="0" h="9007" w="6507">
                  <a:moveTo>
                    <a:pt x="2205" y="0"/>
                  </a:moveTo>
                  <a:lnTo>
                    <a:pt x="2205" y="3388"/>
                  </a:lnTo>
                  <a:lnTo>
                    <a:pt x="1" y="3388"/>
                  </a:lnTo>
                  <a:lnTo>
                    <a:pt x="3254" y="9007"/>
                  </a:lnTo>
                  <a:lnTo>
                    <a:pt x="6506" y="3388"/>
                  </a:lnTo>
                  <a:lnTo>
                    <a:pt x="4302" y="3388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14c9a58c41f_2_605"/>
            <p:cNvSpPr/>
            <p:nvPr/>
          </p:nvSpPr>
          <p:spPr>
            <a:xfrm>
              <a:off x="2883619" y="4073435"/>
              <a:ext cx="694141" cy="179537"/>
            </a:xfrm>
            <a:custGeom>
              <a:rect b="b" l="l" r="r" t="t"/>
              <a:pathLst>
                <a:path extrusionOk="0" h="4061" w="15701">
                  <a:moveTo>
                    <a:pt x="565" y="1"/>
                  </a:moveTo>
                  <a:cubicBezTo>
                    <a:pt x="243" y="1"/>
                    <a:pt x="1" y="270"/>
                    <a:pt x="1" y="592"/>
                  </a:cubicBezTo>
                  <a:lnTo>
                    <a:pt x="1" y="3496"/>
                  </a:lnTo>
                  <a:cubicBezTo>
                    <a:pt x="1" y="3792"/>
                    <a:pt x="243" y="4060"/>
                    <a:pt x="565" y="4060"/>
                  </a:cubicBezTo>
                  <a:lnTo>
                    <a:pt x="15110" y="4060"/>
                  </a:lnTo>
                  <a:cubicBezTo>
                    <a:pt x="15432" y="4060"/>
                    <a:pt x="15701" y="3792"/>
                    <a:pt x="15701" y="3496"/>
                  </a:cubicBezTo>
                  <a:lnTo>
                    <a:pt x="15701" y="592"/>
                  </a:lnTo>
                  <a:cubicBezTo>
                    <a:pt x="15701" y="270"/>
                    <a:pt x="15432" y="1"/>
                    <a:pt x="15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14c9a58c41f_2_605"/>
            <p:cNvSpPr/>
            <p:nvPr/>
          </p:nvSpPr>
          <p:spPr>
            <a:xfrm>
              <a:off x="2937112" y="4188732"/>
              <a:ext cx="586004" cy="29753"/>
            </a:xfrm>
            <a:custGeom>
              <a:rect b="b" l="l" r="r" t="t"/>
              <a:pathLst>
                <a:path extrusionOk="0" h="673" w="13255">
                  <a:moveTo>
                    <a:pt x="350" y="1"/>
                  </a:moveTo>
                  <a:cubicBezTo>
                    <a:pt x="162" y="1"/>
                    <a:pt x="1" y="162"/>
                    <a:pt x="1" y="323"/>
                  </a:cubicBezTo>
                  <a:cubicBezTo>
                    <a:pt x="1" y="511"/>
                    <a:pt x="162" y="673"/>
                    <a:pt x="350" y="673"/>
                  </a:cubicBezTo>
                  <a:lnTo>
                    <a:pt x="12932" y="673"/>
                  </a:lnTo>
                  <a:cubicBezTo>
                    <a:pt x="13120" y="673"/>
                    <a:pt x="13254" y="511"/>
                    <a:pt x="13254" y="323"/>
                  </a:cubicBezTo>
                  <a:cubicBezTo>
                    <a:pt x="13254" y="162"/>
                    <a:pt x="13120" y="1"/>
                    <a:pt x="12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14c9a58c41f_2_605"/>
            <p:cNvSpPr/>
            <p:nvPr/>
          </p:nvSpPr>
          <p:spPr>
            <a:xfrm>
              <a:off x="3375729" y="1339175"/>
              <a:ext cx="436220" cy="268222"/>
            </a:xfrm>
            <a:custGeom>
              <a:rect b="b" l="l" r="r" t="t"/>
              <a:pathLst>
                <a:path extrusionOk="0" h="6067" w="9867">
                  <a:moveTo>
                    <a:pt x="2753" y="1"/>
                  </a:moveTo>
                  <a:cubicBezTo>
                    <a:pt x="2598" y="1"/>
                    <a:pt x="2442" y="6"/>
                    <a:pt x="2285" y="15"/>
                  </a:cubicBezTo>
                  <a:cubicBezTo>
                    <a:pt x="1694" y="42"/>
                    <a:pt x="1076" y="177"/>
                    <a:pt x="484" y="365"/>
                  </a:cubicBezTo>
                  <a:cubicBezTo>
                    <a:pt x="162" y="446"/>
                    <a:pt x="0" y="795"/>
                    <a:pt x="108" y="1118"/>
                  </a:cubicBezTo>
                  <a:cubicBezTo>
                    <a:pt x="173" y="1378"/>
                    <a:pt x="414" y="1551"/>
                    <a:pt x="674" y="1551"/>
                  </a:cubicBezTo>
                  <a:cubicBezTo>
                    <a:pt x="736" y="1551"/>
                    <a:pt x="799" y="1542"/>
                    <a:pt x="861" y="1521"/>
                  </a:cubicBezTo>
                  <a:cubicBezTo>
                    <a:pt x="1344" y="1360"/>
                    <a:pt x="1855" y="1279"/>
                    <a:pt x="2366" y="1225"/>
                  </a:cubicBezTo>
                  <a:cubicBezTo>
                    <a:pt x="2486" y="1219"/>
                    <a:pt x="2604" y="1215"/>
                    <a:pt x="2723" y="1215"/>
                  </a:cubicBezTo>
                  <a:cubicBezTo>
                    <a:pt x="5452" y="1215"/>
                    <a:pt x="7830" y="2980"/>
                    <a:pt x="8603" y="5634"/>
                  </a:cubicBezTo>
                  <a:cubicBezTo>
                    <a:pt x="8679" y="5886"/>
                    <a:pt x="8919" y="6067"/>
                    <a:pt x="9170" y="6067"/>
                  </a:cubicBezTo>
                  <a:cubicBezTo>
                    <a:pt x="9187" y="6067"/>
                    <a:pt x="9204" y="6066"/>
                    <a:pt x="9222" y="6064"/>
                  </a:cubicBezTo>
                  <a:cubicBezTo>
                    <a:pt x="9275" y="6064"/>
                    <a:pt x="9329" y="6064"/>
                    <a:pt x="9383" y="6037"/>
                  </a:cubicBezTo>
                  <a:cubicBezTo>
                    <a:pt x="9705" y="5930"/>
                    <a:pt x="9867" y="5607"/>
                    <a:pt x="9786" y="5285"/>
                  </a:cubicBezTo>
                  <a:cubicBezTo>
                    <a:pt x="8862" y="2128"/>
                    <a:pt x="6003" y="1"/>
                    <a:pt x="2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14c9a58c41f_2_605"/>
            <p:cNvSpPr/>
            <p:nvPr/>
          </p:nvSpPr>
          <p:spPr>
            <a:xfrm>
              <a:off x="3284216" y="1170119"/>
              <a:ext cx="704840" cy="506116"/>
            </a:xfrm>
            <a:custGeom>
              <a:rect b="b" l="l" r="r" t="t"/>
              <a:pathLst>
                <a:path extrusionOk="0" h="11448" w="15943">
                  <a:moveTo>
                    <a:pt x="5228" y="0"/>
                  </a:moveTo>
                  <a:cubicBezTo>
                    <a:pt x="5001" y="0"/>
                    <a:pt x="4773" y="7"/>
                    <a:pt x="4544" y="22"/>
                  </a:cubicBezTo>
                  <a:cubicBezTo>
                    <a:pt x="3092" y="103"/>
                    <a:pt x="1694" y="452"/>
                    <a:pt x="430" y="1097"/>
                  </a:cubicBezTo>
                  <a:cubicBezTo>
                    <a:pt x="108" y="1259"/>
                    <a:pt x="0" y="1608"/>
                    <a:pt x="135" y="1931"/>
                  </a:cubicBezTo>
                  <a:cubicBezTo>
                    <a:pt x="250" y="2142"/>
                    <a:pt x="460" y="2257"/>
                    <a:pt x="689" y="2257"/>
                  </a:cubicBezTo>
                  <a:cubicBezTo>
                    <a:pt x="781" y="2257"/>
                    <a:pt x="875" y="2238"/>
                    <a:pt x="968" y="2200"/>
                  </a:cubicBezTo>
                  <a:cubicBezTo>
                    <a:pt x="2097" y="1635"/>
                    <a:pt x="3334" y="1312"/>
                    <a:pt x="4624" y="1232"/>
                  </a:cubicBezTo>
                  <a:cubicBezTo>
                    <a:pt x="4821" y="1220"/>
                    <a:pt x="5017" y="1214"/>
                    <a:pt x="5212" y="1214"/>
                  </a:cubicBezTo>
                  <a:cubicBezTo>
                    <a:pt x="10200" y="1214"/>
                    <a:pt x="14395" y="5139"/>
                    <a:pt x="14706" y="10184"/>
                  </a:cubicBezTo>
                  <a:cubicBezTo>
                    <a:pt x="14706" y="10399"/>
                    <a:pt x="14733" y="10614"/>
                    <a:pt x="14706" y="10829"/>
                  </a:cubicBezTo>
                  <a:cubicBezTo>
                    <a:pt x="14706" y="11179"/>
                    <a:pt x="14975" y="11448"/>
                    <a:pt x="15324" y="11448"/>
                  </a:cubicBezTo>
                  <a:lnTo>
                    <a:pt x="15351" y="11448"/>
                  </a:lnTo>
                  <a:cubicBezTo>
                    <a:pt x="15674" y="11421"/>
                    <a:pt x="15942" y="11179"/>
                    <a:pt x="15942" y="10829"/>
                  </a:cubicBezTo>
                  <a:cubicBezTo>
                    <a:pt x="15942" y="10587"/>
                    <a:pt x="15942" y="10345"/>
                    <a:pt x="15916" y="10103"/>
                  </a:cubicBezTo>
                  <a:cubicBezTo>
                    <a:pt x="15580" y="4418"/>
                    <a:pt x="10847" y="0"/>
                    <a:pt x="5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14c9a58c41f_2_605"/>
            <p:cNvSpPr/>
            <p:nvPr/>
          </p:nvSpPr>
          <p:spPr>
            <a:xfrm>
              <a:off x="3149909" y="988065"/>
              <a:ext cx="1020986" cy="767795"/>
            </a:xfrm>
            <a:custGeom>
              <a:rect b="b" l="l" r="r" t="t"/>
              <a:pathLst>
                <a:path extrusionOk="0" h="17367" w="23094">
                  <a:moveTo>
                    <a:pt x="8226" y="0"/>
                  </a:moveTo>
                  <a:cubicBezTo>
                    <a:pt x="7932" y="0"/>
                    <a:pt x="7637" y="9"/>
                    <a:pt x="7340" y="27"/>
                  </a:cubicBezTo>
                  <a:cubicBezTo>
                    <a:pt x="4866" y="188"/>
                    <a:pt x="2474" y="941"/>
                    <a:pt x="377" y="2258"/>
                  </a:cubicBezTo>
                  <a:cubicBezTo>
                    <a:pt x="81" y="2419"/>
                    <a:pt x="0" y="2796"/>
                    <a:pt x="189" y="3091"/>
                  </a:cubicBezTo>
                  <a:cubicBezTo>
                    <a:pt x="291" y="3280"/>
                    <a:pt x="481" y="3381"/>
                    <a:pt x="682" y="3381"/>
                  </a:cubicBezTo>
                  <a:cubicBezTo>
                    <a:pt x="796" y="3381"/>
                    <a:pt x="915" y="3348"/>
                    <a:pt x="1022" y="3280"/>
                  </a:cubicBezTo>
                  <a:cubicBezTo>
                    <a:pt x="2931" y="2097"/>
                    <a:pt x="5135" y="1398"/>
                    <a:pt x="7420" y="1263"/>
                  </a:cubicBezTo>
                  <a:cubicBezTo>
                    <a:pt x="7700" y="1246"/>
                    <a:pt x="7978" y="1238"/>
                    <a:pt x="8255" y="1238"/>
                  </a:cubicBezTo>
                  <a:cubicBezTo>
                    <a:pt x="15394" y="1238"/>
                    <a:pt x="21390" y="6839"/>
                    <a:pt x="21830" y="14060"/>
                  </a:cubicBezTo>
                  <a:cubicBezTo>
                    <a:pt x="21884" y="14947"/>
                    <a:pt x="21830" y="15808"/>
                    <a:pt x="21723" y="16695"/>
                  </a:cubicBezTo>
                  <a:cubicBezTo>
                    <a:pt x="21696" y="17017"/>
                    <a:pt x="21911" y="17340"/>
                    <a:pt x="22260" y="17367"/>
                  </a:cubicBezTo>
                  <a:lnTo>
                    <a:pt x="22368" y="17367"/>
                  </a:lnTo>
                  <a:cubicBezTo>
                    <a:pt x="22664" y="17367"/>
                    <a:pt x="22906" y="17152"/>
                    <a:pt x="22932" y="16856"/>
                  </a:cubicBezTo>
                  <a:cubicBezTo>
                    <a:pt x="23067" y="15888"/>
                    <a:pt x="23094" y="14947"/>
                    <a:pt x="23040" y="13979"/>
                  </a:cubicBezTo>
                  <a:cubicBezTo>
                    <a:pt x="22574" y="6104"/>
                    <a:pt x="16016" y="0"/>
                    <a:pt x="8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1" name="Google Shape;841;g14c9a58c41f_2_605"/>
            <p:cNvGrpSpPr/>
            <p:nvPr/>
          </p:nvGrpSpPr>
          <p:grpSpPr>
            <a:xfrm>
              <a:off x="921531" y="1692575"/>
              <a:ext cx="1428693" cy="3297686"/>
              <a:chOff x="3834050" y="2474500"/>
              <a:chExt cx="852900" cy="1968650"/>
            </a:xfrm>
          </p:grpSpPr>
          <p:sp>
            <p:nvSpPr>
              <p:cNvPr id="842" name="Google Shape;842;g14c9a58c41f_2_605"/>
              <p:cNvSpPr/>
              <p:nvPr/>
            </p:nvSpPr>
            <p:spPr>
              <a:xfrm>
                <a:off x="4026275" y="4279125"/>
                <a:ext cx="55800" cy="119000"/>
              </a:xfrm>
              <a:custGeom>
                <a:rect b="b" l="l" r="r" t="t"/>
                <a:pathLst>
                  <a:path extrusionOk="0" h="4760" w="2232">
                    <a:moveTo>
                      <a:pt x="2231" y="1"/>
                    </a:moveTo>
                    <a:lnTo>
                      <a:pt x="0" y="861"/>
                    </a:lnTo>
                    <a:lnTo>
                      <a:pt x="323" y="4759"/>
                    </a:lnTo>
                    <a:lnTo>
                      <a:pt x="2231" y="406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g14c9a58c41f_2_605"/>
              <p:cNvSpPr/>
              <p:nvPr/>
            </p:nvSpPr>
            <p:spPr>
              <a:xfrm>
                <a:off x="4385825" y="4275100"/>
                <a:ext cx="73975" cy="129725"/>
              </a:xfrm>
              <a:custGeom>
                <a:rect b="b" l="l" r="r" t="t"/>
                <a:pathLst>
                  <a:path extrusionOk="0" h="5189" w="2959">
                    <a:moveTo>
                      <a:pt x="2152" y="0"/>
                    </a:moveTo>
                    <a:lnTo>
                      <a:pt x="1" y="646"/>
                    </a:lnTo>
                    <a:lnTo>
                      <a:pt x="1291" y="5189"/>
                    </a:lnTo>
                    <a:lnTo>
                      <a:pt x="2958" y="4140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g14c9a58c41f_2_605"/>
              <p:cNvSpPr/>
              <p:nvPr/>
            </p:nvSpPr>
            <p:spPr>
              <a:xfrm>
                <a:off x="3925450" y="3171850"/>
                <a:ext cx="527625" cy="1144575"/>
              </a:xfrm>
              <a:custGeom>
                <a:rect b="b" l="l" r="r" t="t"/>
                <a:pathLst>
                  <a:path extrusionOk="0" h="45783" w="21105">
                    <a:moveTo>
                      <a:pt x="9825" y="1"/>
                    </a:moveTo>
                    <a:cubicBezTo>
                      <a:pt x="6965" y="1"/>
                      <a:pt x="780" y="901"/>
                      <a:pt x="780" y="901"/>
                    </a:cubicBezTo>
                    <a:cubicBezTo>
                      <a:pt x="780" y="901"/>
                      <a:pt x="0" y="3697"/>
                      <a:pt x="619" y="9342"/>
                    </a:cubicBezTo>
                    <a:cubicBezTo>
                      <a:pt x="1264" y="15015"/>
                      <a:pt x="1587" y="25930"/>
                      <a:pt x="1990" y="31253"/>
                    </a:cubicBezTo>
                    <a:cubicBezTo>
                      <a:pt x="2393" y="36576"/>
                      <a:pt x="3549" y="45690"/>
                      <a:pt x="3549" y="45690"/>
                    </a:cubicBezTo>
                    <a:cubicBezTo>
                      <a:pt x="3549" y="45690"/>
                      <a:pt x="3927" y="45783"/>
                      <a:pt x="4470" y="45783"/>
                    </a:cubicBezTo>
                    <a:cubicBezTo>
                      <a:pt x="5164" y="45783"/>
                      <a:pt x="6125" y="45631"/>
                      <a:pt x="6910" y="44937"/>
                    </a:cubicBezTo>
                    <a:cubicBezTo>
                      <a:pt x="6910" y="44937"/>
                      <a:pt x="6426" y="31737"/>
                      <a:pt x="6426" y="27570"/>
                    </a:cubicBezTo>
                    <a:cubicBezTo>
                      <a:pt x="6426" y="23376"/>
                      <a:pt x="7743" y="11144"/>
                      <a:pt x="7743" y="11144"/>
                    </a:cubicBezTo>
                    <a:cubicBezTo>
                      <a:pt x="7743" y="11144"/>
                      <a:pt x="10700" y="17542"/>
                      <a:pt x="11668" y="21091"/>
                    </a:cubicBezTo>
                    <a:cubicBezTo>
                      <a:pt x="12663" y="24613"/>
                      <a:pt x="18066" y="45367"/>
                      <a:pt x="18066" y="45367"/>
                    </a:cubicBezTo>
                    <a:cubicBezTo>
                      <a:pt x="18066" y="45367"/>
                      <a:pt x="18587" y="45455"/>
                      <a:pt x="19215" y="45455"/>
                    </a:cubicBezTo>
                    <a:cubicBezTo>
                      <a:pt x="19889" y="45455"/>
                      <a:pt x="20687" y="45354"/>
                      <a:pt x="21104" y="44937"/>
                    </a:cubicBezTo>
                    <a:cubicBezTo>
                      <a:pt x="21104" y="44937"/>
                      <a:pt x="17825" y="27650"/>
                      <a:pt x="17260" y="22838"/>
                    </a:cubicBezTo>
                    <a:cubicBezTo>
                      <a:pt x="16669" y="18053"/>
                      <a:pt x="16185" y="15499"/>
                      <a:pt x="15862" y="14020"/>
                    </a:cubicBezTo>
                    <a:cubicBezTo>
                      <a:pt x="15513" y="12542"/>
                      <a:pt x="11534" y="1062"/>
                      <a:pt x="11238" y="256"/>
                    </a:cubicBezTo>
                    <a:cubicBezTo>
                      <a:pt x="11173" y="72"/>
                      <a:pt x="10631" y="1"/>
                      <a:pt x="9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g14c9a58c41f_2_605"/>
              <p:cNvSpPr/>
              <p:nvPr/>
            </p:nvSpPr>
            <p:spPr>
              <a:xfrm>
                <a:off x="4510175" y="2712825"/>
                <a:ext cx="176775" cy="105850"/>
              </a:xfrm>
              <a:custGeom>
                <a:rect b="b" l="l" r="r" t="t"/>
                <a:pathLst>
                  <a:path extrusionOk="0" h="4234" w="7071">
                    <a:moveTo>
                      <a:pt x="5686" y="1"/>
                    </a:moveTo>
                    <a:cubicBezTo>
                      <a:pt x="5634" y="1"/>
                      <a:pt x="5576" y="5"/>
                      <a:pt x="5512" y="13"/>
                    </a:cubicBezTo>
                    <a:cubicBezTo>
                      <a:pt x="4893" y="94"/>
                      <a:pt x="3119" y="497"/>
                      <a:pt x="3119" y="497"/>
                    </a:cubicBezTo>
                    <a:lnTo>
                      <a:pt x="3119" y="147"/>
                    </a:lnTo>
                    <a:cubicBezTo>
                      <a:pt x="3119" y="128"/>
                      <a:pt x="3064" y="112"/>
                      <a:pt x="2968" y="112"/>
                    </a:cubicBezTo>
                    <a:cubicBezTo>
                      <a:pt x="2797" y="112"/>
                      <a:pt x="2496" y="163"/>
                      <a:pt x="2151" y="336"/>
                    </a:cubicBezTo>
                    <a:cubicBezTo>
                      <a:pt x="1587" y="604"/>
                      <a:pt x="1210" y="1384"/>
                      <a:pt x="1076" y="1760"/>
                    </a:cubicBezTo>
                    <a:cubicBezTo>
                      <a:pt x="941" y="2110"/>
                      <a:pt x="1" y="2863"/>
                      <a:pt x="1" y="2863"/>
                    </a:cubicBezTo>
                    <a:lnTo>
                      <a:pt x="1049" y="4234"/>
                    </a:lnTo>
                    <a:cubicBezTo>
                      <a:pt x="1049" y="4234"/>
                      <a:pt x="1909" y="3320"/>
                      <a:pt x="2259" y="3132"/>
                    </a:cubicBezTo>
                    <a:cubicBezTo>
                      <a:pt x="2608" y="2916"/>
                      <a:pt x="3119" y="2728"/>
                      <a:pt x="3764" y="2621"/>
                    </a:cubicBezTo>
                    <a:cubicBezTo>
                      <a:pt x="4410" y="2486"/>
                      <a:pt x="5431" y="2110"/>
                      <a:pt x="5566" y="1949"/>
                    </a:cubicBezTo>
                    <a:cubicBezTo>
                      <a:pt x="5727" y="1814"/>
                      <a:pt x="5512" y="1626"/>
                      <a:pt x="5512" y="1626"/>
                    </a:cubicBezTo>
                    <a:cubicBezTo>
                      <a:pt x="5512" y="1626"/>
                      <a:pt x="6614" y="1196"/>
                      <a:pt x="6775" y="1035"/>
                    </a:cubicBezTo>
                    <a:cubicBezTo>
                      <a:pt x="6937" y="846"/>
                      <a:pt x="6775" y="685"/>
                      <a:pt x="6775" y="685"/>
                    </a:cubicBezTo>
                    <a:cubicBezTo>
                      <a:pt x="6775" y="685"/>
                      <a:pt x="6990" y="578"/>
                      <a:pt x="7044" y="524"/>
                    </a:cubicBezTo>
                    <a:cubicBezTo>
                      <a:pt x="7071" y="470"/>
                      <a:pt x="7044" y="228"/>
                      <a:pt x="6910" y="228"/>
                    </a:cubicBezTo>
                    <a:cubicBezTo>
                      <a:pt x="6887" y="224"/>
                      <a:pt x="6855" y="223"/>
                      <a:pt x="6819" y="223"/>
                    </a:cubicBezTo>
                    <a:cubicBezTo>
                      <a:pt x="6599" y="223"/>
                      <a:pt x="6184" y="282"/>
                      <a:pt x="6184" y="282"/>
                    </a:cubicBezTo>
                    <a:cubicBezTo>
                      <a:pt x="6184" y="282"/>
                      <a:pt x="6141" y="1"/>
                      <a:pt x="5686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g14c9a58c41f_2_605"/>
              <p:cNvSpPr/>
              <p:nvPr/>
            </p:nvSpPr>
            <p:spPr>
              <a:xfrm>
                <a:off x="4608300" y="2728300"/>
                <a:ext cx="73950" cy="25850"/>
              </a:xfrm>
              <a:custGeom>
                <a:rect b="b" l="l" r="r" t="t"/>
                <a:pathLst>
                  <a:path extrusionOk="0" h="1034" w="2958">
                    <a:moveTo>
                      <a:pt x="2878" y="0"/>
                    </a:moveTo>
                    <a:cubicBezTo>
                      <a:pt x="2868" y="0"/>
                      <a:pt x="2859" y="3"/>
                      <a:pt x="2850" y="12"/>
                    </a:cubicBezTo>
                    <a:cubicBezTo>
                      <a:pt x="2797" y="12"/>
                      <a:pt x="1291" y="469"/>
                      <a:pt x="700" y="684"/>
                    </a:cubicBezTo>
                    <a:cubicBezTo>
                      <a:pt x="108" y="899"/>
                      <a:pt x="54" y="926"/>
                      <a:pt x="54" y="926"/>
                    </a:cubicBezTo>
                    <a:cubicBezTo>
                      <a:pt x="27" y="926"/>
                      <a:pt x="1" y="953"/>
                      <a:pt x="1" y="980"/>
                    </a:cubicBezTo>
                    <a:cubicBezTo>
                      <a:pt x="1" y="1007"/>
                      <a:pt x="27" y="1034"/>
                      <a:pt x="54" y="1034"/>
                    </a:cubicBezTo>
                    <a:lnTo>
                      <a:pt x="81" y="1034"/>
                    </a:lnTo>
                    <a:cubicBezTo>
                      <a:pt x="81" y="1034"/>
                      <a:pt x="135" y="1007"/>
                      <a:pt x="726" y="792"/>
                    </a:cubicBezTo>
                    <a:cubicBezTo>
                      <a:pt x="1372" y="550"/>
                      <a:pt x="2797" y="120"/>
                      <a:pt x="2877" y="120"/>
                    </a:cubicBezTo>
                    <a:lnTo>
                      <a:pt x="2904" y="120"/>
                    </a:lnTo>
                    <a:cubicBezTo>
                      <a:pt x="2877" y="66"/>
                      <a:pt x="2850" y="66"/>
                      <a:pt x="2850" y="66"/>
                    </a:cubicBezTo>
                    <a:cubicBezTo>
                      <a:pt x="2850" y="66"/>
                      <a:pt x="2904" y="39"/>
                      <a:pt x="2958" y="12"/>
                    </a:cubicBezTo>
                    <a:cubicBezTo>
                      <a:pt x="2922" y="12"/>
                      <a:pt x="2898" y="0"/>
                      <a:pt x="2878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14c9a58c41f_2_605"/>
              <p:cNvSpPr/>
              <p:nvPr/>
            </p:nvSpPr>
            <p:spPr>
              <a:xfrm>
                <a:off x="4603600" y="2719175"/>
                <a:ext cx="63200" cy="20200"/>
              </a:xfrm>
              <a:custGeom>
                <a:rect b="b" l="l" r="r" t="t"/>
                <a:pathLst>
                  <a:path extrusionOk="0" h="808" w="2528">
                    <a:moveTo>
                      <a:pt x="2420" y="1"/>
                    </a:moveTo>
                    <a:cubicBezTo>
                      <a:pt x="2232" y="55"/>
                      <a:pt x="619" y="431"/>
                      <a:pt x="54" y="700"/>
                    </a:cubicBezTo>
                    <a:cubicBezTo>
                      <a:pt x="27" y="727"/>
                      <a:pt x="0" y="754"/>
                      <a:pt x="27" y="781"/>
                    </a:cubicBezTo>
                    <a:cubicBezTo>
                      <a:pt x="27" y="807"/>
                      <a:pt x="54" y="807"/>
                      <a:pt x="81" y="807"/>
                    </a:cubicBezTo>
                    <a:cubicBezTo>
                      <a:pt x="673" y="512"/>
                      <a:pt x="2447" y="108"/>
                      <a:pt x="2447" y="82"/>
                    </a:cubicBezTo>
                    <a:lnTo>
                      <a:pt x="2474" y="82"/>
                    </a:lnTo>
                    <a:cubicBezTo>
                      <a:pt x="2501" y="55"/>
                      <a:pt x="2501" y="55"/>
                      <a:pt x="2528" y="28"/>
                    </a:cubicBezTo>
                    <a:cubicBezTo>
                      <a:pt x="2474" y="28"/>
                      <a:pt x="2447" y="55"/>
                      <a:pt x="2447" y="55"/>
                    </a:cubicBezTo>
                    <a:cubicBezTo>
                      <a:pt x="2447" y="55"/>
                      <a:pt x="2447" y="28"/>
                      <a:pt x="2420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g14c9a58c41f_2_605"/>
              <p:cNvSpPr/>
              <p:nvPr/>
            </p:nvSpPr>
            <p:spPr>
              <a:xfrm>
                <a:off x="4618375" y="2752125"/>
                <a:ext cx="32300" cy="10775"/>
              </a:xfrm>
              <a:custGeom>
                <a:rect b="b" l="l" r="r" t="t"/>
                <a:pathLst>
                  <a:path extrusionOk="0" h="431" w="1292">
                    <a:moveTo>
                      <a:pt x="1157" y="0"/>
                    </a:moveTo>
                    <a:cubicBezTo>
                      <a:pt x="1103" y="0"/>
                      <a:pt x="1022" y="27"/>
                      <a:pt x="888" y="81"/>
                    </a:cubicBezTo>
                    <a:cubicBezTo>
                      <a:pt x="646" y="162"/>
                      <a:pt x="350" y="242"/>
                      <a:pt x="28" y="323"/>
                    </a:cubicBezTo>
                    <a:cubicBezTo>
                      <a:pt x="1" y="323"/>
                      <a:pt x="1" y="377"/>
                      <a:pt x="1" y="377"/>
                    </a:cubicBezTo>
                    <a:cubicBezTo>
                      <a:pt x="1" y="404"/>
                      <a:pt x="28" y="430"/>
                      <a:pt x="55" y="430"/>
                    </a:cubicBezTo>
                    <a:cubicBezTo>
                      <a:pt x="404" y="350"/>
                      <a:pt x="700" y="242"/>
                      <a:pt x="915" y="188"/>
                    </a:cubicBezTo>
                    <a:cubicBezTo>
                      <a:pt x="1022" y="135"/>
                      <a:pt x="1130" y="108"/>
                      <a:pt x="1184" y="108"/>
                    </a:cubicBezTo>
                    <a:lnTo>
                      <a:pt x="1211" y="108"/>
                    </a:lnTo>
                    <a:cubicBezTo>
                      <a:pt x="1184" y="81"/>
                      <a:pt x="1157" y="54"/>
                      <a:pt x="1157" y="54"/>
                    </a:cubicBezTo>
                    <a:cubicBezTo>
                      <a:pt x="1157" y="54"/>
                      <a:pt x="1211" y="27"/>
                      <a:pt x="1291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14c9a58c41f_2_605"/>
              <p:cNvSpPr/>
              <p:nvPr/>
            </p:nvSpPr>
            <p:spPr>
              <a:xfrm>
                <a:off x="3834050" y="2686925"/>
                <a:ext cx="718500" cy="527250"/>
              </a:xfrm>
              <a:custGeom>
                <a:rect b="b" l="l" r="r" t="t"/>
                <a:pathLst>
                  <a:path extrusionOk="0" h="21090" w="28740">
                    <a:moveTo>
                      <a:pt x="6210" y="1"/>
                    </a:moveTo>
                    <a:cubicBezTo>
                      <a:pt x="6210" y="1"/>
                      <a:pt x="3872" y="296"/>
                      <a:pt x="3119" y="995"/>
                    </a:cubicBezTo>
                    <a:cubicBezTo>
                      <a:pt x="2339" y="1694"/>
                      <a:pt x="1102" y="7420"/>
                      <a:pt x="645" y="10082"/>
                    </a:cubicBezTo>
                    <a:cubicBezTo>
                      <a:pt x="188" y="12744"/>
                      <a:pt x="0" y="13416"/>
                      <a:pt x="645" y="13873"/>
                    </a:cubicBezTo>
                    <a:cubicBezTo>
                      <a:pt x="1291" y="14303"/>
                      <a:pt x="3549" y="15217"/>
                      <a:pt x="3710" y="15835"/>
                    </a:cubicBezTo>
                    <a:cubicBezTo>
                      <a:pt x="3872" y="16454"/>
                      <a:pt x="3925" y="18631"/>
                      <a:pt x="3683" y="19276"/>
                    </a:cubicBezTo>
                    <a:cubicBezTo>
                      <a:pt x="3441" y="19922"/>
                      <a:pt x="3361" y="20621"/>
                      <a:pt x="3603" y="20674"/>
                    </a:cubicBezTo>
                    <a:cubicBezTo>
                      <a:pt x="3795" y="20696"/>
                      <a:pt x="5495" y="21090"/>
                      <a:pt x="7130" y="21090"/>
                    </a:cubicBezTo>
                    <a:cubicBezTo>
                      <a:pt x="7554" y="21090"/>
                      <a:pt x="7974" y="21063"/>
                      <a:pt x="8361" y="20997"/>
                    </a:cubicBezTo>
                    <a:cubicBezTo>
                      <a:pt x="9739" y="20761"/>
                      <a:pt x="11188" y="20611"/>
                      <a:pt x="12141" y="20611"/>
                    </a:cubicBezTo>
                    <a:cubicBezTo>
                      <a:pt x="12489" y="20611"/>
                      <a:pt x="12771" y="20631"/>
                      <a:pt x="12958" y="20674"/>
                    </a:cubicBezTo>
                    <a:cubicBezTo>
                      <a:pt x="13630" y="20836"/>
                      <a:pt x="15647" y="20862"/>
                      <a:pt x="15647" y="20862"/>
                    </a:cubicBezTo>
                    <a:cubicBezTo>
                      <a:pt x="15647" y="20862"/>
                      <a:pt x="15082" y="18201"/>
                      <a:pt x="15190" y="17502"/>
                    </a:cubicBezTo>
                    <a:cubicBezTo>
                      <a:pt x="15324" y="16803"/>
                      <a:pt x="15324" y="10055"/>
                      <a:pt x="15324" y="10055"/>
                    </a:cubicBezTo>
                    <a:cubicBezTo>
                      <a:pt x="15324" y="10055"/>
                      <a:pt x="17179" y="12582"/>
                      <a:pt x="17824" y="13093"/>
                    </a:cubicBezTo>
                    <a:cubicBezTo>
                      <a:pt x="17978" y="13208"/>
                      <a:pt x="18213" y="13258"/>
                      <a:pt x="18498" y="13258"/>
                    </a:cubicBezTo>
                    <a:cubicBezTo>
                      <a:pt x="19408" y="13258"/>
                      <a:pt x="20828" y="12751"/>
                      <a:pt x="21749" y="12260"/>
                    </a:cubicBezTo>
                    <a:cubicBezTo>
                      <a:pt x="22986" y="11614"/>
                      <a:pt x="28228" y="6345"/>
                      <a:pt x="28497" y="6076"/>
                    </a:cubicBezTo>
                    <a:cubicBezTo>
                      <a:pt x="28739" y="5781"/>
                      <a:pt x="27503" y="3899"/>
                      <a:pt x="27046" y="3603"/>
                    </a:cubicBezTo>
                    <a:cubicBezTo>
                      <a:pt x="27046" y="3603"/>
                      <a:pt x="23443" y="6937"/>
                      <a:pt x="21642" y="8361"/>
                    </a:cubicBezTo>
                    <a:cubicBezTo>
                      <a:pt x="19841" y="9786"/>
                      <a:pt x="19410" y="10001"/>
                      <a:pt x="19410" y="10001"/>
                    </a:cubicBezTo>
                    <a:cubicBezTo>
                      <a:pt x="19410" y="10001"/>
                      <a:pt x="17959" y="7501"/>
                      <a:pt x="16883" y="5915"/>
                    </a:cubicBezTo>
                    <a:cubicBezTo>
                      <a:pt x="15539" y="3926"/>
                      <a:pt x="14975" y="2796"/>
                      <a:pt x="14356" y="2259"/>
                    </a:cubicBezTo>
                    <a:cubicBezTo>
                      <a:pt x="13765" y="1721"/>
                      <a:pt x="11668" y="565"/>
                      <a:pt x="10673" y="458"/>
                    </a:cubicBezTo>
                    <a:cubicBezTo>
                      <a:pt x="9705" y="323"/>
                      <a:pt x="6210" y="1"/>
                      <a:pt x="62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g14c9a58c41f_2_605"/>
              <p:cNvSpPr/>
              <p:nvPr/>
            </p:nvSpPr>
            <p:spPr>
              <a:xfrm>
                <a:off x="3989300" y="2641900"/>
                <a:ext cx="121000" cy="129075"/>
              </a:xfrm>
              <a:custGeom>
                <a:rect b="b" l="l" r="r" t="t"/>
                <a:pathLst>
                  <a:path extrusionOk="0" h="5163" w="4840">
                    <a:moveTo>
                      <a:pt x="995" y="0"/>
                    </a:moveTo>
                    <a:cubicBezTo>
                      <a:pt x="995" y="0"/>
                      <a:pt x="995" y="1479"/>
                      <a:pt x="726" y="1667"/>
                    </a:cubicBezTo>
                    <a:cubicBezTo>
                      <a:pt x="573" y="1790"/>
                      <a:pt x="358" y="1816"/>
                      <a:pt x="201" y="1816"/>
                    </a:cubicBezTo>
                    <a:cubicBezTo>
                      <a:pt x="84" y="1816"/>
                      <a:pt x="0" y="1802"/>
                      <a:pt x="0" y="1802"/>
                    </a:cubicBezTo>
                    <a:lnTo>
                      <a:pt x="0" y="1802"/>
                    </a:lnTo>
                    <a:cubicBezTo>
                      <a:pt x="0" y="1802"/>
                      <a:pt x="1183" y="5162"/>
                      <a:pt x="2608" y="5162"/>
                    </a:cubicBezTo>
                    <a:cubicBezTo>
                      <a:pt x="3872" y="5162"/>
                      <a:pt x="4840" y="2339"/>
                      <a:pt x="4840" y="2339"/>
                    </a:cubicBezTo>
                    <a:cubicBezTo>
                      <a:pt x="4840" y="2339"/>
                      <a:pt x="4436" y="2097"/>
                      <a:pt x="4248" y="1613"/>
                    </a:cubicBezTo>
                    <a:cubicBezTo>
                      <a:pt x="4060" y="1156"/>
                      <a:pt x="4087" y="188"/>
                      <a:pt x="4087" y="188"/>
                    </a:cubicBezTo>
                    <a:lnTo>
                      <a:pt x="995" y="0"/>
                    </a:ln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g14c9a58c41f_2_605"/>
              <p:cNvSpPr/>
              <p:nvPr/>
            </p:nvSpPr>
            <p:spPr>
              <a:xfrm>
                <a:off x="3955025" y="2474500"/>
                <a:ext cx="181500" cy="154750"/>
              </a:xfrm>
              <a:custGeom>
                <a:rect b="b" l="l" r="r" t="t"/>
                <a:pathLst>
                  <a:path extrusionOk="0" h="6190" w="7260">
                    <a:moveTo>
                      <a:pt x="4037" y="1"/>
                    </a:moveTo>
                    <a:cubicBezTo>
                      <a:pt x="3602" y="1"/>
                      <a:pt x="3236" y="329"/>
                      <a:pt x="2796" y="432"/>
                    </a:cubicBezTo>
                    <a:cubicBezTo>
                      <a:pt x="2635" y="468"/>
                      <a:pt x="2462" y="471"/>
                      <a:pt x="2287" y="471"/>
                    </a:cubicBezTo>
                    <a:cubicBezTo>
                      <a:pt x="2253" y="471"/>
                      <a:pt x="2218" y="471"/>
                      <a:pt x="2183" y="471"/>
                    </a:cubicBezTo>
                    <a:cubicBezTo>
                      <a:pt x="1869" y="471"/>
                      <a:pt x="1560" y="481"/>
                      <a:pt x="1318" y="674"/>
                    </a:cubicBezTo>
                    <a:cubicBezTo>
                      <a:pt x="1049" y="889"/>
                      <a:pt x="941" y="1239"/>
                      <a:pt x="753" y="1535"/>
                    </a:cubicBezTo>
                    <a:cubicBezTo>
                      <a:pt x="511" y="1884"/>
                      <a:pt x="108" y="2153"/>
                      <a:pt x="54" y="2556"/>
                    </a:cubicBezTo>
                    <a:cubicBezTo>
                      <a:pt x="0" y="2933"/>
                      <a:pt x="269" y="3255"/>
                      <a:pt x="296" y="3605"/>
                    </a:cubicBezTo>
                    <a:cubicBezTo>
                      <a:pt x="323" y="3954"/>
                      <a:pt x="162" y="4304"/>
                      <a:pt x="296" y="4599"/>
                    </a:cubicBezTo>
                    <a:cubicBezTo>
                      <a:pt x="404" y="4868"/>
                      <a:pt x="699" y="5003"/>
                      <a:pt x="888" y="5245"/>
                    </a:cubicBezTo>
                    <a:cubicBezTo>
                      <a:pt x="995" y="5352"/>
                      <a:pt x="1049" y="5513"/>
                      <a:pt x="1129" y="5648"/>
                    </a:cubicBezTo>
                    <a:cubicBezTo>
                      <a:pt x="1371" y="5970"/>
                      <a:pt x="1802" y="6159"/>
                      <a:pt x="2205" y="6186"/>
                    </a:cubicBezTo>
                    <a:cubicBezTo>
                      <a:pt x="2249" y="6188"/>
                      <a:pt x="2293" y="6190"/>
                      <a:pt x="2337" y="6190"/>
                    </a:cubicBezTo>
                    <a:cubicBezTo>
                      <a:pt x="2718" y="6190"/>
                      <a:pt x="3080" y="6088"/>
                      <a:pt x="3441" y="5944"/>
                    </a:cubicBezTo>
                    <a:cubicBezTo>
                      <a:pt x="3764" y="5809"/>
                      <a:pt x="4087" y="5648"/>
                      <a:pt x="4409" y="5460"/>
                    </a:cubicBezTo>
                    <a:cubicBezTo>
                      <a:pt x="4705" y="5298"/>
                      <a:pt x="4974" y="5083"/>
                      <a:pt x="5296" y="5003"/>
                    </a:cubicBezTo>
                    <a:cubicBezTo>
                      <a:pt x="5397" y="4967"/>
                      <a:pt x="5491" y="4954"/>
                      <a:pt x="5579" y="4954"/>
                    </a:cubicBezTo>
                    <a:cubicBezTo>
                      <a:pt x="5798" y="4954"/>
                      <a:pt x="5989" y="5032"/>
                      <a:pt x="6199" y="5032"/>
                    </a:cubicBezTo>
                    <a:cubicBezTo>
                      <a:pt x="6220" y="5032"/>
                      <a:pt x="6242" y="5031"/>
                      <a:pt x="6264" y="5029"/>
                    </a:cubicBezTo>
                    <a:cubicBezTo>
                      <a:pt x="6587" y="5003"/>
                      <a:pt x="6775" y="4519"/>
                      <a:pt x="6910" y="4277"/>
                    </a:cubicBezTo>
                    <a:cubicBezTo>
                      <a:pt x="7098" y="3873"/>
                      <a:pt x="7259" y="3443"/>
                      <a:pt x="7125" y="3040"/>
                    </a:cubicBezTo>
                    <a:cubicBezTo>
                      <a:pt x="7044" y="2744"/>
                      <a:pt x="6856" y="2529"/>
                      <a:pt x="6775" y="2234"/>
                    </a:cubicBezTo>
                    <a:cubicBezTo>
                      <a:pt x="6748" y="2099"/>
                      <a:pt x="6721" y="1938"/>
                      <a:pt x="6694" y="1777"/>
                    </a:cubicBezTo>
                    <a:cubicBezTo>
                      <a:pt x="6614" y="1293"/>
                      <a:pt x="6237" y="862"/>
                      <a:pt x="5780" y="701"/>
                    </a:cubicBezTo>
                    <a:cubicBezTo>
                      <a:pt x="5592" y="621"/>
                      <a:pt x="5404" y="594"/>
                      <a:pt x="5243" y="513"/>
                    </a:cubicBezTo>
                    <a:cubicBezTo>
                      <a:pt x="4839" y="379"/>
                      <a:pt x="4517" y="29"/>
                      <a:pt x="4087" y="2"/>
                    </a:cubicBezTo>
                    <a:cubicBezTo>
                      <a:pt x="4070" y="1"/>
                      <a:pt x="4053" y="1"/>
                      <a:pt x="4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g14c9a58c41f_2_605"/>
              <p:cNvSpPr/>
              <p:nvPr/>
            </p:nvSpPr>
            <p:spPr>
              <a:xfrm>
                <a:off x="3973175" y="2565275"/>
                <a:ext cx="24225" cy="44425"/>
              </a:xfrm>
              <a:custGeom>
                <a:rect b="b" l="l" r="r" t="t"/>
                <a:pathLst>
                  <a:path extrusionOk="0" h="1777" w="969">
                    <a:moveTo>
                      <a:pt x="215" y="1"/>
                    </a:moveTo>
                    <a:cubicBezTo>
                      <a:pt x="188" y="1"/>
                      <a:pt x="135" y="1"/>
                      <a:pt x="108" y="27"/>
                    </a:cubicBezTo>
                    <a:cubicBezTo>
                      <a:pt x="27" y="108"/>
                      <a:pt x="27" y="189"/>
                      <a:pt x="27" y="296"/>
                    </a:cubicBezTo>
                    <a:cubicBezTo>
                      <a:pt x="0" y="592"/>
                      <a:pt x="0" y="941"/>
                      <a:pt x="135" y="1237"/>
                    </a:cubicBezTo>
                    <a:cubicBezTo>
                      <a:pt x="237" y="1519"/>
                      <a:pt x="486" y="1777"/>
                      <a:pt x="789" y="1777"/>
                    </a:cubicBezTo>
                    <a:cubicBezTo>
                      <a:pt x="804" y="1777"/>
                      <a:pt x="819" y="1776"/>
                      <a:pt x="834" y="1775"/>
                    </a:cubicBezTo>
                    <a:lnTo>
                      <a:pt x="887" y="1775"/>
                    </a:lnTo>
                    <a:cubicBezTo>
                      <a:pt x="914" y="1748"/>
                      <a:pt x="914" y="1721"/>
                      <a:pt x="914" y="1694"/>
                    </a:cubicBezTo>
                    <a:cubicBezTo>
                      <a:pt x="968" y="1425"/>
                      <a:pt x="941" y="1130"/>
                      <a:pt x="914" y="861"/>
                    </a:cubicBezTo>
                    <a:cubicBezTo>
                      <a:pt x="860" y="592"/>
                      <a:pt x="780" y="484"/>
                      <a:pt x="592" y="269"/>
                    </a:cubicBezTo>
                    <a:cubicBezTo>
                      <a:pt x="511" y="135"/>
                      <a:pt x="377" y="1"/>
                      <a:pt x="215" y="1"/>
                    </a:cubicBez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g14c9a58c41f_2_605"/>
              <p:cNvSpPr/>
              <p:nvPr/>
            </p:nvSpPr>
            <p:spPr>
              <a:xfrm>
                <a:off x="3989300" y="2560425"/>
                <a:ext cx="130400" cy="114925"/>
              </a:xfrm>
              <a:custGeom>
                <a:rect b="b" l="l" r="r" t="t"/>
                <a:pathLst>
                  <a:path extrusionOk="0" h="4597" w="5216">
                    <a:moveTo>
                      <a:pt x="1697" y="1"/>
                    </a:moveTo>
                    <a:cubicBezTo>
                      <a:pt x="1550" y="1"/>
                      <a:pt x="1405" y="23"/>
                      <a:pt x="1264" y="87"/>
                    </a:cubicBezTo>
                    <a:cubicBezTo>
                      <a:pt x="1009" y="203"/>
                      <a:pt x="755" y="458"/>
                      <a:pt x="483" y="458"/>
                    </a:cubicBezTo>
                    <a:cubicBezTo>
                      <a:pt x="439" y="458"/>
                      <a:pt x="395" y="451"/>
                      <a:pt x="350" y="436"/>
                    </a:cubicBezTo>
                    <a:cubicBezTo>
                      <a:pt x="242" y="410"/>
                      <a:pt x="108" y="329"/>
                      <a:pt x="0" y="248"/>
                    </a:cubicBezTo>
                    <a:lnTo>
                      <a:pt x="0" y="248"/>
                    </a:lnTo>
                    <a:cubicBezTo>
                      <a:pt x="0" y="249"/>
                      <a:pt x="0" y="1996"/>
                      <a:pt x="296" y="2641"/>
                    </a:cubicBezTo>
                    <a:cubicBezTo>
                      <a:pt x="565" y="3259"/>
                      <a:pt x="1640" y="4308"/>
                      <a:pt x="2420" y="4550"/>
                    </a:cubicBezTo>
                    <a:cubicBezTo>
                      <a:pt x="2535" y="4581"/>
                      <a:pt x="2653" y="4597"/>
                      <a:pt x="2772" y="4597"/>
                    </a:cubicBezTo>
                    <a:cubicBezTo>
                      <a:pt x="3458" y="4597"/>
                      <a:pt x="4169" y="4084"/>
                      <a:pt x="4490" y="3259"/>
                    </a:cubicBezTo>
                    <a:cubicBezTo>
                      <a:pt x="4678" y="2722"/>
                      <a:pt x="5216" y="813"/>
                      <a:pt x="5216" y="813"/>
                    </a:cubicBezTo>
                    <a:cubicBezTo>
                      <a:pt x="4810" y="433"/>
                      <a:pt x="4285" y="29"/>
                      <a:pt x="3731" y="29"/>
                    </a:cubicBezTo>
                    <a:cubicBezTo>
                      <a:pt x="3697" y="29"/>
                      <a:pt x="3664" y="30"/>
                      <a:pt x="3630" y="33"/>
                    </a:cubicBezTo>
                    <a:cubicBezTo>
                      <a:pt x="3415" y="60"/>
                      <a:pt x="3173" y="114"/>
                      <a:pt x="2958" y="141"/>
                    </a:cubicBezTo>
                    <a:cubicBezTo>
                      <a:pt x="2916" y="145"/>
                      <a:pt x="2875" y="146"/>
                      <a:pt x="2833" y="146"/>
                    </a:cubicBezTo>
                    <a:cubicBezTo>
                      <a:pt x="2456" y="146"/>
                      <a:pt x="2069" y="1"/>
                      <a:pt x="1697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14c9a58c41f_2_605"/>
              <p:cNvSpPr/>
              <p:nvPr/>
            </p:nvSpPr>
            <p:spPr>
              <a:xfrm>
                <a:off x="4176150" y="2965175"/>
                <a:ext cx="280275" cy="172075"/>
              </a:xfrm>
              <a:custGeom>
                <a:rect b="b" l="l" r="r" t="t"/>
                <a:pathLst>
                  <a:path extrusionOk="0" h="6883" w="11211">
                    <a:moveTo>
                      <a:pt x="1775" y="0"/>
                    </a:moveTo>
                    <a:cubicBezTo>
                      <a:pt x="1559" y="0"/>
                      <a:pt x="1398" y="135"/>
                      <a:pt x="1344" y="350"/>
                    </a:cubicBezTo>
                    <a:lnTo>
                      <a:pt x="54" y="6372"/>
                    </a:lnTo>
                    <a:cubicBezTo>
                      <a:pt x="0" y="6641"/>
                      <a:pt x="215" y="6883"/>
                      <a:pt x="484" y="6883"/>
                    </a:cubicBezTo>
                    <a:lnTo>
                      <a:pt x="9436" y="6883"/>
                    </a:lnTo>
                    <a:cubicBezTo>
                      <a:pt x="9652" y="6883"/>
                      <a:pt x="9813" y="6748"/>
                      <a:pt x="9867" y="6533"/>
                    </a:cubicBezTo>
                    <a:lnTo>
                      <a:pt x="11157" y="511"/>
                    </a:lnTo>
                    <a:cubicBezTo>
                      <a:pt x="11211" y="242"/>
                      <a:pt x="10996" y="0"/>
                      <a:pt x="107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14c9a58c41f_2_605"/>
              <p:cNvSpPr/>
              <p:nvPr/>
            </p:nvSpPr>
            <p:spPr>
              <a:xfrm>
                <a:off x="4294425" y="3024825"/>
                <a:ext cx="55825" cy="61300"/>
              </a:xfrm>
              <a:custGeom>
                <a:rect b="b" l="l" r="r" t="t"/>
                <a:pathLst>
                  <a:path extrusionOk="0" h="2452" w="2233">
                    <a:moveTo>
                      <a:pt x="1232" y="0"/>
                    </a:moveTo>
                    <a:cubicBezTo>
                      <a:pt x="788" y="0"/>
                      <a:pt x="350" y="395"/>
                      <a:pt x="189" y="948"/>
                    </a:cubicBezTo>
                    <a:cubicBezTo>
                      <a:pt x="1" y="1620"/>
                      <a:pt x="270" y="2265"/>
                      <a:pt x="780" y="2427"/>
                    </a:cubicBezTo>
                    <a:cubicBezTo>
                      <a:pt x="844" y="2443"/>
                      <a:pt x="908" y="2451"/>
                      <a:pt x="972" y="2451"/>
                    </a:cubicBezTo>
                    <a:cubicBezTo>
                      <a:pt x="1425" y="2451"/>
                      <a:pt x="1879" y="2051"/>
                      <a:pt x="2044" y="1486"/>
                    </a:cubicBezTo>
                    <a:cubicBezTo>
                      <a:pt x="2232" y="814"/>
                      <a:pt x="1963" y="168"/>
                      <a:pt x="1453" y="34"/>
                    </a:cubicBezTo>
                    <a:cubicBezTo>
                      <a:pt x="1380" y="11"/>
                      <a:pt x="1305" y="0"/>
                      <a:pt x="12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14c9a58c41f_2_605"/>
              <p:cNvSpPr/>
              <p:nvPr/>
            </p:nvSpPr>
            <p:spPr>
              <a:xfrm>
                <a:off x="4383825" y="2981975"/>
                <a:ext cx="16150" cy="16825"/>
              </a:xfrm>
              <a:custGeom>
                <a:rect b="b" l="l" r="r" t="t"/>
                <a:pathLst>
                  <a:path extrusionOk="0" h="673" w="646">
                    <a:moveTo>
                      <a:pt x="323" y="1"/>
                    </a:moveTo>
                    <a:cubicBezTo>
                      <a:pt x="135" y="1"/>
                      <a:pt x="0" y="162"/>
                      <a:pt x="0" y="350"/>
                    </a:cubicBezTo>
                    <a:cubicBezTo>
                      <a:pt x="0" y="511"/>
                      <a:pt x="135" y="673"/>
                      <a:pt x="323" y="673"/>
                    </a:cubicBezTo>
                    <a:cubicBezTo>
                      <a:pt x="484" y="673"/>
                      <a:pt x="646" y="511"/>
                      <a:pt x="646" y="350"/>
                    </a:cubicBezTo>
                    <a:cubicBezTo>
                      <a:pt x="646" y="162"/>
                      <a:pt x="484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14c9a58c41f_2_605"/>
              <p:cNvSpPr/>
              <p:nvPr/>
            </p:nvSpPr>
            <p:spPr>
              <a:xfrm>
                <a:off x="4407350" y="2981975"/>
                <a:ext cx="16150" cy="16825"/>
              </a:xfrm>
              <a:custGeom>
                <a:rect b="b" l="l" r="r" t="t"/>
                <a:pathLst>
                  <a:path extrusionOk="0" h="673" w="646">
                    <a:moveTo>
                      <a:pt x="323" y="1"/>
                    </a:moveTo>
                    <a:cubicBezTo>
                      <a:pt x="162" y="1"/>
                      <a:pt x="0" y="162"/>
                      <a:pt x="0" y="350"/>
                    </a:cubicBezTo>
                    <a:cubicBezTo>
                      <a:pt x="0" y="511"/>
                      <a:pt x="162" y="673"/>
                      <a:pt x="323" y="673"/>
                    </a:cubicBezTo>
                    <a:cubicBezTo>
                      <a:pt x="511" y="673"/>
                      <a:pt x="645" y="511"/>
                      <a:pt x="645" y="350"/>
                    </a:cubicBezTo>
                    <a:cubicBezTo>
                      <a:pt x="645" y="162"/>
                      <a:pt x="511" y="1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14c9a58c41f_2_605"/>
              <p:cNvSpPr/>
              <p:nvPr/>
            </p:nvSpPr>
            <p:spPr>
              <a:xfrm>
                <a:off x="4129775" y="3032725"/>
                <a:ext cx="153850" cy="77600"/>
              </a:xfrm>
              <a:custGeom>
                <a:rect b="b" l="l" r="r" t="t"/>
                <a:pathLst>
                  <a:path extrusionOk="0" h="3104" w="6154">
                    <a:moveTo>
                      <a:pt x="2440" y="0"/>
                    </a:moveTo>
                    <a:cubicBezTo>
                      <a:pt x="2291" y="0"/>
                      <a:pt x="2073" y="34"/>
                      <a:pt x="1882" y="148"/>
                    </a:cubicBezTo>
                    <a:cubicBezTo>
                      <a:pt x="1640" y="309"/>
                      <a:pt x="1264" y="793"/>
                      <a:pt x="914" y="982"/>
                    </a:cubicBezTo>
                    <a:cubicBezTo>
                      <a:pt x="565" y="1197"/>
                      <a:pt x="242" y="1250"/>
                      <a:pt x="242" y="1250"/>
                    </a:cubicBezTo>
                    <a:lnTo>
                      <a:pt x="0" y="3052"/>
                    </a:lnTo>
                    <a:cubicBezTo>
                      <a:pt x="0" y="3052"/>
                      <a:pt x="394" y="2992"/>
                      <a:pt x="817" y="2992"/>
                    </a:cubicBezTo>
                    <a:cubicBezTo>
                      <a:pt x="1028" y="2992"/>
                      <a:pt x="1246" y="3007"/>
                      <a:pt x="1425" y="3052"/>
                    </a:cubicBezTo>
                    <a:cubicBezTo>
                      <a:pt x="1567" y="3087"/>
                      <a:pt x="1763" y="3104"/>
                      <a:pt x="1985" y="3104"/>
                    </a:cubicBezTo>
                    <a:cubicBezTo>
                      <a:pt x="2604" y="3104"/>
                      <a:pt x="3422" y="2974"/>
                      <a:pt x="3818" y="2756"/>
                    </a:cubicBezTo>
                    <a:cubicBezTo>
                      <a:pt x="4355" y="2487"/>
                      <a:pt x="4490" y="2406"/>
                      <a:pt x="4409" y="2299"/>
                    </a:cubicBezTo>
                    <a:cubicBezTo>
                      <a:pt x="4302" y="2218"/>
                      <a:pt x="4140" y="2191"/>
                      <a:pt x="4140" y="2191"/>
                    </a:cubicBezTo>
                    <a:cubicBezTo>
                      <a:pt x="4140" y="2191"/>
                      <a:pt x="5431" y="1976"/>
                      <a:pt x="5404" y="1681"/>
                    </a:cubicBezTo>
                    <a:cubicBezTo>
                      <a:pt x="5374" y="1498"/>
                      <a:pt x="5343" y="1445"/>
                      <a:pt x="5322" y="1433"/>
                    </a:cubicBezTo>
                    <a:lnTo>
                      <a:pt x="5322" y="1433"/>
                    </a:lnTo>
                    <a:cubicBezTo>
                      <a:pt x="5466" y="1400"/>
                      <a:pt x="6154" y="1234"/>
                      <a:pt x="6130" y="1089"/>
                    </a:cubicBezTo>
                    <a:cubicBezTo>
                      <a:pt x="6106" y="949"/>
                      <a:pt x="6063" y="810"/>
                      <a:pt x="5999" y="810"/>
                    </a:cubicBezTo>
                    <a:cubicBezTo>
                      <a:pt x="5990" y="810"/>
                      <a:pt x="5979" y="813"/>
                      <a:pt x="5968" y="820"/>
                    </a:cubicBezTo>
                    <a:cubicBezTo>
                      <a:pt x="5861" y="847"/>
                      <a:pt x="3979" y="982"/>
                      <a:pt x="3979" y="982"/>
                    </a:cubicBezTo>
                    <a:cubicBezTo>
                      <a:pt x="3979" y="982"/>
                      <a:pt x="5404" y="605"/>
                      <a:pt x="5565" y="417"/>
                    </a:cubicBezTo>
                    <a:cubicBezTo>
                      <a:pt x="5565" y="417"/>
                      <a:pt x="5861" y="121"/>
                      <a:pt x="5619" y="41"/>
                    </a:cubicBezTo>
                    <a:cubicBezTo>
                      <a:pt x="5561" y="19"/>
                      <a:pt x="5498" y="9"/>
                      <a:pt x="5428" y="9"/>
                    </a:cubicBezTo>
                    <a:cubicBezTo>
                      <a:pt x="5238" y="9"/>
                      <a:pt x="5000" y="84"/>
                      <a:pt x="4705" y="202"/>
                    </a:cubicBezTo>
                    <a:cubicBezTo>
                      <a:pt x="4329" y="363"/>
                      <a:pt x="2527" y="605"/>
                      <a:pt x="2527" y="605"/>
                    </a:cubicBezTo>
                    <a:cubicBezTo>
                      <a:pt x="2527" y="605"/>
                      <a:pt x="2689" y="14"/>
                      <a:pt x="2581" y="14"/>
                    </a:cubicBezTo>
                    <a:cubicBezTo>
                      <a:pt x="2550" y="6"/>
                      <a:pt x="2501" y="0"/>
                      <a:pt x="2440" y="0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14c9a58c41f_2_605"/>
              <p:cNvSpPr/>
              <p:nvPr/>
            </p:nvSpPr>
            <p:spPr>
              <a:xfrm>
                <a:off x="4201675" y="3067325"/>
                <a:ext cx="62525" cy="9450"/>
              </a:xfrm>
              <a:custGeom>
                <a:rect b="b" l="l" r="r" t="t"/>
                <a:pathLst>
                  <a:path extrusionOk="0" h="378" w="2501">
                    <a:moveTo>
                      <a:pt x="2393" y="1"/>
                    </a:moveTo>
                    <a:cubicBezTo>
                      <a:pt x="2393" y="1"/>
                      <a:pt x="807" y="216"/>
                      <a:pt x="55" y="297"/>
                    </a:cubicBezTo>
                    <a:cubicBezTo>
                      <a:pt x="28" y="297"/>
                      <a:pt x="1" y="323"/>
                      <a:pt x="1" y="350"/>
                    </a:cubicBezTo>
                    <a:cubicBezTo>
                      <a:pt x="1" y="377"/>
                      <a:pt x="28" y="377"/>
                      <a:pt x="55" y="377"/>
                    </a:cubicBezTo>
                    <a:cubicBezTo>
                      <a:pt x="780" y="323"/>
                      <a:pt x="2259" y="135"/>
                      <a:pt x="2393" y="108"/>
                    </a:cubicBezTo>
                    <a:lnTo>
                      <a:pt x="2474" y="135"/>
                    </a:lnTo>
                    <a:cubicBezTo>
                      <a:pt x="2474" y="81"/>
                      <a:pt x="2447" y="55"/>
                      <a:pt x="2447" y="55"/>
                    </a:cubicBezTo>
                    <a:cubicBezTo>
                      <a:pt x="2447" y="28"/>
                      <a:pt x="2474" y="28"/>
                      <a:pt x="2501" y="28"/>
                    </a:cubicBez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g14c9a58c41f_2_605"/>
              <p:cNvSpPr/>
              <p:nvPr/>
            </p:nvSpPr>
            <p:spPr>
              <a:xfrm>
                <a:off x="4205050" y="3051200"/>
                <a:ext cx="43700" cy="8100"/>
              </a:xfrm>
              <a:custGeom>
                <a:rect b="b" l="l" r="r" t="t"/>
                <a:pathLst>
                  <a:path extrusionOk="0" h="324" w="1748">
                    <a:moveTo>
                      <a:pt x="1210" y="216"/>
                    </a:moveTo>
                    <a:lnTo>
                      <a:pt x="1198" y="217"/>
                    </a:lnTo>
                    <a:lnTo>
                      <a:pt x="1198" y="217"/>
                    </a:lnTo>
                    <a:cubicBezTo>
                      <a:pt x="1219" y="216"/>
                      <a:pt x="1241" y="216"/>
                      <a:pt x="1264" y="216"/>
                    </a:cubicBezTo>
                    <a:close/>
                    <a:moveTo>
                      <a:pt x="1198" y="217"/>
                    </a:moveTo>
                    <a:cubicBezTo>
                      <a:pt x="1113" y="220"/>
                      <a:pt x="1050" y="228"/>
                      <a:pt x="1011" y="234"/>
                    </a:cubicBezTo>
                    <a:lnTo>
                      <a:pt x="1011" y="234"/>
                    </a:lnTo>
                    <a:lnTo>
                      <a:pt x="1198" y="217"/>
                    </a:lnTo>
                    <a:close/>
                    <a:moveTo>
                      <a:pt x="1011" y="234"/>
                    </a:move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977" y="240"/>
                      <a:pt x="968" y="243"/>
                      <a:pt x="968" y="243"/>
                    </a:cubicBezTo>
                    <a:cubicBezTo>
                      <a:pt x="968" y="243"/>
                      <a:pt x="983" y="239"/>
                      <a:pt x="1011" y="234"/>
                    </a:cubicBezTo>
                    <a:close/>
                    <a:moveTo>
                      <a:pt x="1748" y="1"/>
                    </a:moveTo>
                    <a:lnTo>
                      <a:pt x="1183" y="108"/>
                    </a:lnTo>
                    <a:lnTo>
                      <a:pt x="54" y="216"/>
                    </a:lnTo>
                    <a:cubicBezTo>
                      <a:pt x="27" y="216"/>
                      <a:pt x="0" y="243"/>
                      <a:pt x="0" y="269"/>
                    </a:cubicBezTo>
                    <a:cubicBezTo>
                      <a:pt x="0" y="296"/>
                      <a:pt x="27" y="323"/>
                      <a:pt x="54" y="323"/>
                    </a:cubicBez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1086" y="211"/>
                      <a:pt x="1426" y="115"/>
                      <a:pt x="1748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g14c9a58c41f_2_605"/>
              <p:cNvSpPr/>
              <p:nvPr/>
            </p:nvSpPr>
            <p:spPr>
              <a:xfrm>
                <a:off x="4201675" y="3086825"/>
                <a:ext cx="38350" cy="4725"/>
              </a:xfrm>
              <a:custGeom>
                <a:rect b="b" l="l" r="r" t="t"/>
                <a:pathLst>
                  <a:path extrusionOk="0" h="189" w="1534">
                    <a:moveTo>
                      <a:pt x="1211" y="0"/>
                    </a:moveTo>
                    <a:cubicBezTo>
                      <a:pt x="1184" y="0"/>
                      <a:pt x="431" y="81"/>
                      <a:pt x="55" y="81"/>
                    </a:cubicBezTo>
                    <a:cubicBezTo>
                      <a:pt x="28" y="81"/>
                      <a:pt x="1" y="108"/>
                      <a:pt x="1" y="135"/>
                    </a:cubicBezTo>
                    <a:cubicBezTo>
                      <a:pt x="1" y="162"/>
                      <a:pt x="28" y="189"/>
                      <a:pt x="55" y="189"/>
                    </a:cubicBezTo>
                    <a:cubicBezTo>
                      <a:pt x="404" y="189"/>
                      <a:pt x="1130" y="108"/>
                      <a:pt x="1211" y="108"/>
                    </a:cubicBezTo>
                    <a:lnTo>
                      <a:pt x="1533" y="162"/>
                    </a:lnTo>
                    <a:cubicBezTo>
                      <a:pt x="1533" y="162"/>
                      <a:pt x="1533" y="162"/>
                      <a:pt x="1533" y="135"/>
                    </a:cubicBezTo>
                    <a:cubicBezTo>
                      <a:pt x="1426" y="54"/>
                      <a:pt x="1264" y="27"/>
                      <a:pt x="1264" y="27"/>
                    </a:cubicBezTo>
                    <a:lnTo>
                      <a:pt x="1291" y="2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14c9a58c41f_2_605"/>
              <p:cNvSpPr/>
              <p:nvPr/>
            </p:nvSpPr>
            <p:spPr>
              <a:xfrm>
                <a:off x="4015500" y="4366500"/>
                <a:ext cx="246025" cy="76650"/>
              </a:xfrm>
              <a:custGeom>
                <a:rect b="b" l="l" r="r" t="t"/>
                <a:pathLst>
                  <a:path extrusionOk="0" h="3066" w="9841">
                    <a:moveTo>
                      <a:pt x="2605" y="0"/>
                    </a:moveTo>
                    <a:cubicBezTo>
                      <a:pt x="2496" y="0"/>
                      <a:pt x="2402" y="48"/>
                      <a:pt x="2259" y="135"/>
                    </a:cubicBezTo>
                    <a:cubicBezTo>
                      <a:pt x="1870" y="340"/>
                      <a:pt x="1637" y="513"/>
                      <a:pt x="1370" y="513"/>
                    </a:cubicBezTo>
                    <a:cubicBezTo>
                      <a:pt x="1286" y="513"/>
                      <a:pt x="1199" y="496"/>
                      <a:pt x="1103" y="458"/>
                    </a:cubicBezTo>
                    <a:cubicBezTo>
                      <a:pt x="969" y="404"/>
                      <a:pt x="864" y="377"/>
                      <a:pt x="782" y="377"/>
                    </a:cubicBezTo>
                    <a:cubicBezTo>
                      <a:pt x="616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98" y="3065"/>
                    </a:lnTo>
                    <a:cubicBezTo>
                      <a:pt x="9598" y="3065"/>
                      <a:pt x="9840" y="2501"/>
                      <a:pt x="9598" y="2205"/>
                    </a:cubicBezTo>
                    <a:cubicBezTo>
                      <a:pt x="9357" y="1936"/>
                      <a:pt x="6346" y="1802"/>
                      <a:pt x="4517" y="915"/>
                    </a:cubicBezTo>
                    <a:cubicBezTo>
                      <a:pt x="3210" y="270"/>
                      <a:pt x="2864" y="0"/>
                      <a:pt x="2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g14c9a58c41f_2_605"/>
              <p:cNvSpPr/>
              <p:nvPr/>
            </p:nvSpPr>
            <p:spPr>
              <a:xfrm>
                <a:off x="4391875" y="4366500"/>
                <a:ext cx="246025" cy="76650"/>
              </a:xfrm>
              <a:custGeom>
                <a:rect b="b" l="l" r="r" t="t"/>
                <a:pathLst>
                  <a:path extrusionOk="0" h="3066" w="9841">
                    <a:moveTo>
                      <a:pt x="2595" y="0"/>
                    </a:moveTo>
                    <a:cubicBezTo>
                      <a:pt x="2482" y="0"/>
                      <a:pt x="2383" y="48"/>
                      <a:pt x="2232" y="135"/>
                    </a:cubicBezTo>
                    <a:cubicBezTo>
                      <a:pt x="1864" y="340"/>
                      <a:pt x="1636" y="513"/>
                      <a:pt x="1370" y="513"/>
                    </a:cubicBezTo>
                    <a:cubicBezTo>
                      <a:pt x="1287" y="513"/>
                      <a:pt x="1199" y="496"/>
                      <a:pt x="1103" y="458"/>
                    </a:cubicBezTo>
                    <a:cubicBezTo>
                      <a:pt x="960" y="404"/>
                      <a:pt x="852" y="377"/>
                      <a:pt x="770" y="377"/>
                    </a:cubicBezTo>
                    <a:cubicBezTo>
                      <a:pt x="604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72" y="3065"/>
                    </a:lnTo>
                    <a:cubicBezTo>
                      <a:pt x="9572" y="3065"/>
                      <a:pt x="9840" y="2501"/>
                      <a:pt x="9572" y="2205"/>
                    </a:cubicBezTo>
                    <a:cubicBezTo>
                      <a:pt x="9330" y="1936"/>
                      <a:pt x="6346" y="1802"/>
                      <a:pt x="4491" y="915"/>
                    </a:cubicBezTo>
                    <a:cubicBezTo>
                      <a:pt x="3202" y="270"/>
                      <a:pt x="2862" y="0"/>
                      <a:pt x="2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g14c9a58c41f_2_605"/>
              <p:cNvSpPr/>
              <p:nvPr/>
            </p:nvSpPr>
            <p:spPr>
              <a:xfrm>
                <a:off x="4391875" y="4426325"/>
                <a:ext cx="243325" cy="16825"/>
              </a:xfrm>
              <a:custGeom>
                <a:rect b="b" l="l" r="r" t="t"/>
                <a:pathLst>
                  <a:path extrusionOk="0" h="673" w="9733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72" y="672"/>
                    </a:lnTo>
                    <a:cubicBezTo>
                      <a:pt x="9572" y="672"/>
                      <a:pt x="9733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14c9a58c41f_2_605"/>
              <p:cNvSpPr/>
              <p:nvPr/>
            </p:nvSpPr>
            <p:spPr>
              <a:xfrm>
                <a:off x="4015500" y="4426325"/>
                <a:ext cx="244000" cy="16825"/>
              </a:xfrm>
              <a:custGeom>
                <a:rect b="b" l="l" r="r" t="t"/>
                <a:pathLst>
                  <a:path extrusionOk="0" h="673" w="976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98" y="672"/>
                    </a:lnTo>
                    <a:cubicBezTo>
                      <a:pt x="9598" y="672"/>
                      <a:pt x="9760" y="296"/>
                      <a:pt x="9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6" name="Google Shape;866;g14c9a58c41f_2_6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4c9a58c41f_2_690"/>
          <p:cNvSpPr txBox="1"/>
          <p:nvPr/>
        </p:nvSpPr>
        <p:spPr>
          <a:xfrm>
            <a:off x="135975" y="192575"/>
            <a:ext cx="50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53E73"/>
                </a:solidFill>
                <a:latin typeface="Encode Sans"/>
                <a:ea typeface="Encode Sans"/>
                <a:cs typeface="Encode Sans"/>
                <a:sym typeface="Encode Sans"/>
              </a:rPr>
              <a:t>To send a message: </a:t>
            </a:r>
            <a:endParaRPr b="1" sz="1600">
              <a:solidFill>
                <a:srgbClr val="553E7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72" name="Google Shape;872;g14c9a58c41f_2_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13" y="726625"/>
            <a:ext cx="7493376" cy="4215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g14c9a58c41f_2_6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4c9a58c41f_2_754"/>
          <p:cNvSpPr txBox="1"/>
          <p:nvPr/>
        </p:nvSpPr>
        <p:spPr>
          <a:xfrm>
            <a:off x="90625" y="215250"/>
            <a:ext cx="50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53E73"/>
                </a:solidFill>
                <a:latin typeface="Encode Sans"/>
                <a:ea typeface="Encode Sans"/>
                <a:cs typeface="Encode Sans"/>
                <a:sym typeface="Encode Sans"/>
              </a:rPr>
              <a:t>To retrieve a message: </a:t>
            </a:r>
            <a:endParaRPr b="1" sz="1600">
              <a:solidFill>
                <a:srgbClr val="553E7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79" name="Google Shape;879;g14c9a58c41f_2_7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63" y="689950"/>
            <a:ext cx="7453066" cy="41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g14c9a58c41f_2_7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4c9a58c41f_2_758"/>
          <p:cNvSpPr txBox="1"/>
          <p:nvPr/>
        </p:nvSpPr>
        <p:spPr>
          <a:xfrm>
            <a:off x="124625" y="203900"/>
            <a:ext cx="50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53E73"/>
                </a:solidFill>
                <a:latin typeface="Encode Sans"/>
                <a:ea typeface="Encode Sans"/>
                <a:cs typeface="Encode Sans"/>
                <a:sym typeface="Encode Sans"/>
              </a:rPr>
              <a:t>ID table: </a:t>
            </a:r>
            <a:r>
              <a:rPr b="1" lang="en" sz="1600">
                <a:solidFill>
                  <a:srgbClr val="553E73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b="1" sz="1600">
              <a:solidFill>
                <a:srgbClr val="553E73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86" name="Google Shape;886;g14c9a58c41f_2_7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75" y="737950"/>
            <a:ext cx="7473245" cy="4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g14c9a58c41f_2_7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c9a58c41f_0_638"/>
          <p:cNvSpPr txBox="1"/>
          <p:nvPr>
            <p:ph type="title"/>
          </p:nvPr>
        </p:nvSpPr>
        <p:spPr>
          <a:xfrm>
            <a:off x="2618625" y="1763175"/>
            <a:ext cx="4611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200"/>
              <a:t>Thanks</a:t>
            </a:r>
            <a:r>
              <a:rPr lang="en" sz="5200">
                <a:solidFill>
                  <a:schemeClr val="lt2"/>
                </a:solidFill>
              </a:rPr>
              <a:t>!</a:t>
            </a:r>
            <a:endParaRPr sz="5200">
              <a:solidFill>
                <a:schemeClr val="lt2"/>
              </a:solidFill>
            </a:endParaRPr>
          </a:p>
        </p:txBody>
      </p:sp>
      <p:sp>
        <p:nvSpPr>
          <p:cNvPr id="893" name="Google Shape;893;g14c9a58c41f_0_638"/>
          <p:cNvSpPr txBox="1"/>
          <p:nvPr>
            <p:ph idx="1" type="subTitle"/>
          </p:nvPr>
        </p:nvSpPr>
        <p:spPr>
          <a:xfrm>
            <a:off x="2778150" y="2775675"/>
            <a:ext cx="44517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894" name="Google Shape;894;g14c9a58c41f_0_6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"/>
          <p:cNvSpPr txBox="1"/>
          <p:nvPr>
            <p:ph type="title"/>
          </p:nvPr>
        </p:nvSpPr>
        <p:spPr>
          <a:xfrm>
            <a:off x="6565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6" name="Google Shape;576;p2"/>
          <p:cNvSpPr txBox="1"/>
          <p:nvPr>
            <p:ph idx="1" type="subTitle"/>
          </p:nvPr>
        </p:nvSpPr>
        <p:spPr>
          <a:xfrm>
            <a:off x="656575" y="1681750"/>
            <a:ext cx="37914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Visualization and Demo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"/>
          <p:cNvSpPr txBox="1"/>
          <p:nvPr>
            <p:ph type="title"/>
          </p:nvPr>
        </p:nvSpPr>
        <p:spPr>
          <a:xfrm>
            <a:off x="2108325" y="160425"/>
            <a:ext cx="45306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50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Introduction</a:t>
            </a:r>
            <a:endParaRPr sz="3500"/>
          </a:p>
        </p:txBody>
      </p:sp>
      <p:grpSp>
        <p:nvGrpSpPr>
          <p:cNvPr id="583" name="Google Shape;583;p3"/>
          <p:cNvGrpSpPr/>
          <p:nvPr/>
        </p:nvGrpSpPr>
        <p:grpSpPr>
          <a:xfrm flipH="1" rot="10800000">
            <a:off x="4492423" y="3599916"/>
            <a:ext cx="1474481" cy="1726928"/>
            <a:chOff x="2113525" y="967625"/>
            <a:chExt cx="550200" cy="644400"/>
          </a:xfrm>
        </p:grpSpPr>
        <p:sp>
          <p:nvSpPr>
            <p:cNvPr id="584" name="Google Shape;584;p3"/>
            <p:cNvSpPr/>
            <p:nvPr/>
          </p:nvSpPr>
          <p:spPr>
            <a:xfrm>
              <a:off x="2113525" y="967625"/>
              <a:ext cx="550200" cy="644400"/>
            </a:xfrm>
            <a:custGeom>
              <a:rect b="b" l="l" r="r" t="t"/>
              <a:pathLst>
                <a:path extrusionOk="0" h="25776" w="22008">
                  <a:moveTo>
                    <a:pt x="5472" y="1"/>
                  </a:moveTo>
                  <a:lnTo>
                    <a:pt x="5472" y="1"/>
                  </a:lnTo>
                  <a:cubicBezTo>
                    <a:pt x="4378" y="4378"/>
                    <a:pt x="1" y="22706"/>
                    <a:pt x="5563" y="25411"/>
                  </a:cubicBezTo>
                  <a:cubicBezTo>
                    <a:pt x="6081" y="25661"/>
                    <a:pt x="6540" y="25776"/>
                    <a:pt x="6945" y="25776"/>
                  </a:cubicBezTo>
                  <a:cubicBezTo>
                    <a:pt x="11723" y="25776"/>
                    <a:pt x="9089" y="9789"/>
                    <a:pt x="9089" y="9788"/>
                  </a:cubicBezTo>
                  <a:lnTo>
                    <a:pt x="9089" y="9788"/>
                  </a:lnTo>
                  <a:cubicBezTo>
                    <a:pt x="9089" y="9789"/>
                    <a:pt x="13594" y="18077"/>
                    <a:pt x="17174" y="18077"/>
                  </a:cubicBezTo>
                  <a:cubicBezTo>
                    <a:pt x="17753" y="18077"/>
                    <a:pt x="18308" y="17860"/>
                    <a:pt x="18816" y="17357"/>
                  </a:cubicBezTo>
                  <a:cubicBezTo>
                    <a:pt x="22007" y="14226"/>
                    <a:pt x="17083" y="10031"/>
                    <a:pt x="11156" y="4742"/>
                  </a:cubicBezTo>
                  <a:cubicBezTo>
                    <a:pt x="10153" y="3831"/>
                    <a:pt x="9119" y="2949"/>
                    <a:pt x="8055" y="2098"/>
                  </a:cubicBezTo>
                  <a:lnTo>
                    <a:pt x="5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2243500" y="970550"/>
              <a:ext cx="244750" cy="313250"/>
            </a:xfrm>
            <a:custGeom>
              <a:rect b="b" l="l" r="r" t="t"/>
              <a:pathLst>
                <a:path extrusionOk="0" h="12530" w="9790">
                  <a:moveTo>
                    <a:pt x="405" y="1"/>
                  </a:moveTo>
                  <a:cubicBezTo>
                    <a:pt x="200" y="1"/>
                    <a:pt x="1" y="216"/>
                    <a:pt x="151" y="431"/>
                  </a:cubicBezTo>
                  <a:cubicBezTo>
                    <a:pt x="2978" y="4565"/>
                    <a:pt x="5926" y="8638"/>
                    <a:pt x="9209" y="12437"/>
                  </a:cubicBezTo>
                  <a:cubicBezTo>
                    <a:pt x="9267" y="12502"/>
                    <a:pt x="9334" y="12529"/>
                    <a:pt x="9398" y="12529"/>
                  </a:cubicBezTo>
                  <a:cubicBezTo>
                    <a:pt x="9604" y="12529"/>
                    <a:pt x="9790" y="12250"/>
                    <a:pt x="9604" y="12042"/>
                  </a:cubicBezTo>
                  <a:cubicBezTo>
                    <a:pt x="6352" y="8273"/>
                    <a:pt x="3464" y="4230"/>
                    <a:pt x="638" y="127"/>
                  </a:cubicBezTo>
                  <a:cubicBezTo>
                    <a:pt x="575" y="38"/>
                    <a:pt x="48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2245575" y="970550"/>
              <a:ext cx="46550" cy="441925"/>
            </a:xfrm>
            <a:custGeom>
              <a:rect b="b" l="l" r="r" t="t"/>
              <a:pathLst>
                <a:path extrusionOk="0" h="17677" w="1862">
                  <a:moveTo>
                    <a:pt x="355" y="0"/>
                  </a:moveTo>
                  <a:cubicBezTo>
                    <a:pt x="189" y="0"/>
                    <a:pt x="1" y="136"/>
                    <a:pt x="38" y="340"/>
                  </a:cubicBezTo>
                  <a:cubicBezTo>
                    <a:pt x="1011" y="5993"/>
                    <a:pt x="1284" y="11708"/>
                    <a:pt x="889" y="17392"/>
                  </a:cubicBezTo>
                  <a:cubicBezTo>
                    <a:pt x="874" y="17585"/>
                    <a:pt x="1005" y="17677"/>
                    <a:pt x="1146" y="17677"/>
                  </a:cubicBezTo>
                  <a:cubicBezTo>
                    <a:pt x="1293" y="17677"/>
                    <a:pt x="1451" y="17578"/>
                    <a:pt x="1466" y="17392"/>
                  </a:cubicBezTo>
                  <a:cubicBezTo>
                    <a:pt x="1862" y="11647"/>
                    <a:pt x="1588" y="5872"/>
                    <a:pt x="585" y="188"/>
                  </a:cubicBezTo>
                  <a:cubicBezTo>
                    <a:pt x="561" y="57"/>
                    <a:pt x="463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3"/>
          <p:cNvSpPr txBox="1"/>
          <p:nvPr/>
        </p:nvSpPr>
        <p:spPr>
          <a:xfrm>
            <a:off x="1586700" y="1668100"/>
            <a:ext cx="5970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Distributed systems and applications are preferred due to many advantages it brings. However, due to the unique approach of the system architecture &amp; how information are maintained within it, security within distributed systems is of considerable importance. </a:t>
            </a:r>
            <a:endParaRPr sz="17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88" name="Google Shape;58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4c9a58c41f_0_0"/>
          <p:cNvSpPr txBox="1"/>
          <p:nvPr>
            <p:ph type="title"/>
          </p:nvPr>
        </p:nvSpPr>
        <p:spPr>
          <a:xfrm>
            <a:off x="713250" y="798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Project </a:t>
            </a:r>
            <a:r>
              <a:rPr lang="en" sz="2700">
                <a:solidFill>
                  <a:schemeClr val="lt2"/>
                </a:solidFill>
              </a:rPr>
              <a:t>Objectives</a:t>
            </a:r>
            <a:endParaRPr sz="2700">
              <a:solidFill>
                <a:schemeClr val="lt2"/>
              </a:solidFill>
            </a:endParaRPr>
          </a:p>
        </p:txBody>
      </p:sp>
      <p:grpSp>
        <p:nvGrpSpPr>
          <p:cNvPr id="594" name="Google Shape;594;g14c9a58c41f_0_0"/>
          <p:cNvGrpSpPr/>
          <p:nvPr/>
        </p:nvGrpSpPr>
        <p:grpSpPr>
          <a:xfrm>
            <a:off x="7170859" y="1257935"/>
            <a:ext cx="1705573" cy="3448488"/>
            <a:chOff x="3670109" y="1257660"/>
            <a:chExt cx="1705573" cy="3448488"/>
          </a:xfrm>
        </p:grpSpPr>
        <p:sp>
          <p:nvSpPr>
            <p:cNvPr id="595" name="Google Shape;595;g14c9a58c41f_0_0"/>
            <p:cNvSpPr/>
            <p:nvPr/>
          </p:nvSpPr>
          <p:spPr>
            <a:xfrm>
              <a:off x="3852685" y="2932551"/>
              <a:ext cx="298848" cy="810989"/>
            </a:xfrm>
            <a:custGeom>
              <a:rect b="b" l="l" r="r" t="t"/>
              <a:pathLst>
                <a:path extrusionOk="0" h="17821" w="6567">
                  <a:moveTo>
                    <a:pt x="3630" y="0"/>
                  </a:moveTo>
                  <a:cubicBezTo>
                    <a:pt x="3167" y="0"/>
                    <a:pt x="2720" y="285"/>
                    <a:pt x="2554" y="737"/>
                  </a:cubicBezTo>
                  <a:lnTo>
                    <a:pt x="92" y="7637"/>
                  </a:lnTo>
                  <a:cubicBezTo>
                    <a:pt x="1" y="7910"/>
                    <a:pt x="1" y="8245"/>
                    <a:pt x="153" y="8518"/>
                  </a:cubicBezTo>
                  <a:lnTo>
                    <a:pt x="4256" y="17150"/>
                  </a:lnTo>
                  <a:cubicBezTo>
                    <a:pt x="4378" y="17454"/>
                    <a:pt x="4621" y="17667"/>
                    <a:pt x="4894" y="17758"/>
                  </a:cubicBezTo>
                  <a:cubicBezTo>
                    <a:pt x="5014" y="17798"/>
                    <a:pt x="5139" y="17821"/>
                    <a:pt x="5265" y="17821"/>
                  </a:cubicBezTo>
                  <a:cubicBezTo>
                    <a:pt x="5427" y="17821"/>
                    <a:pt x="5591" y="17783"/>
                    <a:pt x="5745" y="17698"/>
                  </a:cubicBezTo>
                  <a:cubicBezTo>
                    <a:pt x="6323" y="17424"/>
                    <a:pt x="6566" y="16755"/>
                    <a:pt x="6293" y="16178"/>
                  </a:cubicBezTo>
                  <a:lnTo>
                    <a:pt x="2402" y="7971"/>
                  </a:lnTo>
                  <a:lnTo>
                    <a:pt x="4712" y="1527"/>
                  </a:lnTo>
                  <a:cubicBezTo>
                    <a:pt x="4925" y="919"/>
                    <a:pt x="4621" y="281"/>
                    <a:pt x="4013" y="68"/>
                  </a:cubicBezTo>
                  <a:cubicBezTo>
                    <a:pt x="3888" y="22"/>
                    <a:pt x="3758" y="0"/>
                    <a:pt x="3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14c9a58c41f_0_0"/>
            <p:cNvSpPr/>
            <p:nvPr/>
          </p:nvSpPr>
          <p:spPr>
            <a:xfrm>
              <a:off x="3793207" y="2969048"/>
              <a:ext cx="269768" cy="134930"/>
            </a:xfrm>
            <a:custGeom>
              <a:rect b="b" l="l" r="r" t="t"/>
              <a:pathLst>
                <a:path extrusionOk="0" h="2965" w="5928">
                  <a:moveTo>
                    <a:pt x="4782" y="1"/>
                  </a:moveTo>
                  <a:cubicBezTo>
                    <a:pt x="4579" y="1"/>
                    <a:pt x="4373" y="59"/>
                    <a:pt x="4195" y="178"/>
                  </a:cubicBezTo>
                  <a:lnTo>
                    <a:pt x="2461" y="1434"/>
                  </a:lnTo>
                  <a:lnTo>
                    <a:pt x="2461" y="1434"/>
                  </a:lnTo>
                  <a:lnTo>
                    <a:pt x="1186" y="391"/>
                  </a:lnTo>
                  <a:cubicBezTo>
                    <a:pt x="1056" y="287"/>
                    <a:pt x="904" y="238"/>
                    <a:pt x="753" y="238"/>
                  </a:cubicBezTo>
                  <a:cubicBezTo>
                    <a:pt x="552" y="238"/>
                    <a:pt x="353" y="325"/>
                    <a:pt x="213" y="482"/>
                  </a:cubicBezTo>
                  <a:cubicBezTo>
                    <a:pt x="1" y="786"/>
                    <a:pt x="31" y="1211"/>
                    <a:pt x="335" y="1455"/>
                  </a:cubicBezTo>
                  <a:lnTo>
                    <a:pt x="2007" y="2822"/>
                  </a:lnTo>
                  <a:cubicBezTo>
                    <a:pt x="2121" y="2917"/>
                    <a:pt x="2258" y="2965"/>
                    <a:pt x="2405" y="2965"/>
                  </a:cubicBezTo>
                  <a:cubicBezTo>
                    <a:pt x="2493" y="2965"/>
                    <a:pt x="2584" y="2948"/>
                    <a:pt x="2675" y="2914"/>
                  </a:cubicBezTo>
                  <a:lnTo>
                    <a:pt x="2767" y="2883"/>
                  </a:lnTo>
                  <a:lnTo>
                    <a:pt x="5168" y="1911"/>
                  </a:lnTo>
                  <a:cubicBezTo>
                    <a:pt x="5229" y="1911"/>
                    <a:pt x="5289" y="1850"/>
                    <a:pt x="5381" y="1819"/>
                  </a:cubicBezTo>
                  <a:cubicBezTo>
                    <a:pt x="5806" y="1485"/>
                    <a:pt x="5928" y="877"/>
                    <a:pt x="5593" y="421"/>
                  </a:cubicBezTo>
                  <a:cubicBezTo>
                    <a:pt x="5408" y="143"/>
                    <a:pt x="5099" y="1"/>
                    <a:pt x="47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14c9a58c41f_0_0"/>
            <p:cNvSpPr/>
            <p:nvPr/>
          </p:nvSpPr>
          <p:spPr>
            <a:xfrm>
              <a:off x="3695002" y="2886862"/>
              <a:ext cx="300213" cy="159185"/>
            </a:xfrm>
            <a:custGeom>
              <a:rect b="b" l="l" r="r" t="t"/>
              <a:pathLst>
                <a:path extrusionOk="0" h="3498" w="6597">
                  <a:moveTo>
                    <a:pt x="3258" y="0"/>
                  </a:moveTo>
                  <a:cubicBezTo>
                    <a:pt x="3226" y="0"/>
                    <a:pt x="3194" y="3"/>
                    <a:pt x="3162" y="8"/>
                  </a:cubicBezTo>
                  <a:lnTo>
                    <a:pt x="639" y="251"/>
                  </a:lnTo>
                  <a:cubicBezTo>
                    <a:pt x="274" y="312"/>
                    <a:pt x="1" y="616"/>
                    <a:pt x="31" y="1011"/>
                  </a:cubicBezTo>
                  <a:cubicBezTo>
                    <a:pt x="60" y="1358"/>
                    <a:pt x="362" y="1622"/>
                    <a:pt x="731" y="1622"/>
                  </a:cubicBezTo>
                  <a:cubicBezTo>
                    <a:pt x="751" y="1622"/>
                    <a:pt x="771" y="1621"/>
                    <a:pt x="791" y="1619"/>
                  </a:cubicBezTo>
                  <a:lnTo>
                    <a:pt x="3003" y="1406"/>
                  </a:lnTo>
                  <a:lnTo>
                    <a:pt x="5137" y="3291"/>
                  </a:lnTo>
                  <a:cubicBezTo>
                    <a:pt x="5168" y="3321"/>
                    <a:pt x="5198" y="3321"/>
                    <a:pt x="5198" y="3352"/>
                  </a:cubicBezTo>
                  <a:cubicBezTo>
                    <a:pt x="5344" y="3449"/>
                    <a:pt x="5514" y="3498"/>
                    <a:pt x="5684" y="3498"/>
                  </a:cubicBezTo>
                  <a:cubicBezTo>
                    <a:pt x="5937" y="3498"/>
                    <a:pt x="6189" y="3388"/>
                    <a:pt x="6353" y="3169"/>
                  </a:cubicBezTo>
                  <a:cubicBezTo>
                    <a:pt x="6596" y="2805"/>
                    <a:pt x="6536" y="2318"/>
                    <a:pt x="6171" y="2045"/>
                  </a:cubicBezTo>
                  <a:lnTo>
                    <a:pt x="3678" y="160"/>
                  </a:lnTo>
                  <a:lnTo>
                    <a:pt x="3648" y="130"/>
                  </a:lnTo>
                  <a:cubicBezTo>
                    <a:pt x="3548" y="55"/>
                    <a:pt x="3407" y="0"/>
                    <a:pt x="32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14c9a58c41f_0_0"/>
            <p:cNvSpPr/>
            <p:nvPr/>
          </p:nvSpPr>
          <p:spPr>
            <a:xfrm>
              <a:off x="3722670" y="2834574"/>
              <a:ext cx="311271" cy="162780"/>
            </a:xfrm>
            <a:custGeom>
              <a:rect b="b" l="l" r="r" t="t"/>
              <a:pathLst>
                <a:path extrusionOk="0" h="3577" w="6840">
                  <a:moveTo>
                    <a:pt x="649" y="0"/>
                  </a:moveTo>
                  <a:cubicBezTo>
                    <a:pt x="307" y="0"/>
                    <a:pt x="29" y="293"/>
                    <a:pt x="0" y="641"/>
                  </a:cubicBezTo>
                  <a:cubicBezTo>
                    <a:pt x="0" y="1036"/>
                    <a:pt x="274" y="1340"/>
                    <a:pt x="669" y="1340"/>
                  </a:cubicBezTo>
                  <a:lnTo>
                    <a:pt x="3231" y="1451"/>
                  </a:lnTo>
                  <a:lnTo>
                    <a:pt x="3231" y="1451"/>
                  </a:lnTo>
                  <a:lnTo>
                    <a:pt x="5411" y="3376"/>
                  </a:lnTo>
                  <a:cubicBezTo>
                    <a:pt x="5411" y="3407"/>
                    <a:pt x="5441" y="3407"/>
                    <a:pt x="5441" y="3407"/>
                  </a:cubicBezTo>
                  <a:cubicBezTo>
                    <a:pt x="5593" y="3521"/>
                    <a:pt x="5772" y="3577"/>
                    <a:pt x="5948" y="3577"/>
                  </a:cubicBezTo>
                  <a:cubicBezTo>
                    <a:pt x="6195" y="3577"/>
                    <a:pt x="6437" y="3467"/>
                    <a:pt x="6596" y="3255"/>
                  </a:cubicBezTo>
                  <a:cubicBezTo>
                    <a:pt x="6839" y="2890"/>
                    <a:pt x="6779" y="2404"/>
                    <a:pt x="6414" y="2130"/>
                  </a:cubicBezTo>
                  <a:lnTo>
                    <a:pt x="3921" y="245"/>
                  </a:lnTo>
                  <a:lnTo>
                    <a:pt x="3891" y="245"/>
                  </a:lnTo>
                  <a:cubicBezTo>
                    <a:pt x="3800" y="154"/>
                    <a:pt x="3648" y="93"/>
                    <a:pt x="3526" y="93"/>
                  </a:cubicBezTo>
                  <a:lnTo>
                    <a:pt x="700" y="2"/>
                  </a:lnTo>
                  <a:cubicBezTo>
                    <a:pt x="683" y="1"/>
                    <a:pt x="666" y="0"/>
                    <a:pt x="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14c9a58c41f_0_0"/>
            <p:cNvSpPr/>
            <p:nvPr/>
          </p:nvSpPr>
          <p:spPr>
            <a:xfrm>
              <a:off x="3746198" y="2774732"/>
              <a:ext cx="319554" cy="198868"/>
            </a:xfrm>
            <a:custGeom>
              <a:rect b="b" l="l" r="r" t="t"/>
              <a:pathLst>
                <a:path extrusionOk="0" h="4370" w="7022">
                  <a:moveTo>
                    <a:pt x="739" y="1"/>
                  </a:moveTo>
                  <a:cubicBezTo>
                    <a:pt x="414" y="1"/>
                    <a:pt x="115" y="230"/>
                    <a:pt x="61" y="557"/>
                  </a:cubicBezTo>
                  <a:cubicBezTo>
                    <a:pt x="0" y="953"/>
                    <a:pt x="274" y="1287"/>
                    <a:pt x="638" y="1348"/>
                  </a:cubicBezTo>
                  <a:lnTo>
                    <a:pt x="2951" y="1682"/>
                  </a:lnTo>
                  <a:lnTo>
                    <a:pt x="2951" y="1682"/>
                  </a:lnTo>
                  <a:lnTo>
                    <a:pt x="5441" y="4114"/>
                  </a:lnTo>
                  <a:cubicBezTo>
                    <a:pt x="5471" y="4144"/>
                    <a:pt x="5471" y="4174"/>
                    <a:pt x="5502" y="4174"/>
                  </a:cubicBezTo>
                  <a:cubicBezTo>
                    <a:pt x="5659" y="4306"/>
                    <a:pt x="5851" y="4369"/>
                    <a:pt x="6043" y="4369"/>
                  </a:cubicBezTo>
                  <a:cubicBezTo>
                    <a:pt x="6294" y="4369"/>
                    <a:pt x="6545" y="4260"/>
                    <a:pt x="6718" y="4053"/>
                  </a:cubicBezTo>
                  <a:cubicBezTo>
                    <a:pt x="7022" y="3688"/>
                    <a:pt x="6961" y="3141"/>
                    <a:pt x="6596" y="2837"/>
                  </a:cubicBezTo>
                  <a:lnTo>
                    <a:pt x="3739" y="527"/>
                  </a:lnTo>
                  <a:lnTo>
                    <a:pt x="3708" y="527"/>
                  </a:lnTo>
                  <a:cubicBezTo>
                    <a:pt x="3617" y="436"/>
                    <a:pt x="3496" y="405"/>
                    <a:pt x="3374" y="375"/>
                  </a:cubicBezTo>
                  <a:lnTo>
                    <a:pt x="851" y="10"/>
                  </a:lnTo>
                  <a:cubicBezTo>
                    <a:pt x="814" y="4"/>
                    <a:pt x="776" y="1"/>
                    <a:pt x="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14c9a58c41f_0_0"/>
            <p:cNvSpPr/>
            <p:nvPr/>
          </p:nvSpPr>
          <p:spPr>
            <a:xfrm>
              <a:off x="3927363" y="3531835"/>
              <a:ext cx="511868" cy="683341"/>
            </a:xfrm>
            <a:custGeom>
              <a:rect b="b" l="l" r="r" t="t"/>
              <a:pathLst>
                <a:path extrusionOk="0" h="15016" w="11248">
                  <a:moveTo>
                    <a:pt x="3721" y="0"/>
                  </a:moveTo>
                  <a:cubicBezTo>
                    <a:pt x="3261" y="0"/>
                    <a:pt x="2793" y="88"/>
                    <a:pt x="2341" y="273"/>
                  </a:cubicBezTo>
                  <a:cubicBezTo>
                    <a:pt x="1399" y="638"/>
                    <a:pt x="730" y="1367"/>
                    <a:pt x="366" y="2249"/>
                  </a:cubicBezTo>
                  <a:cubicBezTo>
                    <a:pt x="1" y="3100"/>
                    <a:pt x="1" y="4103"/>
                    <a:pt x="366" y="5015"/>
                  </a:cubicBezTo>
                  <a:lnTo>
                    <a:pt x="3193" y="11793"/>
                  </a:lnTo>
                  <a:lnTo>
                    <a:pt x="4500" y="15015"/>
                  </a:lnTo>
                  <a:lnTo>
                    <a:pt x="11247" y="12249"/>
                  </a:lnTo>
                  <a:lnTo>
                    <a:pt x="10123" y="9544"/>
                  </a:lnTo>
                  <a:lnTo>
                    <a:pt x="7083" y="2249"/>
                  </a:lnTo>
                  <a:cubicBezTo>
                    <a:pt x="6508" y="846"/>
                    <a:pt x="5151" y="0"/>
                    <a:pt x="3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14c9a58c41f_0_0"/>
            <p:cNvSpPr/>
            <p:nvPr/>
          </p:nvSpPr>
          <p:spPr>
            <a:xfrm>
              <a:off x="4079539" y="3939488"/>
              <a:ext cx="359691" cy="275684"/>
            </a:xfrm>
            <a:custGeom>
              <a:rect b="b" l="l" r="r" t="t"/>
              <a:pathLst>
                <a:path extrusionOk="0" h="6058" w="7904">
                  <a:moveTo>
                    <a:pt x="4328" y="1"/>
                  </a:moveTo>
                  <a:cubicBezTo>
                    <a:pt x="1234" y="1"/>
                    <a:pt x="25" y="3181"/>
                    <a:pt x="1" y="3230"/>
                  </a:cubicBezTo>
                  <a:lnTo>
                    <a:pt x="1156" y="6057"/>
                  </a:lnTo>
                  <a:lnTo>
                    <a:pt x="7903" y="3291"/>
                  </a:lnTo>
                  <a:lnTo>
                    <a:pt x="6779" y="586"/>
                  </a:lnTo>
                  <a:cubicBezTo>
                    <a:pt x="5856" y="170"/>
                    <a:pt x="5042" y="1"/>
                    <a:pt x="43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14c9a58c41f_0_0"/>
            <p:cNvSpPr/>
            <p:nvPr/>
          </p:nvSpPr>
          <p:spPr>
            <a:xfrm>
              <a:off x="4111349" y="3966110"/>
              <a:ext cx="332023" cy="658494"/>
            </a:xfrm>
            <a:custGeom>
              <a:rect b="b" l="l" r="r" t="t"/>
              <a:pathLst>
                <a:path extrusionOk="0" h="14470" w="7296">
                  <a:moveTo>
                    <a:pt x="3648" y="1"/>
                  </a:moveTo>
                  <a:cubicBezTo>
                    <a:pt x="2645" y="1"/>
                    <a:pt x="1733" y="396"/>
                    <a:pt x="1064" y="1065"/>
                  </a:cubicBezTo>
                  <a:cubicBezTo>
                    <a:pt x="426" y="1733"/>
                    <a:pt x="1" y="2645"/>
                    <a:pt x="1" y="3648"/>
                  </a:cubicBezTo>
                  <a:lnTo>
                    <a:pt x="1" y="14469"/>
                  </a:lnTo>
                  <a:lnTo>
                    <a:pt x="7296" y="14469"/>
                  </a:lnTo>
                  <a:lnTo>
                    <a:pt x="7296" y="3648"/>
                  </a:lnTo>
                  <a:cubicBezTo>
                    <a:pt x="7296" y="1642"/>
                    <a:pt x="5654" y="1"/>
                    <a:pt x="3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14c9a58c41f_0_0"/>
            <p:cNvSpPr/>
            <p:nvPr/>
          </p:nvSpPr>
          <p:spPr>
            <a:xfrm>
              <a:off x="4201272" y="4085065"/>
              <a:ext cx="157729" cy="156364"/>
            </a:xfrm>
            <a:custGeom>
              <a:rect b="b" l="l" r="r" t="t"/>
              <a:pathLst>
                <a:path extrusionOk="0" h="3436" w="3466">
                  <a:moveTo>
                    <a:pt x="1733" y="1"/>
                  </a:moveTo>
                  <a:cubicBezTo>
                    <a:pt x="791" y="1"/>
                    <a:pt x="0" y="761"/>
                    <a:pt x="0" y="1733"/>
                  </a:cubicBezTo>
                  <a:cubicBezTo>
                    <a:pt x="0" y="2676"/>
                    <a:pt x="791" y="3436"/>
                    <a:pt x="1733" y="3436"/>
                  </a:cubicBezTo>
                  <a:cubicBezTo>
                    <a:pt x="2675" y="3436"/>
                    <a:pt x="3465" y="2676"/>
                    <a:pt x="3465" y="1733"/>
                  </a:cubicBezTo>
                  <a:cubicBezTo>
                    <a:pt x="346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14c9a58c41f_0_0"/>
            <p:cNvSpPr/>
            <p:nvPr/>
          </p:nvSpPr>
          <p:spPr>
            <a:xfrm>
              <a:off x="4216471" y="4100310"/>
              <a:ext cx="127330" cy="127284"/>
            </a:xfrm>
            <a:custGeom>
              <a:rect b="b" l="l" r="r" t="t"/>
              <a:pathLst>
                <a:path extrusionOk="0" h="2797" w="2798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cubicBezTo>
                    <a:pt x="2159" y="2797"/>
                    <a:pt x="2797" y="2158"/>
                    <a:pt x="2797" y="1398"/>
                  </a:cubicBezTo>
                  <a:cubicBezTo>
                    <a:pt x="2797" y="608"/>
                    <a:pt x="2159" y="0"/>
                    <a:pt x="1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14c9a58c41f_0_0"/>
            <p:cNvSpPr/>
            <p:nvPr/>
          </p:nvSpPr>
          <p:spPr>
            <a:xfrm>
              <a:off x="4246916" y="4130709"/>
              <a:ext cx="66441" cy="65076"/>
            </a:xfrm>
            <a:custGeom>
              <a:rect b="b" l="l" r="r" t="t"/>
              <a:pathLst>
                <a:path extrusionOk="0" h="1430" w="1460">
                  <a:moveTo>
                    <a:pt x="730" y="1"/>
                  </a:moveTo>
                  <a:cubicBezTo>
                    <a:pt x="335" y="1"/>
                    <a:pt x="0" y="335"/>
                    <a:pt x="0" y="730"/>
                  </a:cubicBezTo>
                  <a:cubicBezTo>
                    <a:pt x="0" y="1126"/>
                    <a:pt x="335" y="1430"/>
                    <a:pt x="730" y="1430"/>
                  </a:cubicBezTo>
                  <a:cubicBezTo>
                    <a:pt x="1125" y="1430"/>
                    <a:pt x="1459" y="1126"/>
                    <a:pt x="1459" y="730"/>
                  </a:cubicBezTo>
                  <a:cubicBezTo>
                    <a:pt x="1459" y="335"/>
                    <a:pt x="1125" y="1"/>
                    <a:pt x="7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14c9a58c41f_0_0"/>
            <p:cNvSpPr/>
            <p:nvPr/>
          </p:nvSpPr>
          <p:spPr>
            <a:xfrm>
              <a:off x="4111349" y="4524938"/>
              <a:ext cx="332023" cy="70582"/>
            </a:xfrm>
            <a:custGeom>
              <a:rect b="b" l="l" r="r" t="t"/>
              <a:pathLst>
                <a:path extrusionOk="0" h="1551" w="7296">
                  <a:moveTo>
                    <a:pt x="1" y="1"/>
                  </a:moveTo>
                  <a:lnTo>
                    <a:pt x="1" y="1551"/>
                  </a:lnTo>
                  <a:lnTo>
                    <a:pt x="7296" y="1551"/>
                  </a:lnTo>
                  <a:lnTo>
                    <a:pt x="7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14c9a58c41f_0_0"/>
            <p:cNvSpPr/>
            <p:nvPr/>
          </p:nvSpPr>
          <p:spPr>
            <a:xfrm>
              <a:off x="3670109" y="4595474"/>
              <a:ext cx="856269" cy="85827"/>
            </a:xfrm>
            <a:custGeom>
              <a:rect b="b" l="l" r="r" t="t"/>
              <a:pathLst>
                <a:path extrusionOk="0" h="1886" w="18816">
                  <a:moveTo>
                    <a:pt x="943" y="1"/>
                  </a:moveTo>
                  <a:cubicBezTo>
                    <a:pt x="669" y="1"/>
                    <a:pt x="426" y="92"/>
                    <a:pt x="274" y="274"/>
                  </a:cubicBezTo>
                  <a:cubicBezTo>
                    <a:pt x="92" y="457"/>
                    <a:pt x="0" y="700"/>
                    <a:pt x="0" y="943"/>
                  </a:cubicBezTo>
                  <a:cubicBezTo>
                    <a:pt x="0" y="1460"/>
                    <a:pt x="426" y="1885"/>
                    <a:pt x="943" y="1885"/>
                  </a:cubicBezTo>
                  <a:lnTo>
                    <a:pt x="17873" y="1885"/>
                  </a:lnTo>
                  <a:cubicBezTo>
                    <a:pt x="18116" y="1885"/>
                    <a:pt x="18359" y="1794"/>
                    <a:pt x="18542" y="1612"/>
                  </a:cubicBezTo>
                  <a:cubicBezTo>
                    <a:pt x="18694" y="1460"/>
                    <a:pt x="18815" y="1217"/>
                    <a:pt x="18815" y="943"/>
                  </a:cubicBezTo>
                  <a:cubicBezTo>
                    <a:pt x="18815" y="426"/>
                    <a:pt x="18390" y="1"/>
                    <a:pt x="17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14c9a58c41f_0_0"/>
            <p:cNvSpPr/>
            <p:nvPr/>
          </p:nvSpPr>
          <p:spPr>
            <a:xfrm>
              <a:off x="3670109" y="4638387"/>
              <a:ext cx="856269" cy="42914"/>
            </a:xfrm>
            <a:custGeom>
              <a:rect b="b" l="l" r="r" t="t"/>
              <a:pathLst>
                <a:path extrusionOk="0" h="943" w="18816">
                  <a:moveTo>
                    <a:pt x="0" y="0"/>
                  </a:moveTo>
                  <a:cubicBezTo>
                    <a:pt x="0" y="517"/>
                    <a:pt x="426" y="942"/>
                    <a:pt x="943" y="942"/>
                  </a:cubicBezTo>
                  <a:lnTo>
                    <a:pt x="17873" y="942"/>
                  </a:lnTo>
                  <a:cubicBezTo>
                    <a:pt x="18116" y="942"/>
                    <a:pt x="18359" y="851"/>
                    <a:pt x="18542" y="669"/>
                  </a:cubicBezTo>
                  <a:cubicBezTo>
                    <a:pt x="18694" y="517"/>
                    <a:pt x="18815" y="274"/>
                    <a:pt x="18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14c9a58c41f_0_0"/>
            <p:cNvSpPr/>
            <p:nvPr/>
          </p:nvSpPr>
          <p:spPr>
            <a:xfrm>
              <a:off x="4004862" y="3613293"/>
              <a:ext cx="175704" cy="156591"/>
            </a:xfrm>
            <a:custGeom>
              <a:rect b="b" l="l" r="r" t="t"/>
              <a:pathLst>
                <a:path extrusionOk="0" h="3441" w="3861">
                  <a:moveTo>
                    <a:pt x="1948" y="0"/>
                  </a:moveTo>
                  <a:cubicBezTo>
                    <a:pt x="1231" y="0"/>
                    <a:pt x="568" y="431"/>
                    <a:pt x="304" y="1128"/>
                  </a:cubicBezTo>
                  <a:cubicBezTo>
                    <a:pt x="0" y="2040"/>
                    <a:pt x="456" y="3012"/>
                    <a:pt x="1368" y="3347"/>
                  </a:cubicBezTo>
                  <a:cubicBezTo>
                    <a:pt x="1552" y="3410"/>
                    <a:pt x="1740" y="3440"/>
                    <a:pt x="1925" y="3440"/>
                  </a:cubicBezTo>
                  <a:cubicBezTo>
                    <a:pt x="2628" y="3440"/>
                    <a:pt x="3292" y="3004"/>
                    <a:pt x="3556" y="2283"/>
                  </a:cubicBezTo>
                  <a:cubicBezTo>
                    <a:pt x="3860" y="1401"/>
                    <a:pt x="3404" y="429"/>
                    <a:pt x="2523" y="94"/>
                  </a:cubicBezTo>
                  <a:cubicBezTo>
                    <a:pt x="2332" y="30"/>
                    <a:pt x="2138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14c9a58c41f_0_0"/>
            <p:cNvSpPr/>
            <p:nvPr/>
          </p:nvSpPr>
          <p:spPr>
            <a:xfrm>
              <a:off x="4021426" y="3627445"/>
              <a:ext cx="142529" cy="127740"/>
            </a:xfrm>
            <a:custGeom>
              <a:rect b="b" l="l" r="r" t="t"/>
              <a:pathLst>
                <a:path extrusionOk="0" h="2807" w="3132">
                  <a:moveTo>
                    <a:pt x="1561" y="0"/>
                  </a:moveTo>
                  <a:cubicBezTo>
                    <a:pt x="990" y="0"/>
                    <a:pt x="458" y="366"/>
                    <a:pt x="244" y="938"/>
                  </a:cubicBezTo>
                  <a:cubicBezTo>
                    <a:pt x="1" y="1668"/>
                    <a:pt x="366" y="2458"/>
                    <a:pt x="1095" y="2732"/>
                  </a:cubicBezTo>
                  <a:cubicBezTo>
                    <a:pt x="1247" y="2782"/>
                    <a:pt x="1402" y="2807"/>
                    <a:pt x="1555" y="2807"/>
                  </a:cubicBezTo>
                  <a:cubicBezTo>
                    <a:pt x="2132" y="2807"/>
                    <a:pt x="2672" y="2458"/>
                    <a:pt x="2888" y="1880"/>
                  </a:cubicBezTo>
                  <a:cubicBezTo>
                    <a:pt x="3132" y="1151"/>
                    <a:pt x="2767" y="361"/>
                    <a:pt x="2037" y="87"/>
                  </a:cubicBezTo>
                  <a:cubicBezTo>
                    <a:pt x="1880" y="28"/>
                    <a:pt x="1719" y="0"/>
                    <a:pt x="1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14c9a58c41f_0_0"/>
            <p:cNvSpPr/>
            <p:nvPr/>
          </p:nvSpPr>
          <p:spPr>
            <a:xfrm>
              <a:off x="4056012" y="3658709"/>
              <a:ext cx="73358" cy="65713"/>
            </a:xfrm>
            <a:custGeom>
              <a:rect b="b" l="l" r="r" t="t"/>
              <a:pathLst>
                <a:path extrusionOk="0" h="1444" w="1612">
                  <a:moveTo>
                    <a:pt x="819" y="1"/>
                  </a:moveTo>
                  <a:cubicBezTo>
                    <a:pt x="515" y="1"/>
                    <a:pt x="243" y="175"/>
                    <a:pt x="122" y="464"/>
                  </a:cubicBezTo>
                  <a:cubicBezTo>
                    <a:pt x="1" y="859"/>
                    <a:pt x="183" y="1254"/>
                    <a:pt x="578" y="1406"/>
                  </a:cubicBezTo>
                  <a:cubicBezTo>
                    <a:pt x="654" y="1431"/>
                    <a:pt x="730" y="1443"/>
                    <a:pt x="806" y="1443"/>
                  </a:cubicBezTo>
                  <a:cubicBezTo>
                    <a:pt x="1096" y="1443"/>
                    <a:pt x="1370" y="1264"/>
                    <a:pt x="1490" y="950"/>
                  </a:cubicBezTo>
                  <a:cubicBezTo>
                    <a:pt x="1612" y="586"/>
                    <a:pt x="1429" y="160"/>
                    <a:pt x="1065" y="38"/>
                  </a:cubicBezTo>
                  <a:cubicBezTo>
                    <a:pt x="982" y="13"/>
                    <a:pt x="900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14c9a58c41f_0_0"/>
            <p:cNvSpPr/>
            <p:nvPr/>
          </p:nvSpPr>
          <p:spPr>
            <a:xfrm>
              <a:off x="4064340" y="1698989"/>
              <a:ext cx="787098" cy="406792"/>
            </a:xfrm>
            <a:custGeom>
              <a:rect b="b" l="l" r="r" t="t"/>
              <a:pathLst>
                <a:path extrusionOk="0" h="8939" w="17296">
                  <a:moveTo>
                    <a:pt x="14618" y="0"/>
                  </a:moveTo>
                  <a:cubicBezTo>
                    <a:pt x="14206" y="0"/>
                    <a:pt x="13788" y="108"/>
                    <a:pt x="13405" y="336"/>
                  </a:cubicBezTo>
                  <a:cubicBezTo>
                    <a:pt x="13313" y="366"/>
                    <a:pt x="13222" y="427"/>
                    <a:pt x="13162" y="488"/>
                  </a:cubicBezTo>
                  <a:lnTo>
                    <a:pt x="7478" y="4986"/>
                  </a:lnTo>
                  <a:cubicBezTo>
                    <a:pt x="6748" y="4591"/>
                    <a:pt x="6019" y="4166"/>
                    <a:pt x="5319" y="3679"/>
                  </a:cubicBezTo>
                  <a:cubicBezTo>
                    <a:pt x="4316" y="2950"/>
                    <a:pt x="3344" y="2129"/>
                    <a:pt x="2462" y="1187"/>
                  </a:cubicBezTo>
                  <a:cubicBezTo>
                    <a:pt x="2196" y="905"/>
                    <a:pt x="1842" y="769"/>
                    <a:pt x="1486" y="769"/>
                  </a:cubicBezTo>
                  <a:cubicBezTo>
                    <a:pt x="1150" y="769"/>
                    <a:pt x="813" y="890"/>
                    <a:pt x="547" y="1126"/>
                  </a:cubicBezTo>
                  <a:cubicBezTo>
                    <a:pt x="61" y="1612"/>
                    <a:pt x="0" y="2372"/>
                    <a:pt x="426" y="2919"/>
                  </a:cubicBezTo>
                  <a:cubicBezTo>
                    <a:pt x="1277" y="4075"/>
                    <a:pt x="2249" y="5169"/>
                    <a:pt x="3344" y="6141"/>
                  </a:cubicBezTo>
                  <a:cubicBezTo>
                    <a:pt x="4438" y="7114"/>
                    <a:pt x="5654" y="7996"/>
                    <a:pt x="6930" y="8725"/>
                  </a:cubicBezTo>
                  <a:cubicBezTo>
                    <a:pt x="7190" y="8869"/>
                    <a:pt x="7471" y="8938"/>
                    <a:pt x="7746" y="8938"/>
                  </a:cubicBezTo>
                  <a:cubicBezTo>
                    <a:pt x="8050" y="8938"/>
                    <a:pt x="8347" y="8854"/>
                    <a:pt x="8602" y="8695"/>
                  </a:cubicBezTo>
                  <a:lnTo>
                    <a:pt x="8785" y="8603"/>
                  </a:lnTo>
                  <a:lnTo>
                    <a:pt x="15836" y="4348"/>
                  </a:lnTo>
                  <a:cubicBezTo>
                    <a:pt x="16931" y="3679"/>
                    <a:pt x="17295" y="2251"/>
                    <a:pt x="16627" y="1126"/>
                  </a:cubicBezTo>
                  <a:cubicBezTo>
                    <a:pt x="16186" y="405"/>
                    <a:pt x="15414" y="0"/>
                    <a:pt x="14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14c9a58c41f_0_0"/>
            <p:cNvSpPr/>
            <p:nvPr/>
          </p:nvSpPr>
          <p:spPr>
            <a:xfrm>
              <a:off x="3995169" y="1586996"/>
              <a:ext cx="189539" cy="240735"/>
            </a:xfrm>
            <a:custGeom>
              <a:rect b="b" l="l" r="r" t="t"/>
              <a:pathLst>
                <a:path extrusionOk="0" h="5290" w="4165">
                  <a:moveTo>
                    <a:pt x="814" y="0"/>
                  </a:moveTo>
                  <a:cubicBezTo>
                    <a:pt x="504" y="0"/>
                    <a:pt x="1672" y="2007"/>
                    <a:pt x="1672" y="2007"/>
                  </a:cubicBezTo>
                  <a:cubicBezTo>
                    <a:pt x="1672" y="2007"/>
                    <a:pt x="1655" y="2001"/>
                    <a:pt x="1620" y="2001"/>
                  </a:cubicBezTo>
                  <a:cubicBezTo>
                    <a:pt x="1510" y="2001"/>
                    <a:pt x="1230" y="2054"/>
                    <a:pt x="791" y="2493"/>
                  </a:cubicBezTo>
                  <a:cubicBezTo>
                    <a:pt x="213" y="3070"/>
                    <a:pt x="0" y="3952"/>
                    <a:pt x="912" y="4165"/>
                  </a:cubicBezTo>
                  <a:cubicBezTo>
                    <a:pt x="912" y="4195"/>
                    <a:pt x="943" y="4195"/>
                    <a:pt x="943" y="4195"/>
                  </a:cubicBezTo>
                  <a:cubicBezTo>
                    <a:pt x="943" y="4195"/>
                    <a:pt x="973" y="4225"/>
                    <a:pt x="1034" y="4286"/>
                  </a:cubicBezTo>
                  <a:cubicBezTo>
                    <a:pt x="1191" y="4574"/>
                    <a:pt x="1708" y="5290"/>
                    <a:pt x="2353" y="5290"/>
                  </a:cubicBezTo>
                  <a:cubicBezTo>
                    <a:pt x="2457" y="5290"/>
                    <a:pt x="2565" y="5271"/>
                    <a:pt x="2675" y="5229"/>
                  </a:cubicBezTo>
                  <a:cubicBezTo>
                    <a:pt x="2736" y="5198"/>
                    <a:pt x="2797" y="5168"/>
                    <a:pt x="2827" y="5137"/>
                  </a:cubicBezTo>
                  <a:cubicBezTo>
                    <a:pt x="2888" y="5107"/>
                    <a:pt x="2949" y="5077"/>
                    <a:pt x="3010" y="5046"/>
                  </a:cubicBezTo>
                  <a:cubicBezTo>
                    <a:pt x="3709" y="4621"/>
                    <a:pt x="3982" y="3922"/>
                    <a:pt x="3982" y="3922"/>
                  </a:cubicBezTo>
                  <a:cubicBezTo>
                    <a:pt x="3982" y="3922"/>
                    <a:pt x="4165" y="2311"/>
                    <a:pt x="3526" y="1915"/>
                  </a:cubicBezTo>
                  <a:cubicBezTo>
                    <a:pt x="3329" y="1809"/>
                    <a:pt x="3177" y="1771"/>
                    <a:pt x="3059" y="1771"/>
                  </a:cubicBezTo>
                  <a:cubicBezTo>
                    <a:pt x="2941" y="1771"/>
                    <a:pt x="2858" y="1809"/>
                    <a:pt x="2797" y="1855"/>
                  </a:cubicBezTo>
                  <a:cubicBezTo>
                    <a:pt x="2706" y="1915"/>
                    <a:pt x="2675" y="2007"/>
                    <a:pt x="2675" y="2007"/>
                  </a:cubicBezTo>
                  <a:cubicBezTo>
                    <a:pt x="2675" y="2007"/>
                    <a:pt x="2645" y="1946"/>
                    <a:pt x="2584" y="1885"/>
                  </a:cubicBezTo>
                  <a:cubicBezTo>
                    <a:pt x="2250" y="1459"/>
                    <a:pt x="1095" y="31"/>
                    <a:pt x="821" y="0"/>
                  </a:cubicBezTo>
                  <a:cubicBezTo>
                    <a:pt x="819" y="0"/>
                    <a:pt x="816" y="0"/>
                    <a:pt x="814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14c9a58c41f_0_0"/>
            <p:cNvSpPr/>
            <p:nvPr/>
          </p:nvSpPr>
          <p:spPr>
            <a:xfrm>
              <a:off x="4594100" y="2869875"/>
              <a:ext cx="422949" cy="1583153"/>
            </a:xfrm>
            <a:custGeom>
              <a:rect b="b" l="l" r="r" t="t"/>
              <a:pathLst>
                <a:path extrusionOk="0" h="34379" w="9424">
                  <a:moveTo>
                    <a:pt x="1" y="1"/>
                  </a:moveTo>
                  <a:lnTo>
                    <a:pt x="6445" y="34196"/>
                  </a:lnTo>
                  <a:lnTo>
                    <a:pt x="9423" y="34378"/>
                  </a:lnTo>
                  <a:lnTo>
                    <a:pt x="9423" y="34378"/>
                  </a:lnTo>
                  <a:lnTo>
                    <a:pt x="7600" y="6961"/>
                  </a:lnTo>
                  <a:lnTo>
                    <a:pt x="7022" y="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14c9a58c41f_0_0"/>
            <p:cNvSpPr/>
            <p:nvPr/>
          </p:nvSpPr>
          <p:spPr>
            <a:xfrm>
              <a:off x="4899810" y="4435015"/>
              <a:ext cx="123143" cy="142712"/>
            </a:xfrm>
            <a:custGeom>
              <a:rect b="b" l="l" r="r" t="t"/>
              <a:pathLst>
                <a:path extrusionOk="0" h="3136" w="2706">
                  <a:moveTo>
                    <a:pt x="0" y="1"/>
                  </a:moveTo>
                  <a:lnTo>
                    <a:pt x="426" y="3071"/>
                  </a:lnTo>
                  <a:cubicBezTo>
                    <a:pt x="686" y="3117"/>
                    <a:pt x="930" y="3136"/>
                    <a:pt x="1155" y="3136"/>
                  </a:cubicBezTo>
                  <a:cubicBezTo>
                    <a:pt x="2108" y="3136"/>
                    <a:pt x="2705" y="2797"/>
                    <a:pt x="2705" y="2797"/>
                  </a:cubicBezTo>
                  <a:lnTo>
                    <a:pt x="2493" y="2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14c9a58c41f_0_0"/>
            <p:cNvSpPr/>
            <p:nvPr/>
          </p:nvSpPr>
          <p:spPr>
            <a:xfrm>
              <a:off x="4862449" y="4412899"/>
              <a:ext cx="179846" cy="78910"/>
            </a:xfrm>
            <a:custGeom>
              <a:rect b="b" l="l" r="r" t="t"/>
              <a:pathLst>
                <a:path extrusionOk="0" h="1734" w="3952">
                  <a:moveTo>
                    <a:pt x="3861" y="1"/>
                  </a:moveTo>
                  <a:lnTo>
                    <a:pt x="152" y="153"/>
                  </a:lnTo>
                  <a:cubicBezTo>
                    <a:pt x="0" y="700"/>
                    <a:pt x="92" y="1216"/>
                    <a:pt x="274" y="1733"/>
                  </a:cubicBezTo>
                  <a:lnTo>
                    <a:pt x="3830" y="1581"/>
                  </a:lnTo>
                  <a:cubicBezTo>
                    <a:pt x="3952" y="1034"/>
                    <a:pt x="3952" y="517"/>
                    <a:pt x="3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14c9a58c41f_0_0"/>
            <p:cNvSpPr/>
            <p:nvPr/>
          </p:nvSpPr>
          <p:spPr>
            <a:xfrm>
              <a:off x="4618984" y="4511103"/>
              <a:ext cx="424721" cy="195045"/>
            </a:xfrm>
            <a:custGeom>
              <a:rect b="b" l="l" r="r" t="t"/>
              <a:pathLst>
                <a:path extrusionOk="0" h="4286" w="9333">
                  <a:moveTo>
                    <a:pt x="5806" y="1"/>
                  </a:moveTo>
                  <a:cubicBezTo>
                    <a:pt x="5654" y="31"/>
                    <a:pt x="5107" y="365"/>
                    <a:pt x="4439" y="821"/>
                  </a:cubicBezTo>
                  <a:cubicBezTo>
                    <a:pt x="4347" y="882"/>
                    <a:pt x="4226" y="943"/>
                    <a:pt x="4104" y="1034"/>
                  </a:cubicBezTo>
                  <a:cubicBezTo>
                    <a:pt x="4043" y="1065"/>
                    <a:pt x="3952" y="1125"/>
                    <a:pt x="3861" y="1186"/>
                  </a:cubicBezTo>
                  <a:cubicBezTo>
                    <a:pt x="3740" y="1277"/>
                    <a:pt x="3618" y="1369"/>
                    <a:pt x="3466" y="1460"/>
                  </a:cubicBezTo>
                  <a:cubicBezTo>
                    <a:pt x="3405" y="1490"/>
                    <a:pt x="3375" y="1521"/>
                    <a:pt x="3314" y="1551"/>
                  </a:cubicBezTo>
                  <a:cubicBezTo>
                    <a:pt x="3192" y="1612"/>
                    <a:pt x="3071" y="1703"/>
                    <a:pt x="2949" y="1794"/>
                  </a:cubicBezTo>
                  <a:cubicBezTo>
                    <a:pt x="2189" y="2250"/>
                    <a:pt x="1490" y="2645"/>
                    <a:pt x="1095" y="2706"/>
                  </a:cubicBezTo>
                  <a:cubicBezTo>
                    <a:pt x="1" y="2888"/>
                    <a:pt x="183" y="3709"/>
                    <a:pt x="396" y="4104"/>
                  </a:cubicBezTo>
                  <a:cubicBezTo>
                    <a:pt x="454" y="4240"/>
                    <a:pt x="1352" y="4286"/>
                    <a:pt x="2550" y="4286"/>
                  </a:cubicBezTo>
                  <a:cubicBezTo>
                    <a:pt x="5116" y="4286"/>
                    <a:pt x="9059" y="4074"/>
                    <a:pt x="9059" y="4074"/>
                  </a:cubicBezTo>
                  <a:cubicBezTo>
                    <a:pt x="9059" y="4074"/>
                    <a:pt x="9332" y="1581"/>
                    <a:pt x="9059" y="791"/>
                  </a:cubicBezTo>
                  <a:cubicBezTo>
                    <a:pt x="8981" y="548"/>
                    <a:pt x="8801" y="470"/>
                    <a:pt x="8563" y="470"/>
                  </a:cubicBezTo>
                  <a:cubicBezTo>
                    <a:pt x="8134" y="470"/>
                    <a:pt x="7519" y="726"/>
                    <a:pt x="6988" y="726"/>
                  </a:cubicBezTo>
                  <a:cubicBezTo>
                    <a:pt x="6895" y="726"/>
                    <a:pt x="6805" y="718"/>
                    <a:pt x="6718" y="700"/>
                  </a:cubicBezTo>
                  <a:cubicBezTo>
                    <a:pt x="6718" y="700"/>
                    <a:pt x="6202" y="1"/>
                    <a:pt x="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14c9a58c41f_0_0"/>
            <p:cNvSpPr/>
            <p:nvPr/>
          </p:nvSpPr>
          <p:spPr>
            <a:xfrm>
              <a:off x="4776667" y="4565075"/>
              <a:ext cx="65076" cy="52243"/>
            </a:xfrm>
            <a:custGeom>
              <a:rect b="b" l="l" r="r" t="t"/>
              <a:pathLst>
                <a:path extrusionOk="0" h="1148" w="1430">
                  <a:moveTo>
                    <a:pt x="396" y="0"/>
                  </a:moveTo>
                  <a:cubicBezTo>
                    <a:pt x="183" y="31"/>
                    <a:pt x="1" y="61"/>
                    <a:pt x="1" y="274"/>
                  </a:cubicBezTo>
                  <a:cubicBezTo>
                    <a:pt x="31" y="266"/>
                    <a:pt x="64" y="262"/>
                    <a:pt x="98" y="262"/>
                  </a:cubicBezTo>
                  <a:cubicBezTo>
                    <a:pt x="200" y="262"/>
                    <a:pt x="320" y="297"/>
                    <a:pt x="457" y="365"/>
                  </a:cubicBezTo>
                  <a:cubicBezTo>
                    <a:pt x="822" y="547"/>
                    <a:pt x="1126" y="1064"/>
                    <a:pt x="1126" y="1064"/>
                  </a:cubicBezTo>
                  <a:cubicBezTo>
                    <a:pt x="1126" y="1094"/>
                    <a:pt x="1156" y="1125"/>
                    <a:pt x="1217" y="1125"/>
                  </a:cubicBezTo>
                  <a:cubicBezTo>
                    <a:pt x="1232" y="1140"/>
                    <a:pt x="1247" y="1148"/>
                    <a:pt x="1266" y="1148"/>
                  </a:cubicBezTo>
                  <a:cubicBezTo>
                    <a:pt x="1285" y="1148"/>
                    <a:pt x="1308" y="1140"/>
                    <a:pt x="1338" y="1125"/>
                  </a:cubicBezTo>
                  <a:cubicBezTo>
                    <a:pt x="1399" y="1094"/>
                    <a:pt x="1430" y="1003"/>
                    <a:pt x="1399" y="912"/>
                  </a:cubicBezTo>
                  <a:cubicBezTo>
                    <a:pt x="1369" y="882"/>
                    <a:pt x="1034" y="304"/>
                    <a:pt x="609" y="91"/>
                  </a:cubicBezTo>
                  <a:cubicBezTo>
                    <a:pt x="548" y="31"/>
                    <a:pt x="457" y="31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14c9a58c41f_0_0"/>
            <p:cNvSpPr/>
            <p:nvPr/>
          </p:nvSpPr>
          <p:spPr>
            <a:xfrm>
              <a:off x="4805747" y="4547099"/>
              <a:ext cx="56748" cy="51196"/>
            </a:xfrm>
            <a:custGeom>
              <a:rect b="b" l="l" r="r" t="t"/>
              <a:pathLst>
                <a:path extrusionOk="0" h="1125" w="1247">
                  <a:moveTo>
                    <a:pt x="335" y="0"/>
                  </a:moveTo>
                  <a:cubicBezTo>
                    <a:pt x="183" y="30"/>
                    <a:pt x="31" y="30"/>
                    <a:pt x="0" y="243"/>
                  </a:cubicBezTo>
                  <a:cubicBezTo>
                    <a:pt x="91" y="243"/>
                    <a:pt x="183" y="274"/>
                    <a:pt x="274" y="334"/>
                  </a:cubicBezTo>
                  <a:cubicBezTo>
                    <a:pt x="639" y="517"/>
                    <a:pt x="943" y="1033"/>
                    <a:pt x="943" y="1033"/>
                  </a:cubicBezTo>
                  <a:cubicBezTo>
                    <a:pt x="973" y="1064"/>
                    <a:pt x="1003" y="1094"/>
                    <a:pt x="1034" y="1125"/>
                  </a:cubicBezTo>
                  <a:cubicBezTo>
                    <a:pt x="1064" y="1125"/>
                    <a:pt x="1125" y="1125"/>
                    <a:pt x="1155" y="1094"/>
                  </a:cubicBezTo>
                  <a:cubicBezTo>
                    <a:pt x="1216" y="1064"/>
                    <a:pt x="1246" y="973"/>
                    <a:pt x="1216" y="881"/>
                  </a:cubicBezTo>
                  <a:cubicBezTo>
                    <a:pt x="1186" y="881"/>
                    <a:pt x="882" y="274"/>
                    <a:pt x="426" y="61"/>
                  </a:cubicBezTo>
                  <a:cubicBezTo>
                    <a:pt x="395" y="30"/>
                    <a:pt x="365" y="3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14c9a58c41f_0_0"/>
            <p:cNvSpPr/>
            <p:nvPr/>
          </p:nvSpPr>
          <p:spPr>
            <a:xfrm>
              <a:off x="4752002" y="4581321"/>
              <a:ext cx="60707" cy="51560"/>
            </a:xfrm>
            <a:custGeom>
              <a:rect b="b" l="l" r="r" t="t"/>
              <a:pathLst>
                <a:path extrusionOk="0" h="1133" w="1334">
                  <a:moveTo>
                    <a:pt x="283" y="1"/>
                  </a:moveTo>
                  <a:cubicBezTo>
                    <a:pt x="104" y="1"/>
                    <a:pt x="1" y="72"/>
                    <a:pt x="26" y="251"/>
                  </a:cubicBezTo>
                  <a:cubicBezTo>
                    <a:pt x="117" y="251"/>
                    <a:pt x="239" y="251"/>
                    <a:pt x="391" y="342"/>
                  </a:cubicBezTo>
                  <a:cubicBezTo>
                    <a:pt x="756" y="525"/>
                    <a:pt x="1029" y="1041"/>
                    <a:pt x="1029" y="1041"/>
                  </a:cubicBezTo>
                  <a:cubicBezTo>
                    <a:pt x="1060" y="1072"/>
                    <a:pt x="1090" y="1102"/>
                    <a:pt x="1120" y="1133"/>
                  </a:cubicBezTo>
                  <a:cubicBezTo>
                    <a:pt x="1151" y="1133"/>
                    <a:pt x="1212" y="1133"/>
                    <a:pt x="1242" y="1102"/>
                  </a:cubicBezTo>
                  <a:cubicBezTo>
                    <a:pt x="1303" y="1072"/>
                    <a:pt x="1333" y="981"/>
                    <a:pt x="1303" y="889"/>
                  </a:cubicBezTo>
                  <a:cubicBezTo>
                    <a:pt x="1303" y="889"/>
                    <a:pt x="968" y="281"/>
                    <a:pt x="513" y="69"/>
                  </a:cubicBezTo>
                  <a:cubicBezTo>
                    <a:pt x="482" y="38"/>
                    <a:pt x="421" y="8"/>
                    <a:pt x="391" y="8"/>
                  </a:cubicBezTo>
                  <a:cubicBezTo>
                    <a:pt x="352" y="3"/>
                    <a:pt x="31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14c9a58c41f_0_0"/>
            <p:cNvSpPr/>
            <p:nvPr/>
          </p:nvSpPr>
          <p:spPr>
            <a:xfrm>
              <a:off x="4831467" y="2869875"/>
              <a:ext cx="487038" cy="1592916"/>
            </a:xfrm>
            <a:custGeom>
              <a:rect b="b" l="l" r="r" t="t"/>
              <a:pathLst>
                <a:path extrusionOk="0" h="34591" w="10852">
                  <a:moveTo>
                    <a:pt x="7630" y="1"/>
                  </a:moveTo>
                  <a:lnTo>
                    <a:pt x="6566" y="183"/>
                  </a:lnTo>
                  <a:lnTo>
                    <a:pt x="6232" y="213"/>
                  </a:lnTo>
                  <a:lnTo>
                    <a:pt x="1" y="1186"/>
                  </a:lnTo>
                  <a:lnTo>
                    <a:pt x="1399" y="18542"/>
                  </a:lnTo>
                  <a:lnTo>
                    <a:pt x="8207" y="34591"/>
                  </a:lnTo>
                  <a:lnTo>
                    <a:pt x="10852" y="34469"/>
                  </a:lnTo>
                  <a:cubicBezTo>
                    <a:pt x="10852" y="34469"/>
                    <a:pt x="9484" y="26050"/>
                    <a:pt x="8572" y="22797"/>
                  </a:cubicBezTo>
                  <a:cubicBezTo>
                    <a:pt x="7660" y="19575"/>
                    <a:pt x="6505" y="16870"/>
                    <a:pt x="6505" y="16870"/>
                  </a:cubicBezTo>
                  <a:cubicBezTo>
                    <a:pt x="6505" y="16870"/>
                    <a:pt x="7174" y="3739"/>
                    <a:pt x="7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14c9a58c41f_0_0"/>
            <p:cNvSpPr/>
            <p:nvPr/>
          </p:nvSpPr>
          <p:spPr>
            <a:xfrm>
              <a:off x="5208260" y="4433650"/>
              <a:ext cx="138343" cy="144077"/>
            </a:xfrm>
            <a:custGeom>
              <a:rect b="b" l="l" r="r" t="t"/>
              <a:pathLst>
                <a:path extrusionOk="0" h="3166" w="3040">
                  <a:moveTo>
                    <a:pt x="0" y="1"/>
                  </a:moveTo>
                  <a:lnTo>
                    <a:pt x="760" y="3101"/>
                  </a:lnTo>
                  <a:cubicBezTo>
                    <a:pt x="1021" y="3147"/>
                    <a:pt x="1265" y="3166"/>
                    <a:pt x="1489" y="3166"/>
                  </a:cubicBezTo>
                  <a:cubicBezTo>
                    <a:pt x="2442" y="3166"/>
                    <a:pt x="3040" y="2827"/>
                    <a:pt x="3040" y="2827"/>
                  </a:cubicBezTo>
                  <a:lnTo>
                    <a:pt x="2280" y="1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14c9a58c41f_0_0"/>
            <p:cNvSpPr/>
            <p:nvPr/>
          </p:nvSpPr>
          <p:spPr>
            <a:xfrm>
              <a:off x="5169533" y="4418451"/>
              <a:ext cx="197821" cy="78864"/>
            </a:xfrm>
            <a:custGeom>
              <a:rect b="b" l="l" r="r" t="t"/>
              <a:pathLst>
                <a:path extrusionOk="0" h="1733" w="4347">
                  <a:moveTo>
                    <a:pt x="4104" y="0"/>
                  </a:moveTo>
                  <a:lnTo>
                    <a:pt x="122" y="243"/>
                  </a:lnTo>
                  <a:cubicBezTo>
                    <a:pt x="0" y="882"/>
                    <a:pt x="31" y="1338"/>
                    <a:pt x="517" y="1733"/>
                  </a:cubicBezTo>
                  <a:lnTo>
                    <a:pt x="4256" y="1520"/>
                  </a:lnTo>
                  <a:cubicBezTo>
                    <a:pt x="4347" y="1003"/>
                    <a:pt x="4317" y="487"/>
                    <a:pt x="4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14c9a58c41f_0_0"/>
            <p:cNvSpPr/>
            <p:nvPr/>
          </p:nvSpPr>
          <p:spPr>
            <a:xfrm>
              <a:off x="4949595" y="4511103"/>
              <a:ext cx="426087" cy="195045"/>
            </a:xfrm>
            <a:custGeom>
              <a:rect b="b" l="l" r="r" t="t"/>
              <a:pathLst>
                <a:path extrusionOk="0" h="4286" w="9363">
                  <a:moveTo>
                    <a:pt x="5806" y="1"/>
                  </a:moveTo>
                  <a:cubicBezTo>
                    <a:pt x="5654" y="31"/>
                    <a:pt x="5137" y="365"/>
                    <a:pt x="4469" y="821"/>
                  </a:cubicBezTo>
                  <a:cubicBezTo>
                    <a:pt x="4347" y="882"/>
                    <a:pt x="4256" y="943"/>
                    <a:pt x="4134" y="1034"/>
                  </a:cubicBezTo>
                  <a:cubicBezTo>
                    <a:pt x="4043" y="1065"/>
                    <a:pt x="3982" y="1125"/>
                    <a:pt x="3891" y="1186"/>
                  </a:cubicBezTo>
                  <a:cubicBezTo>
                    <a:pt x="3739" y="1277"/>
                    <a:pt x="3618" y="1369"/>
                    <a:pt x="3496" y="1460"/>
                  </a:cubicBezTo>
                  <a:cubicBezTo>
                    <a:pt x="3435" y="1490"/>
                    <a:pt x="3374" y="1521"/>
                    <a:pt x="3344" y="1551"/>
                  </a:cubicBezTo>
                  <a:cubicBezTo>
                    <a:pt x="3192" y="1612"/>
                    <a:pt x="3070" y="1703"/>
                    <a:pt x="2949" y="1794"/>
                  </a:cubicBezTo>
                  <a:cubicBezTo>
                    <a:pt x="2219" y="2250"/>
                    <a:pt x="1520" y="2645"/>
                    <a:pt x="1095" y="2706"/>
                  </a:cubicBezTo>
                  <a:cubicBezTo>
                    <a:pt x="0" y="2888"/>
                    <a:pt x="213" y="3709"/>
                    <a:pt x="396" y="4104"/>
                  </a:cubicBezTo>
                  <a:cubicBezTo>
                    <a:pt x="463" y="4240"/>
                    <a:pt x="1368" y="4286"/>
                    <a:pt x="2570" y="4286"/>
                  </a:cubicBezTo>
                  <a:cubicBezTo>
                    <a:pt x="5146" y="4286"/>
                    <a:pt x="9089" y="4074"/>
                    <a:pt x="9089" y="4074"/>
                  </a:cubicBezTo>
                  <a:cubicBezTo>
                    <a:pt x="9089" y="4074"/>
                    <a:pt x="9362" y="1581"/>
                    <a:pt x="9089" y="791"/>
                  </a:cubicBezTo>
                  <a:cubicBezTo>
                    <a:pt x="9001" y="548"/>
                    <a:pt x="8814" y="470"/>
                    <a:pt x="8574" y="470"/>
                  </a:cubicBezTo>
                  <a:cubicBezTo>
                    <a:pt x="8138" y="470"/>
                    <a:pt x="7526" y="726"/>
                    <a:pt x="7010" y="726"/>
                  </a:cubicBezTo>
                  <a:cubicBezTo>
                    <a:pt x="6919" y="726"/>
                    <a:pt x="6831" y="718"/>
                    <a:pt x="6748" y="700"/>
                  </a:cubicBezTo>
                  <a:cubicBezTo>
                    <a:pt x="6748" y="700"/>
                    <a:pt x="6232" y="1"/>
                    <a:pt x="5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14c9a58c41f_0_0"/>
            <p:cNvSpPr/>
            <p:nvPr/>
          </p:nvSpPr>
          <p:spPr>
            <a:xfrm>
              <a:off x="5107279" y="4565075"/>
              <a:ext cx="65076" cy="52243"/>
            </a:xfrm>
            <a:custGeom>
              <a:rect b="b" l="l" r="r" t="t"/>
              <a:pathLst>
                <a:path extrusionOk="0" h="1148" w="1430">
                  <a:moveTo>
                    <a:pt x="426" y="0"/>
                  </a:moveTo>
                  <a:cubicBezTo>
                    <a:pt x="183" y="31"/>
                    <a:pt x="1" y="61"/>
                    <a:pt x="1" y="274"/>
                  </a:cubicBezTo>
                  <a:cubicBezTo>
                    <a:pt x="39" y="266"/>
                    <a:pt x="77" y="262"/>
                    <a:pt x="115" y="262"/>
                  </a:cubicBezTo>
                  <a:cubicBezTo>
                    <a:pt x="230" y="262"/>
                    <a:pt x="350" y="297"/>
                    <a:pt x="487" y="365"/>
                  </a:cubicBezTo>
                  <a:cubicBezTo>
                    <a:pt x="852" y="547"/>
                    <a:pt x="1125" y="1064"/>
                    <a:pt x="1125" y="1064"/>
                  </a:cubicBezTo>
                  <a:cubicBezTo>
                    <a:pt x="1156" y="1094"/>
                    <a:pt x="1186" y="1125"/>
                    <a:pt x="1216" y="1125"/>
                  </a:cubicBezTo>
                  <a:cubicBezTo>
                    <a:pt x="1232" y="1140"/>
                    <a:pt x="1254" y="1148"/>
                    <a:pt x="1277" y="1148"/>
                  </a:cubicBezTo>
                  <a:cubicBezTo>
                    <a:pt x="1300" y="1148"/>
                    <a:pt x="1323" y="1140"/>
                    <a:pt x="1338" y="1125"/>
                  </a:cubicBezTo>
                  <a:cubicBezTo>
                    <a:pt x="1399" y="1094"/>
                    <a:pt x="1429" y="1003"/>
                    <a:pt x="1399" y="912"/>
                  </a:cubicBezTo>
                  <a:cubicBezTo>
                    <a:pt x="1399" y="882"/>
                    <a:pt x="1064" y="304"/>
                    <a:pt x="608" y="91"/>
                  </a:cubicBezTo>
                  <a:cubicBezTo>
                    <a:pt x="548" y="31"/>
                    <a:pt x="487" y="31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14c9a58c41f_0_0"/>
            <p:cNvSpPr/>
            <p:nvPr/>
          </p:nvSpPr>
          <p:spPr>
            <a:xfrm>
              <a:off x="5137723" y="4547099"/>
              <a:ext cx="56748" cy="51196"/>
            </a:xfrm>
            <a:custGeom>
              <a:rect b="b" l="l" r="r" t="t"/>
              <a:pathLst>
                <a:path extrusionOk="0" h="1125" w="1247">
                  <a:moveTo>
                    <a:pt x="335" y="0"/>
                  </a:moveTo>
                  <a:cubicBezTo>
                    <a:pt x="183" y="30"/>
                    <a:pt x="31" y="30"/>
                    <a:pt x="0" y="243"/>
                  </a:cubicBezTo>
                  <a:cubicBezTo>
                    <a:pt x="91" y="243"/>
                    <a:pt x="183" y="274"/>
                    <a:pt x="274" y="334"/>
                  </a:cubicBezTo>
                  <a:cubicBezTo>
                    <a:pt x="639" y="517"/>
                    <a:pt x="912" y="1033"/>
                    <a:pt x="943" y="1033"/>
                  </a:cubicBezTo>
                  <a:cubicBezTo>
                    <a:pt x="943" y="1064"/>
                    <a:pt x="973" y="1094"/>
                    <a:pt x="1003" y="1125"/>
                  </a:cubicBezTo>
                  <a:cubicBezTo>
                    <a:pt x="1064" y="1125"/>
                    <a:pt x="1094" y="1125"/>
                    <a:pt x="1125" y="1094"/>
                  </a:cubicBezTo>
                  <a:cubicBezTo>
                    <a:pt x="1216" y="1064"/>
                    <a:pt x="1246" y="973"/>
                    <a:pt x="1186" y="881"/>
                  </a:cubicBezTo>
                  <a:cubicBezTo>
                    <a:pt x="1186" y="881"/>
                    <a:pt x="851" y="274"/>
                    <a:pt x="426" y="61"/>
                  </a:cubicBezTo>
                  <a:cubicBezTo>
                    <a:pt x="395" y="30"/>
                    <a:pt x="365" y="3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14c9a58c41f_0_0"/>
            <p:cNvSpPr/>
            <p:nvPr/>
          </p:nvSpPr>
          <p:spPr>
            <a:xfrm>
              <a:off x="5083751" y="4581321"/>
              <a:ext cx="60935" cy="51560"/>
            </a:xfrm>
            <a:custGeom>
              <a:rect b="b" l="l" r="r" t="t"/>
              <a:pathLst>
                <a:path extrusionOk="0" h="1133" w="1339">
                  <a:moveTo>
                    <a:pt x="259" y="1"/>
                  </a:moveTo>
                  <a:cubicBezTo>
                    <a:pt x="87" y="1"/>
                    <a:pt x="1" y="72"/>
                    <a:pt x="1" y="251"/>
                  </a:cubicBezTo>
                  <a:cubicBezTo>
                    <a:pt x="122" y="251"/>
                    <a:pt x="244" y="251"/>
                    <a:pt x="366" y="342"/>
                  </a:cubicBezTo>
                  <a:cubicBezTo>
                    <a:pt x="730" y="525"/>
                    <a:pt x="1034" y="1041"/>
                    <a:pt x="1034" y="1041"/>
                  </a:cubicBezTo>
                  <a:cubicBezTo>
                    <a:pt x="1034" y="1072"/>
                    <a:pt x="1095" y="1102"/>
                    <a:pt x="1125" y="1133"/>
                  </a:cubicBezTo>
                  <a:cubicBezTo>
                    <a:pt x="1156" y="1133"/>
                    <a:pt x="1186" y="1133"/>
                    <a:pt x="1247" y="1102"/>
                  </a:cubicBezTo>
                  <a:cubicBezTo>
                    <a:pt x="1308" y="1072"/>
                    <a:pt x="1338" y="981"/>
                    <a:pt x="1308" y="889"/>
                  </a:cubicBezTo>
                  <a:cubicBezTo>
                    <a:pt x="1277" y="889"/>
                    <a:pt x="943" y="281"/>
                    <a:pt x="518" y="69"/>
                  </a:cubicBezTo>
                  <a:cubicBezTo>
                    <a:pt x="457" y="38"/>
                    <a:pt x="426" y="8"/>
                    <a:pt x="366" y="8"/>
                  </a:cubicBezTo>
                  <a:cubicBezTo>
                    <a:pt x="327" y="3"/>
                    <a:pt x="292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14c9a58c41f_0_0"/>
            <p:cNvSpPr/>
            <p:nvPr/>
          </p:nvSpPr>
          <p:spPr>
            <a:xfrm>
              <a:off x="4578892" y="1604971"/>
              <a:ext cx="626638" cy="1355987"/>
            </a:xfrm>
            <a:custGeom>
              <a:rect b="b" l="l" r="r" t="t"/>
              <a:pathLst>
                <a:path extrusionOk="0" h="29797" w="13770">
                  <a:moveTo>
                    <a:pt x="6900" y="1"/>
                  </a:moveTo>
                  <a:lnTo>
                    <a:pt x="4377" y="821"/>
                  </a:lnTo>
                  <a:cubicBezTo>
                    <a:pt x="4225" y="852"/>
                    <a:pt x="4073" y="912"/>
                    <a:pt x="3952" y="973"/>
                  </a:cubicBezTo>
                  <a:cubicBezTo>
                    <a:pt x="3861" y="1004"/>
                    <a:pt x="3769" y="1064"/>
                    <a:pt x="3678" y="1095"/>
                  </a:cubicBezTo>
                  <a:cubicBezTo>
                    <a:pt x="1915" y="1976"/>
                    <a:pt x="851" y="3891"/>
                    <a:pt x="1064" y="5897"/>
                  </a:cubicBezTo>
                  <a:cubicBezTo>
                    <a:pt x="1155" y="6718"/>
                    <a:pt x="1186" y="7630"/>
                    <a:pt x="1186" y="8572"/>
                  </a:cubicBezTo>
                  <a:lnTo>
                    <a:pt x="1186" y="9028"/>
                  </a:lnTo>
                  <a:cubicBezTo>
                    <a:pt x="1186" y="9484"/>
                    <a:pt x="1186" y="9940"/>
                    <a:pt x="1155" y="10366"/>
                  </a:cubicBezTo>
                  <a:cubicBezTo>
                    <a:pt x="1155" y="10517"/>
                    <a:pt x="1155" y="10669"/>
                    <a:pt x="1155" y="10821"/>
                  </a:cubicBezTo>
                  <a:lnTo>
                    <a:pt x="1155" y="10852"/>
                  </a:lnTo>
                  <a:cubicBezTo>
                    <a:pt x="1155" y="10943"/>
                    <a:pt x="1155" y="11004"/>
                    <a:pt x="1155" y="11095"/>
                  </a:cubicBezTo>
                  <a:cubicBezTo>
                    <a:pt x="1125" y="11156"/>
                    <a:pt x="1125" y="11217"/>
                    <a:pt x="1125" y="11308"/>
                  </a:cubicBezTo>
                  <a:cubicBezTo>
                    <a:pt x="1125" y="11369"/>
                    <a:pt x="1125" y="11460"/>
                    <a:pt x="1125" y="11521"/>
                  </a:cubicBezTo>
                  <a:cubicBezTo>
                    <a:pt x="1125" y="11794"/>
                    <a:pt x="1095" y="12037"/>
                    <a:pt x="1095" y="12250"/>
                  </a:cubicBezTo>
                  <a:cubicBezTo>
                    <a:pt x="1095" y="12341"/>
                    <a:pt x="1095" y="12402"/>
                    <a:pt x="1095" y="12493"/>
                  </a:cubicBezTo>
                  <a:cubicBezTo>
                    <a:pt x="1095" y="12676"/>
                    <a:pt x="1064" y="12888"/>
                    <a:pt x="1064" y="13071"/>
                  </a:cubicBezTo>
                  <a:cubicBezTo>
                    <a:pt x="1064" y="13132"/>
                    <a:pt x="1064" y="13223"/>
                    <a:pt x="1064" y="13283"/>
                  </a:cubicBezTo>
                  <a:cubicBezTo>
                    <a:pt x="1034" y="13618"/>
                    <a:pt x="1034" y="13952"/>
                    <a:pt x="1034" y="14287"/>
                  </a:cubicBezTo>
                  <a:cubicBezTo>
                    <a:pt x="1034" y="14378"/>
                    <a:pt x="1003" y="14469"/>
                    <a:pt x="1003" y="14560"/>
                  </a:cubicBezTo>
                  <a:cubicBezTo>
                    <a:pt x="1003" y="14621"/>
                    <a:pt x="1003" y="14712"/>
                    <a:pt x="1003" y="14803"/>
                  </a:cubicBezTo>
                  <a:cubicBezTo>
                    <a:pt x="1003" y="14894"/>
                    <a:pt x="1003" y="14986"/>
                    <a:pt x="1003" y="15077"/>
                  </a:cubicBezTo>
                  <a:cubicBezTo>
                    <a:pt x="1003" y="15502"/>
                    <a:pt x="1003" y="15928"/>
                    <a:pt x="1003" y="16293"/>
                  </a:cubicBezTo>
                  <a:cubicBezTo>
                    <a:pt x="1003" y="16353"/>
                    <a:pt x="1003" y="16384"/>
                    <a:pt x="1003" y="16414"/>
                  </a:cubicBezTo>
                  <a:cubicBezTo>
                    <a:pt x="1003" y="16536"/>
                    <a:pt x="1003" y="16657"/>
                    <a:pt x="1003" y="16779"/>
                  </a:cubicBezTo>
                  <a:cubicBezTo>
                    <a:pt x="1003" y="17265"/>
                    <a:pt x="1003" y="17782"/>
                    <a:pt x="973" y="18360"/>
                  </a:cubicBezTo>
                  <a:lnTo>
                    <a:pt x="943" y="18572"/>
                  </a:lnTo>
                  <a:cubicBezTo>
                    <a:pt x="943" y="18664"/>
                    <a:pt x="943" y="18724"/>
                    <a:pt x="943" y="18785"/>
                  </a:cubicBezTo>
                  <a:cubicBezTo>
                    <a:pt x="943" y="18876"/>
                    <a:pt x="943" y="18937"/>
                    <a:pt x="912" y="19028"/>
                  </a:cubicBezTo>
                  <a:cubicBezTo>
                    <a:pt x="912" y="19211"/>
                    <a:pt x="912" y="19393"/>
                    <a:pt x="882" y="19575"/>
                  </a:cubicBezTo>
                  <a:lnTo>
                    <a:pt x="851" y="19849"/>
                  </a:lnTo>
                  <a:cubicBezTo>
                    <a:pt x="851" y="19849"/>
                    <a:pt x="851" y="19849"/>
                    <a:pt x="851" y="19879"/>
                  </a:cubicBezTo>
                  <a:cubicBezTo>
                    <a:pt x="851" y="19940"/>
                    <a:pt x="851" y="20031"/>
                    <a:pt x="851" y="20092"/>
                  </a:cubicBezTo>
                  <a:cubicBezTo>
                    <a:pt x="851" y="20092"/>
                    <a:pt x="851" y="20122"/>
                    <a:pt x="821" y="20122"/>
                  </a:cubicBezTo>
                  <a:cubicBezTo>
                    <a:pt x="821" y="20244"/>
                    <a:pt x="821" y="20396"/>
                    <a:pt x="791" y="20518"/>
                  </a:cubicBezTo>
                  <a:cubicBezTo>
                    <a:pt x="791" y="20578"/>
                    <a:pt x="791" y="20639"/>
                    <a:pt x="791" y="20700"/>
                  </a:cubicBezTo>
                  <a:cubicBezTo>
                    <a:pt x="760" y="20882"/>
                    <a:pt x="760" y="21065"/>
                    <a:pt x="730" y="21247"/>
                  </a:cubicBezTo>
                  <a:cubicBezTo>
                    <a:pt x="699" y="21581"/>
                    <a:pt x="669" y="21916"/>
                    <a:pt x="639" y="22220"/>
                  </a:cubicBezTo>
                  <a:cubicBezTo>
                    <a:pt x="304" y="25654"/>
                    <a:pt x="0" y="28937"/>
                    <a:pt x="791" y="29363"/>
                  </a:cubicBezTo>
                  <a:cubicBezTo>
                    <a:pt x="1336" y="29648"/>
                    <a:pt x="3102" y="29796"/>
                    <a:pt x="5135" y="29796"/>
                  </a:cubicBezTo>
                  <a:cubicBezTo>
                    <a:pt x="8092" y="29796"/>
                    <a:pt x="11614" y="29482"/>
                    <a:pt x="12767" y="28816"/>
                  </a:cubicBezTo>
                  <a:cubicBezTo>
                    <a:pt x="13374" y="28481"/>
                    <a:pt x="13648" y="26262"/>
                    <a:pt x="13739" y="23284"/>
                  </a:cubicBezTo>
                  <a:cubicBezTo>
                    <a:pt x="13739" y="23162"/>
                    <a:pt x="13739" y="23010"/>
                    <a:pt x="13770" y="22888"/>
                  </a:cubicBezTo>
                  <a:cubicBezTo>
                    <a:pt x="13770" y="22341"/>
                    <a:pt x="13770" y="21764"/>
                    <a:pt x="13770" y="21186"/>
                  </a:cubicBezTo>
                  <a:lnTo>
                    <a:pt x="13770" y="21004"/>
                  </a:lnTo>
                  <a:cubicBezTo>
                    <a:pt x="13770" y="20730"/>
                    <a:pt x="13770" y="20487"/>
                    <a:pt x="13770" y="20214"/>
                  </a:cubicBezTo>
                  <a:cubicBezTo>
                    <a:pt x="13770" y="20001"/>
                    <a:pt x="13770" y="19788"/>
                    <a:pt x="13770" y="19575"/>
                  </a:cubicBezTo>
                  <a:cubicBezTo>
                    <a:pt x="13770" y="19302"/>
                    <a:pt x="13770" y="19028"/>
                    <a:pt x="13739" y="18755"/>
                  </a:cubicBezTo>
                  <a:cubicBezTo>
                    <a:pt x="13739" y="18724"/>
                    <a:pt x="13739" y="18664"/>
                    <a:pt x="13739" y="18603"/>
                  </a:cubicBezTo>
                  <a:cubicBezTo>
                    <a:pt x="13739" y="18481"/>
                    <a:pt x="13739" y="18360"/>
                    <a:pt x="13739" y="18238"/>
                  </a:cubicBezTo>
                  <a:cubicBezTo>
                    <a:pt x="13739" y="18116"/>
                    <a:pt x="13739" y="18025"/>
                    <a:pt x="13739" y="17904"/>
                  </a:cubicBezTo>
                  <a:cubicBezTo>
                    <a:pt x="13739" y="17812"/>
                    <a:pt x="13739" y="17721"/>
                    <a:pt x="13709" y="17630"/>
                  </a:cubicBezTo>
                  <a:cubicBezTo>
                    <a:pt x="13709" y="17539"/>
                    <a:pt x="13709" y="17448"/>
                    <a:pt x="13709" y="17387"/>
                  </a:cubicBezTo>
                  <a:lnTo>
                    <a:pt x="13678" y="15958"/>
                  </a:lnTo>
                  <a:cubicBezTo>
                    <a:pt x="13678" y="15806"/>
                    <a:pt x="13648" y="15685"/>
                    <a:pt x="13648" y="15533"/>
                  </a:cubicBezTo>
                  <a:cubicBezTo>
                    <a:pt x="13618" y="14834"/>
                    <a:pt x="13587" y="14135"/>
                    <a:pt x="13557" y="13435"/>
                  </a:cubicBezTo>
                  <a:cubicBezTo>
                    <a:pt x="13557" y="13375"/>
                    <a:pt x="13557" y="13314"/>
                    <a:pt x="13557" y="13253"/>
                  </a:cubicBezTo>
                  <a:cubicBezTo>
                    <a:pt x="13557" y="13071"/>
                    <a:pt x="13526" y="12919"/>
                    <a:pt x="13526" y="12736"/>
                  </a:cubicBezTo>
                  <a:cubicBezTo>
                    <a:pt x="13526" y="12676"/>
                    <a:pt x="13526" y="12615"/>
                    <a:pt x="13526" y="12524"/>
                  </a:cubicBezTo>
                  <a:cubicBezTo>
                    <a:pt x="13496" y="12463"/>
                    <a:pt x="13496" y="12372"/>
                    <a:pt x="13496" y="12311"/>
                  </a:cubicBezTo>
                  <a:cubicBezTo>
                    <a:pt x="13496" y="12189"/>
                    <a:pt x="13496" y="12098"/>
                    <a:pt x="13496" y="12007"/>
                  </a:cubicBezTo>
                  <a:cubicBezTo>
                    <a:pt x="13496" y="11916"/>
                    <a:pt x="13466" y="11855"/>
                    <a:pt x="13466" y="11764"/>
                  </a:cubicBezTo>
                  <a:lnTo>
                    <a:pt x="13466" y="11551"/>
                  </a:lnTo>
                  <a:lnTo>
                    <a:pt x="13435" y="11034"/>
                  </a:lnTo>
                  <a:cubicBezTo>
                    <a:pt x="13435" y="10973"/>
                    <a:pt x="13435" y="10913"/>
                    <a:pt x="13405" y="10852"/>
                  </a:cubicBezTo>
                  <a:cubicBezTo>
                    <a:pt x="13223" y="7751"/>
                    <a:pt x="13010" y="5320"/>
                    <a:pt x="12888" y="4590"/>
                  </a:cubicBezTo>
                  <a:cubicBezTo>
                    <a:pt x="12493" y="2280"/>
                    <a:pt x="6900" y="1"/>
                    <a:pt x="6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14c9a58c41f_0_0"/>
            <p:cNvSpPr/>
            <p:nvPr/>
          </p:nvSpPr>
          <p:spPr>
            <a:xfrm>
              <a:off x="4451608" y="1728250"/>
              <a:ext cx="794060" cy="781409"/>
            </a:xfrm>
            <a:custGeom>
              <a:rect b="b" l="l" r="r" t="t"/>
              <a:pathLst>
                <a:path extrusionOk="0" h="17171" w="17449">
                  <a:moveTo>
                    <a:pt x="13648" y="0"/>
                  </a:moveTo>
                  <a:cubicBezTo>
                    <a:pt x="13385" y="0"/>
                    <a:pt x="13117" y="48"/>
                    <a:pt x="12858" y="149"/>
                  </a:cubicBezTo>
                  <a:cubicBezTo>
                    <a:pt x="11734" y="605"/>
                    <a:pt x="11217" y="1881"/>
                    <a:pt x="11673" y="2976"/>
                  </a:cubicBezTo>
                  <a:lnTo>
                    <a:pt x="11703" y="3036"/>
                  </a:lnTo>
                  <a:lnTo>
                    <a:pt x="11734" y="3188"/>
                  </a:lnTo>
                  <a:lnTo>
                    <a:pt x="11825" y="3340"/>
                  </a:lnTo>
                  <a:cubicBezTo>
                    <a:pt x="11855" y="3462"/>
                    <a:pt x="11886" y="3553"/>
                    <a:pt x="11946" y="3675"/>
                  </a:cubicBezTo>
                  <a:cubicBezTo>
                    <a:pt x="12007" y="3918"/>
                    <a:pt x="12098" y="4161"/>
                    <a:pt x="12190" y="4374"/>
                  </a:cubicBezTo>
                  <a:cubicBezTo>
                    <a:pt x="12311" y="4860"/>
                    <a:pt x="12463" y="5346"/>
                    <a:pt x="12585" y="5833"/>
                  </a:cubicBezTo>
                  <a:cubicBezTo>
                    <a:pt x="12828" y="6805"/>
                    <a:pt x="12980" y="7778"/>
                    <a:pt x="13041" y="8751"/>
                  </a:cubicBezTo>
                  <a:cubicBezTo>
                    <a:pt x="13132" y="9723"/>
                    <a:pt x="13102" y="10666"/>
                    <a:pt x="12950" y="11547"/>
                  </a:cubicBezTo>
                  <a:cubicBezTo>
                    <a:pt x="12879" y="12078"/>
                    <a:pt x="12756" y="12578"/>
                    <a:pt x="12595" y="13047"/>
                  </a:cubicBezTo>
                  <a:lnTo>
                    <a:pt x="12595" y="13047"/>
                  </a:lnTo>
                  <a:cubicBezTo>
                    <a:pt x="11987" y="13135"/>
                    <a:pt x="11374" y="13223"/>
                    <a:pt x="10761" y="13310"/>
                  </a:cubicBezTo>
                  <a:cubicBezTo>
                    <a:pt x="9697" y="13432"/>
                    <a:pt x="8603" y="13584"/>
                    <a:pt x="7539" y="13705"/>
                  </a:cubicBezTo>
                  <a:cubicBezTo>
                    <a:pt x="5411" y="13979"/>
                    <a:pt x="3284" y="14222"/>
                    <a:pt x="1156" y="14435"/>
                  </a:cubicBezTo>
                  <a:cubicBezTo>
                    <a:pt x="548" y="14496"/>
                    <a:pt x="62" y="14982"/>
                    <a:pt x="31" y="15620"/>
                  </a:cubicBezTo>
                  <a:cubicBezTo>
                    <a:pt x="1" y="16319"/>
                    <a:pt x="62" y="16502"/>
                    <a:pt x="366" y="16532"/>
                  </a:cubicBezTo>
                  <a:cubicBezTo>
                    <a:pt x="2554" y="16623"/>
                    <a:pt x="5563" y="17079"/>
                    <a:pt x="7721" y="17110"/>
                  </a:cubicBezTo>
                  <a:cubicBezTo>
                    <a:pt x="8816" y="17140"/>
                    <a:pt x="9910" y="17140"/>
                    <a:pt x="10974" y="17170"/>
                  </a:cubicBezTo>
                  <a:lnTo>
                    <a:pt x="14226" y="17170"/>
                  </a:lnTo>
                  <a:cubicBezTo>
                    <a:pt x="14895" y="17170"/>
                    <a:pt x="15533" y="16836"/>
                    <a:pt x="15898" y="16228"/>
                  </a:cubicBezTo>
                  <a:lnTo>
                    <a:pt x="15989" y="16046"/>
                  </a:lnTo>
                  <a:cubicBezTo>
                    <a:pt x="16141" y="15742"/>
                    <a:pt x="16293" y="15407"/>
                    <a:pt x="16445" y="15103"/>
                  </a:cubicBezTo>
                  <a:cubicBezTo>
                    <a:pt x="16567" y="14799"/>
                    <a:pt x="16688" y="14465"/>
                    <a:pt x="16779" y="14161"/>
                  </a:cubicBezTo>
                  <a:cubicBezTo>
                    <a:pt x="16992" y="13523"/>
                    <a:pt x="17144" y="12854"/>
                    <a:pt x="17235" y="12216"/>
                  </a:cubicBezTo>
                  <a:cubicBezTo>
                    <a:pt x="17418" y="10939"/>
                    <a:pt x="17448" y="9663"/>
                    <a:pt x="17357" y="8416"/>
                  </a:cubicBezTo>
                  <a:cubicBezTo>
                    <a:pt x="17266" y="7201"/>
                    <a:pt x="17053" y="5985"/>
                    <a:pt x="16779" y="4830"/>
                  </a:cubicBezTo>
                  <a:cubicBezTo>
                    <a:pt x="16627" y="4252"/>
                    <a:pt x="16475" y="3644"/>
                    <a:pt x="16293" y="3097"/>
                  </a:cubicBezTo>
                  <a:cubicBezTo>
                    <a:pt x="16202" y="2793"/>
                    <a:pt x="16111" y="2520"/>
                    <a:pt x="16020" y="2216"/>
                  </a:cubicBezTo>
                  <a:cubicBezTo>
                    <a:pt x="15959" y="2094"/>
                    <a:pt x="15898" y="1942"/>
                    <a:pt x="15837" y="1790"/>
                  </a:cubicBezTo>
                  <a:lnTo>
                    <a:pt x="15776" y="1577"/>
                  </a:lnTo>
                  <a:lnTo>
                    <a:pt x="15716" y="1456"/>
                  </a:lnTo>
                  <a:lnTo>
                    <a:pt x="15655" y="1334"/>
                  </a:lnTo>
                  <a:cubicBezTo>
                    <a:pt x="15307" y="499"/>
                    <a:pt x="14498" y="0"/>
                    <a:pt x="13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14c9a58c41f_0_0"/>
            <p:cNvSpPr/>
            <p:nvPr/>
          </p:nvSpPr>
          <p:spPr>
            <a:xfrm>
              <a:off x="4547082" y="1257660"/>
              <a:ext cx="388725" cy="184123"/>
            </a:xfrm>
            <a:custGeom>
              <a:rect b="b" l="l" r="r" t="t"/>
              <a:pathLst>
                <a:path extrusionOk="0" h="4046" w="8542">
                  <a:moveTo>
                    <a:pt x="4293" y="1"/>
                  </a:moveTo>
                  <a:cubicBezTo>
                    <a:pt x="3916" y="1"/>
                    <a:pt x="3552" y="25"/>
                    <a:pt x="3222" y="64"/>
                  </a:cubicBezTo>
                  <a:cubicBezTo>
                    <a:pt x="1702" y="246"/>
                    <a:pt x="0" y="854"/>
                    <a:pt x="426" y="1523"/>
                  </a:cubicBezTo>
                  <a:cubicBezTo>
                    <a:pt x="892" y="2247"/>
                    <a:pt x="1172" y="2418"/>
                    <a:pt x="1331" y="2418"/>
                  </a:cubicBezTo>
                  <a:cubicBezTo>
                    <a:pt x="1473" y="2418"/>
                    <a:pt x="1520" y="2283"/>
                    <a:pt x="1520" y="2283"/>
                  </a:cubicBezTo>
                  <a:lnTo>
                    <a:pt x="7994" y="4046"/>
                  </a:lnTo>
                  <a:cubicBezTo>
                    <a:pt x="7994" y="4046"/>
                    <a:pt x="8541" y="2587"/>
                    <a:pt x="7782" y="1310"/>
                  </a:cubicBezTo>
                  <a:cubicBezTo>
                    <a:pt x="7163" y="311"/>
                    <a:pt x="5650" y="1"/>
                    <a:pt x="4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14c9a58c41f_0_0"/>
            <p:cNvSpPr/>
            <p:nvPr/>
          </p:nvSpPr>
          <p:spPr>
            <a:xfrm>
              <a:off x="4701990" y="1473592"/>
              <a:ext cx="208925" cy="232407"/>
            </a:xfrm>
            <a:custGeom>
              <a:rect b="b" l="l" r="r" t="t"/>
              <a:pathLst>
                <a:path extrusionOk="0" h="5107" w="4591">
                  <a:moveTo>
                    <a:pt x="3162" y="0"/>
                  </a:moveTo>
                  <a:lnTo>
                    <a:pt x="1" y="2310"/>
                  </a:lnTo>
                  <a:cubicBezTo>
                    <a:pt x="1" y="2310"/>
                    <a:pt x="92" y="2462"/>
                    <a:pt x="213" y="2705"/>
                  </a:cubicBezTo>
                  <a:cubicBezTo>
                    <a:pt x="244" y="2736"/>
                    <a:pt x="244" y="2736"/>
                    <a:pt x="244" y="2736"/>
                  </a:cubicBezTo>
                  <a:cubicBezTo>
                    <a:pt x="244" y="2766"/>
                    <a:pt x="244" y="2766"/>
                    <a:pt x="244" y="2766"/>
                  </a:cubicBezTo>
                  <a:cubicBezTo>
                    <a:pt x="365" y="2918"/>
                    <a:pt x="487" y="3131"/>
                    <a:pt x="639" y="3374"/>
                  </a:cubicBezTo>
                  <a:cubicBezTo>
                    <a:pt x="669" y="3465"/>
                    <a:pt x="730" y="3556"/>
                    <a:pt x="791" y="3648"/>
                  </a:cubicBezTo>
                  <a:cubicBezTo>
                    <a:pt x="852" y="3708"/>
                    <a:pt x="912" y="3799"/>
                    <a:pt x="973" y="3891"/>
                  </a:cubicBezTo>
                  <a:cubicBezTo>
                    <a:pt x="1247" y="4286"/>
                    <a:pt x="1551" y="4711"/>
                    <a:pt x="1885" y="5106"/>
                  </a:cubicBezTo>
                  <a:cubicBezTo>
                    <a:pt x="2615" y="4803"/>
                    <a:pt x="3982" y="3678"/>
                    <a:pt x="3982" y="3678"/>
                  </a:cubicBezTo>
                  <a:cubicBezTo>
                    <a:pt x="3982" y="3678"/>
                    <a:pt x="4408" y="3283"/>
                    <a:pt x="4590" y="3070"/>
                  </a:cubicBezTo>
                  <a:cubicBezTo>
                    <a:pt x="4134" y="2523"/>
                    <a:pt x="3253" y="1277"/>
                    <a:pt x="3162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14c9a58c41f_0_0"/>
            <p:cNvSpPr/>
            <p:nvPr/>
          </p:nvSpPr>
          <p:spPr>
            <a:xfrm>
              <a:off x="4563693" y="1299345"/>
              <a:ext cx="384584" cy="340669"/>
            </a:xfrm>
            <a:custGeom>
              <a:rect b="b" l="l" r="r" t="t"/>
              <a:pathLst>
                <a:path extrusionOk="0" h="7486" w="8451">
                  <a:moveTo>
                    <a:pt x="5432" y="1"/>
                  </a:moveTo>
                  <a:cubicBezTo>
                    <a:pt x="4327" y="1"/>
                    <a:pt x="2651" y="623"/>
                    <a:pt x="1702" y="1002"/>
                  </a:cubicBezTo>
                  <a:cubicBezTo>
                    <a:pt x="1368" y="1124"/>
                    <a:pt x="1064" y="1367"/>
                    <a:pt x="881" y="1701"/>
                  </a:cubicBezTo>
                  <a:cubicBezTo>
                    <a:pt x="821" y="1853"/>
                    <a:pt x="760" y="2005"/>
                    <a:pt x="699" y="2188"/>
                  </a:cubicBezTo>
                  <a:cubicBezTo>
                    <a:pt x="608" y="2674"/>
                    <a:pt x="578" y="3252"/>
                    <a:pt x="578" y="3859"/>
                  </a:cubicBezTo>
                  <a:cubicBezTo>
                    <a:pt x="578" y="3890"/>
                    <a:pt x="152" y="4711"/>
                    <a:pt x="61" y="4893"/>
                  </a:cubicBezTo>
                  <a:cubicBezTo>
                    <a:pt x="0" y="5014"/>
                    <a:pt x="456" y="5106"/>
                    <a:pt x="669" y="5136"/>
                  </a:cubicBezTo>
                  <a:cubicBezTo>
                    <a:pt x="699" y="5227"/>
                    <a:pt x="699" y="5318"/>
                    <a:pt x="730" y="5410"/>
                  </a:cubicBezTo>
                  <a:lnTo>
                    <a:pt x="851" y="6169"/>
                  </a:lnTo>
                  <a:cubicBezTo>
                    <a:pt x="881" y="6291"/>
                    <a:pt x="912" y="6413"/>
                    <a:pt x="942" y="6534"/>
                  </a:cubicBezTo>
                  <a:cubicBezTo>
                    <a:pt x="1107" y="7221"/>
                    <a:pt x="1396" y="7485"/>
                    <a:pt x="1764" y="7485"/>
                  </a:cubicBezTo>
                  <a:cubicBezTo>
                    <a:pt x="1803" y="7485"/>
                    <a:pt x="1843" y="7482"/>
                    <a:pt x="1885" y="7477"/>
                  </a:cubicBezTo>
                  <a:cubicBezTo>
                    <a:pt x="2462" y="7355"/>
                    <a:pt x="4499" y="6139"/>
                    <a:pt x="5988" y="4954"/>
                  </a:cubicBezTo>
                  <a:cubicBezTo>
                    <a:pt x="6474" y="4589"/>
                    <a:pt x="6900" y="4194"/>
                    <a:pt x="7204" y="3859"/>
                  </a:cubicBezTo>
                  <a:cubicBezTo>
                    <a:pt x="8450" y="2461"/>
                    <a:pt x="7325" y="273"/>
                    <a:pt x="5806" y="30"/>
                  </a:cubicBezTo>
                  <a:cubicBezTo>
                    <a:pt x="5691" y="10"/>
                    <a:pt x="5566" y="1"/>
                    <a:pt x="5432" y="1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14c9a58c41f_0_0"/>
            <p:cNvSpPr/>
            <p:nvPr/>
          </p:nvSpPr>
          <p:spPr>
            <a:xfrm>
              <a:off x="4616254" y="1299345"/>
              <a:ext cx="332023" cy="225535"/>
            </a:xfrm>
            <a:custGeom>
              <a:rect b="b" l="l" r="r" t="t"/>
              <a:pathLst>
                <a:path extrusionOk="0" h="4956" w="7296">
                  <a:moveTo>
                    <a:pt x="4277" y="1"/>
                  </a:moveTo>
                  <a:cubicBezTo>
                    <a:pt x="3172" y="1"/>
                    <a:pt x="1496" y="623"/>
                    <a:pt x="547" y="1002"/>
                  </a:cubicBezTo>
                  <a:cubicBezTo>
                    <a:pt x="334" y="1093"/>
                    <a:pt x="152" y="1215"/>
                    <a:pt x="0" y="1367"/>
                  </a:cubicBezTo>
                  <a:cubicBezTo>
                    <a:pt x="304" y="1337"/>
                    <a:pt x="638" y="1215"/>
                    <a:pt x="973" y="1124"/>
                  </a:cubicBezTo>
                  <a:cubicBezTo>
                    <a:pt x="1216" y="1458"/>
                    <a:pt x="1520" y="1732"/>
                    <a:pt x="1854" y="1732"/>
                  </a:cubicBezTo>
                  <a:cubicBezTo>
                    <a:pt x="1854" y="1732"/>
                    <a:pt x="1581" y="3495"/>
                    <a:pt x="1885" y="3707"/>
                  </a:cubicBezTo>
                  <a:cubicBezTo>
                    <a:pt x="1918" y="3728"/>
                    <a:pt x="1948" y="3738"/>
                    <a:pt x="1975" y="3738"/>
                  </a:cubicBezTo>
                  <a:cubicBezTo>
                    <a:pt x="2225" y="3738"/>
                    <a:pt x="2249" y="2948"/>
                    <a:pt x="2249" y="2948"/>
                  </a:cubicBezTo>
                  <a:cubicBezTo>
                    <a:pt x="2249" y="2948"/>
                    <a:pt x="2633" y="2253"/>
                    <a:pt x="3259" y="2253"/>
                  </a:cubicBezTo>
                  <a:cubicBezTo>
                    <a:pt x="3440" y="2253"/>
                    <a:pt x="3642" y="2311"/>
                    <a:pt x="3860" y="2461"/>
                  </a:cubicBezTo>
                  <a:cubicBezTo>
                    <a:pt x="4407" y="2826"/>
                    <a:pt x="4255" y="3555"/>
                    <a:pt x="3860" y="4072"/>
                  </a:cubicBezTo>
                  <a:cubicBezTo>
                    <a:pt x="4093" y="4625"/>
                    <a:pt x="4466" y="4956"/>
                    <a:pt x="4791" y="4956"/>
                  </a:cubicBezTo>
                  <a:cubicBezTo>
                    <a:pt x="4805" y="4956"/>
                    <a:pt x="4819" y="4955"/>
                    <a:pt x="4833" y="4954"/>
                  </a:cubicBezTo>
                  <a:cubicBezTo>
                    <a:pt x="5319" y="4559"/>
                    <a:pt x="5745" y="4194"/>
                    <a:pt x="6049" y="3859"/>
                  </a:cubicBezTo>
                  <a:cubicBezTo>
                    <a:pt x="7295" y="2461"/>
                    <a:pt x="6170" y="273"/>
                    <a:pt x="4651" y="30"/>
                  </a:cubicBezTo>
                  <a:cubicBezTo>
                    <a:pt x="4536" y="10"/>
                    <a:pt x="4411" y="1"/>
                    <a:pt x="4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14c9a58c41f_0_0"/>
            <p:cNvSpPr/>
            <p:nvPr/>
          </p:nvSpPr>
          <p:spPr>
            <a:xfrm>
              <a:off x="4118266" y="2371266"/>
              <a:ext cx="535350" cy="47100"/>
            </a:xfrm>
            <a:custGeom>
              <a:rect b="b" l="l" r="r" t="t"/>
              <a:pathLst>
                <a:path extrusionOk="0" h="1035" w="11764">
                  <a:moveTo>
                    <a:pt x="1" y="1"/>
                  </a:moveTo>
                  <a:lnTo>
                    <a:pt x="1" y="1034"/>
                  </a:lnTo>
                  <a:lnTo>
                    <a:pt x="11764" y="1034"/>
                  </a:lnTo>
                  <a:lnTo>
                    <a:pt x="117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14c9a58c41f_0_0"/>
            <p:cNvSpPr/>
            <p:nvPr/>
          </p:nvSpPr>
          <p:spPr>
            <a:xfrm>
              <a:off x="3935690" y="1943863"/>
              <a:ext cx="225490" cy="474507"/>
            </a:xfrm>
            <a:custGeom>
              <a:rect b="b" l="l" r="r" t="t"/>
              <a:pathLst>
                <a:path extrusionOk="0" h="10427" w="4955">
                  <a:moveTo>
                    <a:pt x="0" y="1"/>
                  </a:moveTo>
                  <a:lnTo>
                    <a:pt x="4043" y="10426"/>
                  </a:lnTo>
                  <a:lnTo>
                    <a:pt x="4955" y="1009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14c9a58c41f_0_0"/>
            <p:cNvSpPr/>
            <p:nvPr/>
          </p:nvSpPr>
          <p:spPr>
            <a:xfrm>
              <a:off x="4334062" y="2373041"/>
              <a:ext cx="253158" cy="107580"/>
            </a:xfrm>
            <a:custGeom>
              <a:rect b="b" l="l" r="r" t="t"/>
              <a:pathLst>
                <a:path extrusionOk="0" h="2364" w="5563">
                  <a:moveTo>
                    <a:pt x="4825" y="0"/>
                  </a:moveTo>
                  <a:cubicBezTo>
                    <a:pt x="4586" y="0"/>
                    <a:pt x="4821" y="561"/>
                    <a:pt x="4712" y="752"/>
                  </a:cubicBezTo>
                  <a:cubicBezTo>
                    <a:pt x="4627" y="901"/>
                    <a:pt x="3856" y="975"/>
                    <a:pt x="3100" y="975"/>
                  </a:cubicBezTo>
                  <a:cubicBezTo>
                    <a:pt x="2775" y="975"/>
                    <a:pt x="2453" y="962"/>
                    <a:pt x="2189" y="934"/>
                  </a:cubicBezTo>
                  <a:cubicBezTo>
                    <a:pt x="1886" y="899"/>
                    <a:pt x="1594" y="884"/>
                    <a:pt x="1318" y="884"/>
                  </a:cubicBezTo>
                  <a:cubicBezTo>
                    <a:pt x="1123" y="884"/>
                    <a:pt x="936" y="891"/>
                    <a:pt x="760" y="904"/>
                  </a:cubicBezTo>
                  <a:lnTo>
                    <a:pt x="578" y="904"/>
                  </a:lnTo>
                  <a:cubicBezTo>
                    <a:pt x="456" y="934"/>
                    <a:pt x="365" y="934"/>
                    <a:pt x="274" y="934"/>
                  </a:cubicBezTo>
                  <a:cubicBezTo>
                    <a:pt x="213" y="934"/>
                    <a:pt x="183" y="965"/>
                    <a:pt x="152" y="965"/>
                  </a:cubicBezTo>
                  <a:cubicBezTo>
                    <a:pt x="92" y="995"/>
                    <a:pt x="92" y="1026"/>
                    <a:pt x="61" y="1056"/>
                  </a:cubicBezTo>
                  <a:cubicBezTo>
                    <a:pt x="0" y="1178"/>
                    <a:pt x="31" y="1299"/>
                    <a:pt x="122" y="1360"/>
                  </a:cubicBezTo>
                  <a:cubicBezTo>
                    <a:pt x="213" y="1451"/>
                    <a:pt x="365" y="1542"/>
                    <a:pt x="517" y="1664"/>
                  </a:cubicBezTo>
                  <a:cubicBezTo>
                    <a:pt x="1045" y="1976"/>
                    <a:pt x="1876" y="2363"/>
                    <a:pt x="2830" y="2363"/>
                  </a:cubicBezTo>
                  <a:cubicBezTo>
                    <a:pt x="3085" y="2363"/>
                    <a:pt x="3348" y="2336"/>
                    <a:pt x="3617" y="2272"/>
                  </a:cubicBezTo>
                  <a:cubicBezTo>
                    <a:pt x="4894" y="1998"/>
                    <a:pt x="5563" y="1026"/>
                    <a:pt x="5563" y="1026"/>
                  </a:cubicBezTo>
                  <a:cubicBezTo>
                    <a:pt x="5563" y="1026"/>
                    <a:pt x="5441" y="205"/>
                    <a:pt x="4924" y="23"/>
                  </a:cubicBezTo>
                  <a:cubicBezTo>
                    <a:pt x="4885" y="7"/>
                    <a:pt x="4852" y="0"/>
                    <a:pt x="4825" y="0"/>
                  </a:cubicBezTo>
                  <a:close/>
                </a:path>
              </a:pathLst>
            </a:custGeom>
            <a:solidFill>
              <a:srgbClr val="A16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g14c9a58c41f_0_0"/>
          <p:cNvSpPr txBox="1"/>
          <p:nvPr/>
        </p:nvSpPr>
        <p:spPr>
          <a:xfrm>
            <a:off x="713225" y="1535625"/>
            <a:ext cx="39999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8" name="Google Shape;638;g14c9a58c41f_0_0"/>
          <p:cNvSpPr txBox="1"/>
          <p:nvPr/>
        </p:nvSpPr>
        <p:spPr>
          <a:xfrm>
            <a:off x="401675" y="1596650"/>
            <a:ext cx="46230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 Medium"/>
              <a:buChar char="●"/>
            </a:pP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To implement a special kind of distributed </a:t>
            </a: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publisher</a:t>
            </a: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-subscriber system enabling two or more clients  to communicate anonymously.  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ncode Sans Medium"/>
              <a:buChar char="●"/>
            </a:pP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Ensuring the anonymity of data communications by using randomly generated ID for sending and retrieving messages. </a:t>
            </a:r>
            <a:endParaRPr b="0" i="0" sz="1600" u="none" cap="none" strike="noStrike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cxnSp>
        <p:nvCxnSpPr>
          <p:cNvPr id="639" name="Google Shape;639;g14c9a58c41f_0_0"/>
          <p:cNvCxnSpPr/>
          <p:nvPr/>
        </p:nvCxnSpPr>
        <p:spPr>
          <a:xfrm>
            <a:off x="5086850" y="1744700"/>
            <a:ext cx="2434800" cy="345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40" name="Google Shape;640;g14c9a58c41f_0_0"/>
          <p:cNvCxnSpPr/>
          <p:nvPr/>
        </p:nvCxnSpPr>
        <p:spPr>
          <a:xfrm>
            <a:off x="5861950" y="3118400"/>
            <a:ext cx="1559700" cy="54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641" name="Google Shape;641;g14c9a58c41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"/>
          <p:cNvSpPr txBox="1"/>
          <p:nvPr>
            <p:ph type="title"/>
          </p:nvPr>
        </p:nvSpPr>
        <p:spPr>
          <a:xfrm>
            <a:off x="4028125" y="1673050"/>
            <a:ext cx="51939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2. System </a:t>
            </a:r>
            <a:r>
              <a:rPr lang="en" sz="3500">
                <a:solidFill>
                  <a:schemeClr val="lt2"/>
                </a:solidFill>
              </a:rPr>
              <a:t>Architecture</a:t>
            </a:r>
            <a:endParaRPr sz="3500">
              <a:solidFill>
                <a:schemeClr val="lt2"/>
              </a:solidFill>
            </a:endParaRPr>
          </a:p>
        </p:txBody>
      </p:sp>
      <p:grpSp>
        <p:nvGrpSpPr>
          <p:cNvPr id="647" name="Google Shape;647;p5"/>
          <p:cNvGrpSpPr/>
          <p:nvPr/>
        </p:nvGrpSpPr>
        <p:grpSpPr>
          <a:xfrm>
            <a:off x="1535693" y="3009994"/>
            <a:ext cx="999709" cy="968945"/>
            <a:chOff x="5586574" y="-168025"/>
            <a:chExt cx="1174194" cy="1174194"/>
          </a:xfrm>
        </p:grpSpPr>
        <p:sp>
          <p:nvSpPr>
            <p:cNvPr id="648" name="Google Shape;648;p5"/>
            <p:cNvSpPr/>
            <p:nvPr/>
          </p:nvSpPr>
          <p:spPr>
            <a:xfrm>
              <a:off x="5586574" y="-168025"/>
              <a:ext cx="1174194" cy="1174194"/>
            </a:xfrm>
            <a:custGeom>
              <a:rect b="b" l="l" r="r" t="t"/>
              <a:pathLst>
                <a:path extrusionOk="0" h="15970" w="1597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5831702" y="77030"/>
              <a:ext cx="685915" cy="684003"/>
            </a:xfrm>
            <a:custGeom>
              <a:rect b="b" l="l" r="r" t="t"/>
              <a:pathLst>
                <a:path extrusionOk="0" h="9303" w="9329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0" name="Google Shape;650;p5"/>
          <p:cNvSpPr/>
          <p:nvPr/>
        </p:nvSpPr>
        <p:spPr>
          <a:xfrm rot="-449886">
            <a:off x="949578" y="1092486"/>
            <a:ext cx="567781" cy="318273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5"/>
          <p:cNvGrpSpPr/>
          <p:nvPr/>
        </p:nvGrpSpPr>
        <p:grpSpPr>
          <a:xfrm>
            <a:off x="971601" y="1229576"/>
            <a:ext cx="2953659" cy="3386213"/>
            <a:chOff x="580726" y="1042926"/>
            <a:chExt cx="2953659" cy="3386213"/>
          </a:xfrm>
        </p:grpSpPr>
        <p:sp>
          <p:nvSpPr>
            <p:cNvPr id="652" name="Google Shape;652;p5"/>
            <p:cNvSpPr/>
            <p:nvPr/>
          </p:nvSpPr>
          <p:spPr>
            <a:xfrm>
              <a:off x="2187692" y="1879210"/>
              <a:ext cx="1346693" cy="2549929"/>
            </a:xfrm>
            <a:custGeom>
              <a:rect b="b" l="l" r="r" t="t"/>
              <a:pathLst>
                <a:path extrusionOk="0" h="51618" w="27261">
                  <a:moveTo>
                    <a:pt x="0" y="0"/>
                  </a:moveTo>
                  <a:lnTo>
                    <a:pt x="0" y="51617"/>
                  </a:lnTo>
                  <a:lnTo>
                    <a:pt x="27260" y="51617"/>
                  </a:lnTo>
                  <a:lnTo>
                    <a:pt x="272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2187692" y="1879210"/>
              <a:ext cx="1346693" cy="179322"/>
            </a:xfrm>
            <a:custGeom>
              <a:rect b="b" l="l" r="r" t="t"/>
              <a:pathLst>
                <a:path extrusionOk="0" h="3630" w="27261">
                  <a:moveTo>
                    <a:pt x="0" y="0"/>
                  </a:moveTo>
                  <a:lnTo>
                    <a:pt x="0" y="3629"/>
                  </a:lnTo>
                  <a:lnTo>
                    <a:pt x="27260" y="3629"/>
                  </a:lnTo>
                  <a:lnTo>
                    <a:pt x="27260" y="0"/>
                  </a:lnTo>
                  <a:close/>
                </a:path>
              </a:pathLst>
            </a:custGeom>
            <a:solidFill>
              <a:srgbClr val="DED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2187692" y="1879210"/>
              <a:ext cx="1346693" cy="134170"/>
            </a:xfrm>
            <a:custGeom>
              <a:rect b="b" l="l" r="r" t="t"/>
              <a:pathLst>
                <a:path extrusionOk="0" h="2716" w="27261">
                  <a:moveTo>
                    <a:pt x="0" y="0"/>
                  </a:moveTo>
                  <a:lnTo>
                    <a:pt x="0" y="2715"/>
                  </a:lnTo>
                  <a:lnTo>
                    <a:pt x="27260" y="2715"/>
                  </a:lnTo>
                  <a:lnTo>
                    <a:pt x="27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2240796" y="1919026"/>
              <a:ext cx="62442" cy="61157"/>
            </a:xfrm>
            <a:custGeom>
              <a:rect b="b" l="l" r="r" t="t"/>
              <a:pathLst>
                <a:path extrusionOk="0" h="1238" w="1264">
                  <a:moveTo>
                    <a:pt x="619" y="1"/>
                  </a:moveTo>
                  <a:cubicBezTo>
                    <a:pt x="296" y="1"/>
                    <a:pt x="0" y="269"/>
                    <a:pt x="0" y="619"/>
                  </a:cubicBezTo>
                  <a:cubicBezTo>
                    <a:pt x="0" y="968"/>
                    <a:pt x="296" y="1237"/>
                    <a:pt x="619" y="1237"/>
                  </a:cubicBezTo>
                  <a:cubicBezTo>
                    <a:pt x="968" y="1237"/>
                    <a:pt x="1264" y="968"/>
                    <a:pt x="1264" y="619"/>
                  </a:cubicBezTo>
                  <a:cubicBezTo>
                    <a:pt x="1264" y="269"/>
                    <a:pt x="968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2347054" y="1919026"/>
              <a:ext cx="62442" cy="61157"/>
            </a:xfrm>
            <a:custGeom>
              <a:rect b="b" l="l" r="r" t="t"/>
              <a:pathLst>
                <a:path extrusionOk="0" h="1238" w="1264">
                  <a:moveTo>
                    <a:pt x="618" y="1"/>
                  </a:moveTo>
                  <a:cubicBezTo>
                    <a:pt x="296" y="1"/>
                    <a:pt x="0" y="269"/>
                    <a:pt x="0" y="619"/>
                  </a:cubicBezTo>
                  <a:cubicBezTo>
                    <a:pt x="0" y="968"/>
                    <a:pt x="296" y="1237"/>
                    <a:pt x="618" y="1237"/>
                  </a:cubicBezTo>
                  <a:cubicBezTo>
                    <a:pt x="968" y="1237"/>
                    <a:pt x="1264" y="968"/>
                    <a:pt x="1264" y="619"/>
                  </a:cubicBezTo>
                  <a:cubicBezTo>
                    <a:pt x="1264" y="269"/>
                    <a:pt x="968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2453263" y="1919026"/>
              <a:ext cx="61157" cy="61157"/>
            </a:xfrm>
            <a:custGeom>
              <a:rect b="b" l="l" r="r" t="t"/>
              <a:pathLst>
                <a:path extrusionOk="0" h="1238" w="1238">
                  <a:moveTo>
                    <a:pt x="619" y="1"/>
                  </a:moveTo>
                  <a:cubicBezTo>
                    <a:pt x="270" y="1"/>
                    <a:pt x="1" y="269"/>
                    <a:pt x="1" y="619"/>
                  </a:cubicBezTo>
                  <a:cubicBezTo>
                    <a:pt x="1" y="968"/>
                    <a:pt x="270" y="1237"/>
                    <a:pt x="619" y="1237"/>
                  </a:cubicBezTo>
                  <a:cubicBezTo>
                    <a:pt x="969" y="1237"/>
                    <a:pt x="1237" y="968"/>
                    <a:pt x="1237" y="619"/>
                  </a:cubicBezTo>
                  <a:cubicBezTo>
                    <a:pt x="1237" y="269"/>
                    <a:pt x="969" y="1"/>
                    <a:pt x="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2530326" y="2402450"/>
              <a:ext cx="661417" cy="1393179"/>
            </a:xfrm>
            <a:custGeom>
              <a:rect b="b" l="l" r="r" t="t"/>
              <a:pathLst>
                <a:path extrusionOk="0" h="28202" w="13389">
                  <a:moveTo>
                    <a:pt x="0" y="0"/>
                  </a:moveTo>
                  <a:lnTo>
                    <a:pt x="0" y="28202"/>
                  </a:lnTo>
                  <a:lnTo>
                    <a:pt x="13388" y="28202"/>
                  </a:lnTo>
                  <a:lnTo>
                    <a:pt x="13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2462600" y="2272282"/>
              <a:ext cx="796871" cy="211234"/>
            </a:xfrm>
            <a:custGeom>
              <a:rect b="b" l="l" r="r" t="t"/>
              <a:pathLst>
                <a:path extrusionOk="0" h="4276" w="16131">
                  <a:moveTo>
                    <a:pt x="0" y="1"/>
                  </a:moveTo>
                  <a:lnTo>
                    <a:pt x="0" y="4275"/>
                  </a:lnTo>
                  <a:lnTo>
                    <a:pt x="16130" y="4275"/>
                  </a:lnTo>
                  <a:lnTo>
                    <a:pt x="16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2462600" y="2601629"/>
              <a:ext cx="796871" cy="212568"/>
            </a:xfrm>
            <a:custGeom>
              <a:rect b="b" l="l" r="r" t="t"/>
              <a:pathLst>
                <a:path extrusionOk="0" h="4303" w="16131">
                  <a:moveTo>
                    <a:pt x="0" y="1"/>
                  </a:moveTo>
                  <a:lnTo>
                    <a:pt x="0" y="4302"/>
                  </a:lnTo>
                  <a:lnTo>
                    <a:pt x="16130" y="4302"/>
                  </a:lnTo>
                  <a:lnTo>
                    <a:pt x="16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2462600" y="2932358"/>
              <a:ext cx="796871" cy="212519"/>
            </a:xfrm>
            <a:custGeom>
              <a:rect b="b" l="l" r="r" t="t"/>
              <a:pathLst>
                <a:path extrusionOk="0" h="4302" w="16131">
                  <a:moveTo>
                    <a:pt x="0" y="0"/>
                  </a:moveTo>
                  <a:lnTo>
                    <a:pt x="0" y="4301"/>
                  </a:lnTo>
                  <a:lnTo>
                    <a:pt x="16130" y="4301"/>
                  </a:lnTo>
                  <a:lnTo>
                    <a:pt x="16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2462600" y="3261705"/>
              <a:ext cx="796871" cy="212519"/>
            </a:xfrm>
            <a:custGeom>
              <a:rect b="b" l="l" r="r" t="t"/>
              <a:pathLst>
                <a:path extrusionOk="0" h="4302" w="16131">
                  <a:moveTo>
                    <a:pt x="0" y="0"/>
                  </a:moveTo>
                  <a:lnTo>
                    <a:pt x="0" y="4302"/>
                  </a:lnTo>
                  <a:lnTo>
                    <a:pt x="16130" y="4302"/>
                  </a:lnTo>
                  <a:lnTo>
                    <a:pt x="16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2462600" y="3592385"/>
              <a:ext cx="796871" cy="212519"/>
            </a:xfrm>
            <a:custGeom>
              <a:rect b="b" l="l" r="r" t="t"/>
              <a:pathLst>
                <a:path extrusionOk="0" h="4302" w="16131">
                  <a:moveTo>
                    <a:pt x="0" y="0"/>
                  </a:moveTo>
                  <a:lnTo>
                    <a:pt x="0" y="4302"/>
                  </a:lnTo>
                  <a:lnTo>
                    <a:pt x="16130" y="4302"/>
                  </a:lnTo>
                  <a:lnTo>
                    <a:pt x="161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2374916" y="4037277"/>
              <a:ext cx="972192" cy="225807"/>
            </a:xfrm>
            <a:custGeom>
              <a:rect b="b" l="l" r="r" t="t"/>
              <a:pathLst>
                <a:path extrusionOk="0" h="4571" w="19680">
                  <a:moveTo>
                    <a:pt x="1" y="0"/>
                  </a:moveTo>
                  <a:lnTo>
                    <a:pt x="1" y="4571"/>
                  </a:lnTo>
                  <a:lnTo>
                    <a:pt x="19680" y="4571"/>
                  </a:lnTo>
                  <a:lnTo>
                    <a:pt x="19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014997" y="1563103"/>
              <a:ext cx="35914" cy="281629"/>
            </a:xfrm>
            <a:custGeom>
              <a:rect b="b" l="l" r="r" t="t"/>
              <a:pathLst>
                <a:path extrusionOk="0" h="5701" w="727">
                  <a:moveTo>
                    <a:pt x="350" y="1"/>
                  </a:moveTo>
                  <a:cubicBezTo>
                    <a:pt x="162" y="1"/>
                    <a:pt x="0" y="162"/>
                    <a:pt x="0" y="377"/>
                  </a:cubicBezTo>
                  <a:lnTo>
                    <a:pt x="0" y="5700"/>
                  </a:lnTo>
                  <a:lnTo>
                    <a:pt x="726" y="5700"/>
                  </a:lnTo>
                  <a:lnTo>
                    <a:pt x="726" y="377"/>
                  </a:lnTo>
                  <a:cubicBezTo>
                    <a:pt x="726" y="162"/>
                    <a:pt x="565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125207" y="1563103"/>
              <a:ext cx="35914" cy="281629"/>
            </a:xfrm>
            <a:custGeom>
              <a:rect b="b" l="l" r="r" t="t"/>
              <a:pathLst>
                <a:path extrusionOk="0" h="5701" w="727">
                  <a:moveTo>
                    <a:pt x="377" y="1"/>
                  </a:moveTo>
                  <a:cubicBezTo>
                    <a:pt x="162" y="1"/>
                    <a:pt x="1" y="162"/>
                    <a:pt x="1" y="377"/>
                  </a:cubicBezTo>
                  <a:lnTo>
                    <a:pt x="1" y="5700"/>
                  </a:lnTo>
                  <a:lnTo>
                    <a:pt x="727" y="5700"/>
                  </a:lnTo>
                  <a:lnTo>
                    <a:pt x="727" y="377"/>
                  </a:lnTo>
                  <a:cubicBezTo>
                    <a:pt x="727" y="162"/>
                    <a:pt x="565" y="1"/>
                    <a:pt x="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1236801" y="1563103"/>
              <a:ext cx="35864" cy="281629"/>
            </a:xfrm>
            <a:custGeom>
              <a:rect b="b" l="l" r="r" t="t"/>
              <a:pathLst>
                <a:path extrusionOk="0" h="5701" w="726">
                  <a:moveTo>
                    <a:pt x="350" y="1"/>
                  </a:moveTo>
                  <a:cubicBezTo>
                    <a:pt x="161" y="1"/>
                    <a:pt x="0" y="162"/>
                    <a:pt x="0" y="377"/>
                  </a:cubicBezTo>
                  <a:lnTo>
                    <a:pt x="0" y="5700"/>
                  </a:lnTo>
                  <a:lnTo>
                    <a:pt x="726" y="5700"/>
                  </a:lnTo>
                  <a:lnTo>
                    <a:pt x="726" y="377"/>
                  </a:lnTo>
                  <a:cubicBezTo>
                    <a:pt x="726" y="162"/>
                    <a:pt x="565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347011" y="1563103"/>
              <a:ext cx="35914" cy="281629"/>
            </a:xfrm>
            <a:custGeom>
              <a:rect b="b" l="l" r="r" t="t"/>
              <a:pathLst>
                <a:path extrusionOk="0" h="5701" w="727">
                  <a:moveTo>
                    <a:pt x="377" y="1"/>
                  </a:moveTo>
                  <a:cubicBezTo>
                    <a:pt x="162" y="1"/>
                    <a:pt x="0" y="162"/>
                    <a:pt x="0" y="377"/>
                  </a:cubicBezTo>
                  <a:lnTo>
                    <a:pt x="0" y="5700"/>
                  </a:lnTo>
                  <a:lnTo>
                    <a:pt x="726" y="5700"/>
                  </a:lnTo>
                  <a:lnTo>
                    <a:pt x="726" y="377"/>
                  </a:lnTo>
                  <a:cubicBezTo>
                    <a:pt x="726" y="162"/>
                    <a:pt x="565" y="1"/>
                    <a:pt x="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347011" y="2517995"/>
              <a:ext cx="37248" cy="281580"/>
            </a:xfrm>
            <a:custGeom>
              <a:rect b="b" l="l" r="r" t="t"/>
              <a:pathLst>
                <a:path extrusionOk="0" h="5700" w="754">
                  <a:moveTo>
                    <a:pt x="0" y="0"/>
                  </a:moveTo>
                  <a:lnTo>
                    <a:pt x="0" y="5323"/>
                  </a:lnTo>
                  <a:cubicBezTo>
                    <a:pt x="0" y="5538"/>
                    <a:pt x="162" y="5700"/>
                    <a:pt x="377" y="5700"/>
                  </a:cubicBezTo>
                  <a:cubicBezTo>
                    <a:pt x="565" y="5700"/>
                    <a:pt x="753" y="5538"/>
                    <a:pt x="753" y="5323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1236801" y="2517995"/>
              <a:ext cx="35864" cy="281580"/>
            </a:xfrm>
            <a:custGeom>
              <a:rect b="b" l="l" r="r" t="t"/>
              <a:pathLst>
                <a:path extrusionOk="0" h="5700" w="726">
                  <a:moveTo>
                    <a:pt x="0" y="0"/>
                  </a:moveTo>
                  <a:lnTo>
                    <a:pt x="0" y="5323"/>
                  </a:lnTo>
                  <a:cubicBezTo>
                    <a:pt x="0" y="5538"/>
                    <a:pt x="161" y="5700"/>
                    <a:pt x="350" y="5700"/>
                  </a:cubicBezTo>
                  <a:cubicBezTo>
                    <a:pt x="565" y="5700"/>
                    <a:pt x="726" y="5538"/>
                    <a:pt x="726" y="5323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125207" y="2517995"/>
              <a:ext cx="35914" cy="281580"/>
            </a:xfrm>
            <a:custGeom>
              <a:rect b="b" l="l" r="r" t="t"/>
              <a:pathLst>
                <a:path extrusionOk="0" h="5700" w="727">
                  <a:moveTo>
                    <a:pt x="1" y="0"/>
                  </a:moveTo>
                  <a:lnTo>
                    <a:pt x="1" y="5323"/>
                  </a:lnTo>
                  <a:cubicBezTo>
                    <a:pt x="1" y="5538"/>
                    <a:pt x="162" y="5700"/>
                    <a:pt x="377" y="5700"/>
                  </a:cubicBezTo>
                  <a:cubicBezTo>
                    <a:pt x="565" y="5700"/>
                    <a:pt x="727" y="5538"/>
                    <a:pt x="727" y="5323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1014997" y="2517995"/>
              <a:ext cx="35914" cy="281580"/>
            </a:xfrm>
            <a:custGeom>
              <a:rect b="b" l="l" r="r" t="t"/>
              <a:pathLst>
                <a:path extrusionOk="0" h="5700" w="727">
                  <a:moveTo>
                    <a:pt x="0" y="0"/>
                  </a:moveTo>
                  <a:lnTo>
                    <a:pt x="0" y="5323"/>
                  </a:lnTo>
                  <a:cubicBezTo>
                    <a:pt x="0" y="5538"/>
                    <a:pt x="162" y="5700"/>
                    <a:pt x="350" y="5700"/>
                  </a:cubicBezTo>
                  <a:cubicBezTo>
                    <a:pt x="565" y="5700"/>
                    <a:pt x="726" y="5538"/>
                    <a:pt x="726" y="5323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1535569" y="1997374"/>
              <a:ext cx="281629" cy="35914"/>
            </a:xfrm>
            <a:custGeom>
              <a:rect b="b" l="l" r="r" t="t"/>
              <a:pathLst>
                <a:path extrusionOk="0" h="727" w="5701">
                  <a:moveTo>
                    <a:pt x="1" y="1"/>
                  </a:moveTo>
                  <a:lnTo>
                    <a:pt x="1" y="727"/>
                  </a:lnTo>
                  <a:lnTo>
                    <a:pt x="5324" y="727"/>
                  </a:lnTo>
                  <a:cubicBezTo>
                    <a:pt x="5539" y="727"/>
                    <a:pt x="5700" y="565"/>
                    <a:pt x="5700" y="350"/>
                  </a:cubicBezTo>
                  <a:cubicBezTo>
                    <a:pt x="5700" y="162"/>
                    <a:pt x="5539" y="1"/>
                    <a:pt x="5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1535569" y="2107634"/>
              <a:ext cx="281629" cy="35864"/>
            </a:xfrm>
            <a:custGeom>
              <a:rect b="b" l="l" r="r" t="t"/>
              <a:pathLst>
                <a:path extrusionOk="0" h="726" w="5701">
                  <a:moveTo>
                    <a:pt x="1" y="0"/>
                  </a:moveTo>
                  <a:lnTo>
                    <a:pt x="1" y="726"/>
                  </a:lnTo>
                  <a:lnTo>
                    <a:pt x="5324" y="726"/>
                  </a:lnTo>
                  <a:cubicBezTo>
                    <a:pt x="5539" y="726"/>
                    <a:pt x="5700" y="565"/>
                    <a:pt x="5700" y="376"/>
                  </a:cubicBezTo>
                  <a:cubicBezTo>
                    <a:pt x="5700" y="161"/>
                    <a:pt x="5539" y="0"/>
                    <a:pt x="5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535569" y="2219178"/>
              <a:ext cx="281629" cy="35914"/>
            </a:xfrm>
            <a:custGeom>
              <a:rect b="b" l="l" r="r" t="t"/>
              <a:pathLst>
                <a:path extrusionOk="0" h="727" w="5701">
                  <a:moveTo>
                    <a:pt x="1" y="0"/>
                  </a:moveTo>
                  <a:lnTo>
                    <a:pt x="1" y="726"/>
                  </a:lnTo>
                  <a:lnTo>
                    <a:pt x="5324" y="726"/>
                  </a:lnTo>
                  <a:cubicBezTo>
                    <a:pt x="5539" y="726"/>
                    <a:pt x="5700" y="565"/>
                    <a:pt x="5700" y="350"/>
                  </a:cubicBezTo>
                  <a:cubicBezTo>
                    <a:pt x="5700" y="162"/>
                    <a:pt x="5539" y="0"/>
                    <a:pt x="5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1535569" y="2329388"/>
              <a:ext cx="281629" cy="35914"/>
            </a:xfrm>
            <a:custGeom>
              <a:rect b="b" l="l" r="r" t="t"/>
              <a:pathLst>
                <a:path extrusionOk="0" h="727" w="5701">
                  <a:moveTo>
                    <a:pt x="1" y="1"/>
                  </a:moveTo>
                  <a:lnTo>
                    <a:pt x="1" y="727"/>
                  </a:lnTo>
                  <a:lnTo>
                    <a:pt x="5324" y="727"/>
                  </a:lnTo>
                  <a:cubicBezTo>
                    <a:pt x="5539" y="727"/>
                    <a:pt x="5700" y="565"/>
                    <a:pt x="5700" y="377"/>
                  </a:cubicBezTo>
                  <a:cubicBezTo>
                    <a:pt x="5700" y="162"/>
                    <a:pt x="5539" y="1"/>
                    <a:pt x="53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580726" y="2329388"/>
              <a:ext cx="281580" cy="37248"/>
            </a:xfrm>
            <a:custGeom>
              <a:rect b="b" l="l" r="r" t="t"/>
              <a:pathLst>
                <a:path extrusionOk="0" h="754" w="5700">
                  <a:moveTo>
                    <a:pt x="377" y="1"/>
                  </a:moveTo>
                  <a:cubicBezTo>
                    <a:pt x="162" y="1"/>
                    <a:pt x="0" y="162"/>
                    <a:pt x="0" y="377"/>
                  </a:cubicBezTo>
                  <a:cubicBezTo>
                    <a:pt x="0" y="565"/>
                    <a:pt x="162" y="753"/>
                    <a:pt x="377" y="753"/>
                  </a:cubicBezTo>
                  <a:lnTo>
                    <a:pt x="5700" y="753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80726" y="2219178"/>
              <a:ext cx="281580" cy="35914"/>
            </a:xfrm>
            <a:custGeom>
              <a:rect b="b" l="l" r="r" t="t"/>
              <a:pathLst>
                <a:path extrusionOk="0" h="727" w="5700">
                  <a:moveTo>
                    <a:pt x="377" y="0"/>
                  </a:moveTo>
                  <a:cubicBezTo>
                    <a:pt x="162" y="0"/>
                    <a:pt x="0" y="162"/>
                    <a:pt x="0" y="350"/>
                  </a:cubicBezTo>
                  <a:cubicBezTo>
                    <a:pt x="0" y="565"/>
                    <a:pt x="162" y="726"/>
                    <a:pt x="377" y="726"/>
                  </a:cubicBezTo>
                  <a:lnTo>
                    <a:pt x="5700" y="726"/>
                  </a:lnTo>
                  <a:lnTo>
                    <a:pt x="5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580726" y="2107634"/>
              <a:ext cx="281580" cy="35864"/>
            </a:xfrm>
            <a:custGeom>
              <a:rect b="b" l="l" r="r" t="t"/>
              <a:pathLst>
                <a:path extrusionOk="0" h="726" w="5700">
                  <a:moveTo>
                    <a:pt x="377" y="0"/>
                  </a:moveTo>
                  <a:cubicBezTo>
                    <a:pt x="162" y="0"/>
                    <a:pt x="0" y="161"/>
                    <a:pt x="0" y="376"/>
                  </a:cubicBezTo>
                  <a:cubicBezTo>
                    <a:pt x="0" y="565"/>
                    <a:pt x="162" y="726"/>
                    <a:pt x="377" y="726"/>
                  </a:cubicBezTo>
                  <a:lnTo>
                    <a:pt x="5700" y="726"/>
                  </a:lnTo>
                  <a:lnTo>
                    <a:pt x="5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580726" y="1997374"/>
              <a:ext cx="281580" cy="35914"/>
            </a:xfrm>
            <a:custGeom>
              <a:rect b="b" l="l" r="r" t="t"/>
              <a:pathLst>
                <a:path extrusionOk="0" h="727" w="5700">
                  <a:moveTo>
                    <a:pt x="377" y="1"/>
                  </a:moveTo>
                  <a:cubicBezTo>
                    <a:pt x="162" y="1"/>
                    <a:pt x="0" y="162"/>
                    <a:pt x="0" y="350"/>
                  </a:cubicBezTo>
                  <a:cubicBezTo>
                    <a:pt x="0" y="565"/>
                    <a:pt x="162" y="727"/>
                    <a:pt x="377" y="727"/>
                  </a:cubicBezTo>
                  <a:lnTo>
                    <a:pt x="5700" y="727"/>
                  </a:lnTo>
                  <a:lnTo>
                    <a:pt x="57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830391" y="1812768"/>
              <a:ext cx="737147" cy="737147"/>
            </a:xfrm>
            <a:custGeom>
              <a:rect b="b" l="l" r="r" t="t"/>
              <a:pathLst>
                <a:path extrusionOk="0" h="14922" w="14922">
                  <a:moveTo>
                    <a:pt x="1049" y="1"/>
                  </a:moveTo>
                  <a:cubicBezTo>
                    <a:pt x="458" y="1"/>
                    <a:pt x="1" y="458"/>
                    <a:pt x="1" y="1049"/>
                  </a:cubicBezTo>
                  <a:lnTo>
                    <a:pt x="1" y="13873"/>
                  </a:lnTo>
                  <a:cubicBezTo>
                    <a:pt x="1" y="14464"/>
                    <a:pt x="458" y="14921"/>
                    <a:pt x="1049" y="14921"/>
                  </a:cubicBezTo>
                  <a:lnTo>
                    <a:pt x="13873" y="14921"/>
                  </a:lnTo>
                  <a:cubicBezTo>
                    <a:pt x="14464" y="14921"/>
                    <a:pt x="14921" y="14464"/>
                    <a:pt x="14921" y="13873"/>
                  </a:cubicBezTo>
                  <a:lnTo>
                    <a:pt x="14921" y="1049"/>
                  </a:lnTo>
                  <a:cubicBezTo>
                    <a:pt x="14921" y="458"/>
                    <a:pt x="14464" y="1"/>
                    <a:pt x="13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888831" y="1871208"/>
              <a:ext cx="620266" cy="620266"/>
            </a:xfrm>
            <a:custGeom>
              <a:rect b="b" l="l" r="r" t="t"/>
              <a:pathLst>
                <a:path extrusionOk="0" h="12556" w="12556">
                  <a:moveTo>
                    <a:pt x="753" y="1"/>
                  </a:moveTo>
                  <a:cubicBezTo>
                    <a:pt x="350" y="1"/>
                    <a:pt x="0" y="350"/>
                    <a:pt x="0" y="753"/>
                  </a:cubicBezTo>
                  <a:lnTo>
                    <a:pt x="0" y="11830"/>
                  </a:lnTo>
                  <a:cubicBezTo>
                    <a:pt x="0" y="12233"/>
                    <a:pt x="350" y="12556"/>
                    <a:pt x="753" y="12556"/>
                  </a:cubicBezTo>
                  <a:lnTo>
                    <a:pt x="11829" y="12556"/>
                  </a:lnTo>
                  <a:cubicBezTo>
                    <a:pt x="12233" y="12556"/>
                    <a:pt x="12555" y="12233"/>
                    <a:pt x="12555" y="11830"/>
                  </a:cubicBezTo>
                  <a:lnTo>
                    <a:pt x="12555" y="753"/>
                  </a:lnTo>
                  <a:cubicBezTo>
                    <a:pt x="12555" y="350"/>
                    <a:pt x="12233" y="1"/>
                    <a:pt x="11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937983" y="1915025"/>
              <a:ext cx="220472" cy="247099"/>
            </a:xfrm>
            <a:custGeom>
              <a:rect b="b" l="l" r="r" t="t"/>
              <a:pathLst>
                <a:path extrusionOk="0" h="5002" w="4463">
                  <a:moveTo>
                    <a:pt x="726" y="1"/>
                  </a:moveTo>
                  <a:cubicBezTo>
                    <a:pt x="323" y="1"/>
                    <a:pt x="0" y="324"/>
                    <a:pt x="0" y="727"/>
                  </a:cubicBezTo>
                  <a:lnTo>
                    <a:pt x="0" y="4275"/>
                  </a:lnTo>
                  <a:cubicBezTo>
                    <a:pt x="0" y="4679"/>
                    <a:pt x="323" y="5001"/>
                    <a:pt x="726" y="5001"/>
                  </a:cubicBezTo>
                  <a:lnTo>
                    <a:pt x="3737" y="5001"/>
                  </a:lnTo>
                  <a:cubicBezTo>
                    <a:pt x="4140" y="5001"/>
                    <a:pt x="4463" y="4679"/>
                    <a:pt x="4463" y="4275"/>
                  </a:cubicBezTo>
                  <a:lnTo>
                    <a:pt x="4463" y="727"/>
                  </a:lnTo>
                  <a:cubicBezTo>
                    <a:pt x="4463" y="324"/>
                    <a:pt x="4140" y="1"/>
                    <a:pt x="37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1212891" y="2047860"/>
              <a:ext cx="248383" cy="398460"/>
            </a:xfrm>
            <a:custGeom>
              <a:rect b="b" l="l" r="r" t="t"/>
              <a:pathLst>
                <a:path extrusionOk="0" h="8066" w="5028">
                  <a:moveTo>
                    <a:pt x="645" y="0"/>
                  </a:moveTo>
                  <a:cubicBezTo>
                    <a:pt x="296" y="0"/>
                    <a:pt x="0" y="269"/>
                    <a:pt x="0" y="619"/>
                  </a:cubicBezTo>
                  <a:lnTo>
                    <a:pt x="0" y="7420"/>
                  </a:lnTo>
                  <a:cubicBezTo>
                    <a:pt x="0" y="7770"/>
                    <a:pt x="296" y="8065"/>
                    <a:pt x="645" y="8065"/>
                  </a:cubicBezTo>
                  <a:lnTo>
                    <a:pt x="4382" y="8065"/>
                  </a:lnTo>
                  <a:cubicBezTo>
                    <a:pt x="4732" y="8065"/>
                    <a:pt x="5027" y="7770"/>
                    <a:pt x="5027" y="7420"/>
                  </a:cubicBezTo>
                  <a:lnTo>
                    <a:pt x="5027" y="619"/>
                  </a:lnTo>
                  <a:cubicBezTo>
                    <a:pt x="5027" y="269"/>
                    <a:pt x="4732" y="0"/>
                    <a:pt x="4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1216843" y="1919026"/>
              <a:ext cx="247099" cy="78398"/>
            </a:xfrm>
            <a:custGeom>
              <a:rect b="b" l="l" r="r" t="t"/>
              <a:pathLst>
                <a:path extrusionOk="0" h="1587" w="5002">
                  <a:moveTo>
                    <a:pt x="431" y="1"/>
                  </a:moveTo>
                  <a:cubicBezTo>
                    <a:pt x="189" y="1"/>
                    <a:pt x="1" y="189"/>
                    <a:pt x="1" y="404"/>
                  </a:cubicBezTo>
                  <a:lnTo>
                    <a:pt x="1" y="1157"/>
                  </a:lnTo>
                  <a:cubicBezTo>
                    <a:pt x="1" y="1399"/>
                    <a:pt x="189" y="1587"/>
                    <a:pt x="431" y="1587"/>
                  </a:cubicBezTo>
                  <a:lnTo>
                    <a:pt x="4598" y="1587"/>
                  </a:lnTo>
                  <a:cubicBezTo>
                    <a:pt x="4840" y="1587"/>
                    <a:pt x="5001" y="1399"/>
                    <a:pt x="5001" y="1157"/>
                  </a:cubicBezTo>
                  <a:lnTo>
                    <a:pt x="5001" y="404"/>
                  </a:lnTo>
                  <a:cubicBezTo>
                    <a:pt x="5001" y="189"/>
                    <a:pt x="4840" y="1"/>
                    <a:pt x="4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941935" y="2219178"/>
              <a:ext cx="219188" cy="231143"/>
            </a:xfrm>
            <a:custGeom>
              <a:rect b="b" l="l" r="r" t="t"/>
              <a:pathLst>
                <a:path extrusionOk="0" h="4679" w="4437">
                  <a:moveTo>
                    <a:pt x="512" y="0"/>
                  </a:moveTo>
                  <a:cubicBezTo>
                    <a:pt x="243" y="0"/>
                    <a:pt x="1" y="215"/>
                    <a:pt x="1" y="511"/>
                  </a:cubicBezTo>
                  <a:lnTo>
                    <a:pt x="1" y="4140"/>
                  </a:lnTo>
                  <a:cubicBezTo>
                    <a:pt x="1" y="4436"/>
                    <a:pt x="243" y="4678"/>
                    <a:pt x="512" y="4678"/>
                  </a:cubicBezTo>
                  <a:lnTo>
                    <a:pt x="3926" y="4678"/>
                  </a:lnTo>
                  <a:cubicBezTo>
                    <a:pt x="4222" y="4678"/>
                    <a:pt x="4437" y="4436"/>
                    <a:pt x="4437" y="4140"/>
                  </a:cubicBezTo>
                  <a:lnTo>
                    <a:pt x="4437" y="511"/>
                  </a:lnTo>
                  <a:cubicBezTo>
                    <a:pt x="4437" y="215"/>
                    <a:pt x="4222" y="0"/>
                    <a:pt x="3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724176" y="1471467"/>
              <a:ext cx="417084" cy="127551"/>
            </a:xfrm>
            <a:custGeom>
              <a:rect b="b" l="l" r="r" t="t"/>
              <a:pathLst>
                <a:path extrusionOk="0" h="2582" w="8443">
                  <a:moveTo>
                    <a:pt x="8254" y="1"/>
                  </a:moveTo>
                  <a:lnTo>
                    <a:pt x="8254" y="2420"/>
                  </a:lnTo>
                  <a:lnTo>
                    <a:pt x="1" y="2420"/>
                  </a:lnTo>
                  <a:lnTo>
                    <a:pt x="1" y="2582"/>
                  </a:lnTo>
                  <a:lnTo>
                    <a:pt x="8442" y="2582"/>
                  </a:lnTo>
                  <a:lnTo>
                    <a:pt x="844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2668447" y="1471467"/>
              <a:ext cx="417035" cy="127551"/>
            </a:xfrm>
            <a:custGeom>
              <a:rect b="b" l="l" r="r" t="t"/>
              <a:pathLst>
                <a:path extrusionOk="0" h="2582" w="8442">
                  <a:moveTo>
                    <a:pt x="0" y="1"/>
                  </a:moveTo>
                  <a:lnTo>
                    <a:pt x="0" y="2582"/>
                  </a:lnTo>
                  <a:lnTo>
                    <a:pt x="8442" y="2582"/>
                  </a:lnTo>
                  <a:lnTo>
                    <a:pt x="8442" y="2420"/>
                  </a:lnTo>
                  <a:lnTo>
                    <a:pt x="188" y="242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2414781" y="1471467"/>
              <a:ext cx="9337" cy="276294"/>
            </a:xfrm>
            <a:custGeom>
              <a:rect b="b" l="l" r="r" t="t"/>
              <a:pathLst>
                <a:path extrusionOk="0" h="5593" w="189">
                  <a:moveTo>
                    <a:pt x="0" y="1"/>
                  </a:moveTo>
                  <a:lnTo>
                    <a:pt x="0" y="5593"/>
                  </a:lnTo>
                  <a:lnTo>
                    <a:pt x="188" y="5593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1675024" y="1569772"/>
              <a:ext cx="49202" cy="50487"/>
            </a:xfrm>
            <a:custGeom>
              <a:rect b="b" l="l" r="r" t="t"/>
              <a:pathLst>
                <a:path extrusionOk="0" h="1022" w="996">
                  <a:moveTo>
                    <a:pt x="512" y="0"/>
                  </a:moveTo>
                  <a:cubicBezTo>
                    <a:pt x="216" y="0"/>
                    <a:pt x="1" y="242"/>
                    <a:pt x="1" y="511"/>
                  </a:cubicBezTo>
                  <a:cubicBezTo>
                    <a:pt x="1" y="780"/>
                    <a:pt x="216" y="1022"/>
                    <a:pt x="512" y="1022"/>
                  </a:cubicBezTo>
                  <a:cubicBezTo>
                    <a:pt x="780" y="1022"/>
                    <a:pt x="996" y="780"/>
                    <a:pt x="996" y="511"/>
                  </a:cubicBezTo>
                  <a:cubicBezTo>
                    <a:pt x="996" y="242"/>
                    <a:pt x="780" y="0"/>
                    <a:pt x="512" y="0"/>
                  </a:cubicBezTo>
                  <a:close/>
                </a:path>
              </a:pathLst>
            </a:custGeom>
            <a:solidFill>
              <a:srgbClr val="664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3085428" y="1569772"/>
              <a:ext cx="49202" cy="50487"/>
            </a:xfrm>
            <a:custGeom>
              <a:rect b="b" l="l" r="r" t="t"/>
              <a:pathLst>
                <a:path extrusionOk="0" h="1022" w="996">
                  <a:moveTo>
                    <a:pt x="485" y="0"/>
                  </a:moveTo>
                  <a:cubicBezTo>
                    <a:pt x="216" y="0"/>
                    <a:pt x="1" y="242"/>
                    <a:pt x="1" y="511"/>
                  </a:cubicBezTo>
                  <a:cubicBezTo>
                    <a:pt x="1" y="780"/>
                    <a:pt x="216" y="1022"/>
                    <a:pt x="485" y="1022"/>
                  </a:cubicBezTo>
                  <a:cubicBezTo>
                    <a:pt x="780" y="1022"/>
                    <a:pt x="995" y="780"/>
                    <a:pt x="995" y="511"/>
                  </a:cubicBezTo>
                  <a:cubicBezTo>
                    <a:pt x="995" y="242"/>
                    <a:pt x="780" y="0"/>
                    <a:pt x="485" y="0"/>
                  </a:cubicBezTo>
                  <a:close/>
                </a:path>
              </a:pathLst>
            </a:custGeom>
            <a:solidFill>
              <a:srgbClr val="664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2394824" y="1731753"/>
              <a:ext cx="49202" cy="49202"/>
            </a:xfrm>
            <a:custGeom>
              <a:rect b="b" l="l" r="r" t="t"/>
              <a:pathLst>
                <a:path extrusionOk="0" h="996" w="996">
                  <a:moveTo>
                    <a:pt x="485" y="1"/>
                  </a:moveTo>
                  <a:cubicBezTo>
                    <a:pt x="216" y="1"/>
                    <a:pt x="1" y="216"/>
                    <a:pt x="1" y="485"/>
                  </a:cubicBezTo>
                  <a:cubicBezTo>
                    <a:pt x="1" y="781"/>
                    <a:pt x="216" y="996"/>
                    <a:pt x="485" y="996"/>
                  </a:cubicBezTo>
                  <a:cubicBezTo>
                    <a:pt x="781" y="996"/>
                    <a:pt x="996" y="781"/>
                    <a:pt x="996" y="485"/>
                  </a:cubicBezTo>
                  <a:cubicBezTo>
                    <a:pt x="996" y="216"/>
                    <a:pt x="781" y="1"/>
                    <a:pt x="485" y="1"/>
                  </a:cubicBezTo>
                  <a:close/>
                </a:path>
              </a:pathLst>
            </a:custGeom>
            <a:solidFill>
              <a:srgbClr val="664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826433" y="1042926"/>
              <a:ext cx="1197950" cy="379441"/>
            </a:xfrm>
            <a:custGeom>
              <a:rect b="b" l="l" r="r" t="t"/>
              <a:pathLst>
                <a:path extrusionOk="0" h="7681" w="24250">
                  <a:moveTo>
                    <a:pt x="7888" y="0"/>
                  </a:moveTo>
                  <a:cubicBezTo>
                    <a:pt x="7672" y="0"/>
                    <a:pt x="7445" y="23"/>
                    <a:pt x="7205" y="73"/>
                  </a:cubicBezTo>
                  <a:cubicBezTo>
                    <a:pt x="3576" y="826"/>
                    <a:pt x="3953" y="4240"/>
                    <a:pt x="3953" y="4240"/>
                  </a:cubicBezTo>
                  <a:cubicBezTo>
                    <a:pt x="1" y="4240"/>
                    <a:pt x="834" y="7681"/>
                    <a:pt x="834" y="7681"/>
                  </a:cubicBezTo>
                  <a:lnTo>
                    <a:pt x="23255" y="7681"/>
                  </a:lnTo>
                  <a:cubicBezTo>
                    <a:pt x="23255" y="7681"/>
                    <a:pt x="24250" y="6498"/>
                    <a:pt x="23417" y="5423"/>
                  </a:cubicBezTo>
                  <a:cubicBezTo>
                    <a:pt x="23008" y="4915"/>
                    <a:pt x="22454" y="4765"/>
                    <a:pt x="21944" y="4765"/>
                  </a:cubicBezTo>
                  <a:cubicBezTo>
                    <a:pt x="21211" y="4765"/>
                    <a:pt x="20567" y="5073"/>
                    <a:pt x="20567" y="5073"/>
                  </a:cubicBezTo>
                  <a:cubicBezTo>
                    <a:pt x="20567" y="5073"/>
                    <a:pt x="21105" y="2331"/>
                    <a:pt x="18631" y="1766"/>
                  </a:cubicBezTo>
                  <a:cubicBezTo>
                    <a:pt x="18413" y="1717"/>
                    <a:pt x="18205" y="1695"/>
                    <a:pt x="18009" y="1695"/>
                  </a:cubicBezTo>
                  <a:cubicBezTo>
                    <a:pt x="16389" y="1695"/>
                    <a:pt x="15513" y="3191"/>
                    <a:pt x="15513" y="3191"/>
                  </a:cubicBezTo>
                  <a:cubicBezTo>
                    <a:pt x="15513" y="3191"/>
                    <a:pt x="15029" y="1578"/>
                    <a:pt x="13523" y="1578"/>
                  </a:cubicBezTo>
                  <a:cubicBezTo>
                    <a:pt x="12018" y="1578"/>
                    <a:pt x="11346" y="3003"/>
                    <a:pt x="11346" y="3003"/>
                  </a:cubicBezTo>
                  <a:cubicBezTo>
                    <a:pt x="11346" y="3003"/>
                    <a:pt x="10367" y="0"/>
                    <a:pt x="7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"/>
          <p:cNvSpPr txBox="1"/>
          <p:nvPr>
            <p:ph type="title"/>
          </p:nvPr>
        </p:nvSpPr>
        <p:spPr>
          <a:xfrm>
            <a:off x="0" y="1785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>
                <a:solidFill>
                  <a:srgbClr val="553E73"/>
                </a:solidFill>
              </a:rPr>
              <a:t> Technologies </a:t>
            </a:r>
            <a:r>
              <a:rPr lang="en" sz="2700"/>
              <a:t>We Used</a:t>
            </a:r>
            <a:endParaRPr sz="2700"/>
          </a:p>
        </p:txBody>
      </p:sp>
      <p:sp>
        <p:nvSpPr>
          <p:cNvPr id="700" name="Google Shape;700;p6"/>
          <p:cNvSpPr txBox="1"/>
          <p:nvPr>
            <p:ph idx="4294967295" type="subTitle"/>
          </p:nvPr>
        </p:nvSpPr>
        <p:spPr>
          <a:xfrm>
            <a:off x="177288" y="1106550"/>
            <a:ext cx="4056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lt2"/>
                </a:solidFill>
              </a:rPr>
              <a:t>Backend</a:t>
            </a:r>
            <a:endParaRPr b="1" sz="1900">
              <a:solidFill>
                <a:schemeClr val="lt2"/>
              </a:solidFill>
            </a:endParaRPr>
          </a:p>
        </p:txBody>
      </p:sp>
      <p:sp>
        <p:nvSpPr>
          <p:cNvPr id="701" name="Google Shape;701;p6"/>
          <p:cNvSpPr txBox="1"/>
          <p:nvPr>
            <p:ph idx="4294967295" type="subTitle"/>
          </p:nvPr>
        </p:nvSpPr>
        <p:spPr>
          <a:xfrm>
            <a:off x="381950" y="2395298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Scalable, Flexible, and lightweight</a:t>
            </a:r>
            <a:endParaRPr/>
          </a:p>
        </p:txBody>
      </p:sp>
      <p:sp>
        <p:nvSpPr>
          <p:cNvPr id="702" name="Google Shape;702;p6"/>
          <p:cNvSpPr txBox="1"/>
          <p:nvPr>
            <p:ph idx="4294967295" type="subTitle"/>
          </p:nvPr>
        </p:nvSpPr>
        <p:spPr>
          <a:xfrm>
            <a:off x="257325" y="3866348"/>
            <a:ext cx="40569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Many Standard Libraries, one of the top programing languages for web development</a:t>
            </a:r>
            <a:endParaRPr/>
          </a:p>
        </p:txBody>
      </p:sp>
      <p:sp>
        <p:nvSpPr>
          <p:cNvPr id="703" name="Google Shape;703;p6"/>
          <p:cNvSpPr txBox="1"/>
          <p:nvPr>
            <p:ph idx="4294967295" type="subTitle"/>
          </p:nvPr>
        </p:nvSpPr>
        <p:spPr>
          <a:xfrm>
            <a:off x="4643900" y="3045163"/>
            <a:ext cx="40569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2"/>
                </a:solidFill>
              </a:rPr>
              <a:t>Hosting Platform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704" name="Google Shape;704;p6"/>
          <p:cNvSpPr txBox="1"/>
          <p:nvPr>
            <p:ph idx="4294967295" type="subTitle"/>
          </p:nvPr>
        </p:nvSpPr>
        <p:spPr>
          <a:xfrm>
            <a:off x="4683500" y="4261850"/>
            <a:ext cx="3977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scalable cloud platform to host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web app.</a:t>
            </a:r>
            <a:endParaRPr/>
          </a:p>
        </p:txBody>
      </p:sp>
      <p:pic>
        <p:nvPicPr>
          <p:cNvPr id="705" name="Google Shape;70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38" y="1655813"/>
            <a:ext cx="1321972" cy="7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492" y="3126875"/>
            <a:ext cx="674550" cy="7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"/>
          <p:cNvSpPr txBox="1"/>
          <p:nvPr>
            <p:ph idx="4294967295" type="subTitle"/>
          </p:nvPr>
        </p:nvSpPr>
        <p:spPr>
          <a:xfrm>
            <a:off x="4697700" y="1106550"/>
            <a:ext cx="3754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lt2"/>
                </a:solidFill>
              </a:rPr>
              <a:t>Frontend</a:t>
            </a:r>
            <a:endParaRPr b="1" sz="1900">
              <a:solidFill>
                <a:schemeClr val="lt2"/>
              </a:solidFill>
            </a:endParaRPr>
          </a:p>
        </p:txBody>
      </p:sp>
      <p:sp>
        <p:nvSpPr>
          <p:cNvPr id="708" name="Google Shape;708;p6"/>
          <p:cNvSpPr txBox="1"/>
          <p:nvPr>
            <p:ph idx="4294967295" type="subTitle"/>
          </p:nvPr>
        </p:nvSpPr>
        <p:spPr>
          <a:xfrm>
            <a:off x="4546350" y="2541800"/>
            <a:ext cx="40569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HTML and </a:t>
            </a: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Javascript</a:t>
            </a:r>
            <a:r>
              <a:rPr lang="en" sz="1600"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 (JQuery)</a:t>
            </a:r>
            <a:endParaRPr sz="1600">
              <a:solidFill>
                <a:schemeClr val="dk1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709" name="Google Shape;70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646" y="1638675"/>
            <a:ext cx="1632242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6"/>
          <p:cNvPicPr preferRelativeResize="0"/>
          <p:nvPr/>
        </p:nvPicPr>
        <p:blipFill rotWithShape="1">
          <a:blip r:embed="rId6">
            <a:alphaModFix/>
          </a:blip>
          <a:srcRect b="0" l="0" r="0" t="18646"/>
          <a:stretch/>
        </p:blipFill>
        <p:spPr>
          <a:xfrm>
            <a:off x="5537862" y="1690278"/>
            <a:ext cx="992577" cy="757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"/>
          <p:cNvPicPr preferRelativeResize="0"/>
          <p:nvPr/>
        </p:nvPicPr>
        <p:blipFill rotWithShape="1">
          <a:blip r:embed="rId7">
            <a:alphaModFix/>
          </a:blip>
          <a:srcRect b="12002" l="0" r="0" t="0"/>
          <a:stretch/>
        </p:blipFill>
        <p:spPr>
          <a:xfrm>
            <a:off x="6183450" y="3448650"/>
            <a:ext cx="977800" cy="8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4c9a58c41f_2_772"/>
          <p:cNvSpPr txBox="1"/>
          <p:nvPr>
            <p:ph type="title"/>
          </p:nvPr>
        </p:nvSpPr>
        <p:spPr>
          <a:xfrm>
            <a:off x="599925" y="35437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System</a:t>
            </a:r>
            <a:r>
              <a:rPr lang="en" sz="2700"/>
              <a:t> Functionalities </a:t>
            </a:r>
            <a:endParaRPr sz="2700"/>
          </a:p>
        </p:txBody>
      </p:sp>
      <p:sp>
        <p:nvSpPr>
          <p:cNvPr id="718" name="Google Shape;718;g14c9a58c41f_2_772"/>
          <p:cNvSpPr txBox="1"/>
          <p:nvPr>
            <p:ph idx="4294967295" type="subTitle"/>
          </p:nvPr>
        </p:nvSpPr>
        <p:spPr>
          <a:xfrm>
            <a:off x="599925" y="1353150"/>
            <a:ext cx="4370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53E73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Three main processes:</a:t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E73"/>
              </a:buClr>
              <a:buSzPts val="1600"/>
              <a:buFont typeface="Encode Sans Medium"/>
              <a:buChar char="●"/>
            </a:pPr>
            <a:r>
              <a:rPr lang="en" sz="1600">
                <a:solidFill>
                  <a:srgbClr val="553E73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Client sends a message to Facilitator</a:t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E73"/>
              </a:buClr>
              <a:buSzPts val="1600"/>
              <a:buFont typeface="Encode Sans Medium"/>
              <a:buChar char="●"/>
            </a:pPr>
            <a:r>
              <a:rPr lang="en" sz="1600">
                <a:solidFill>
                  <a:srgbClr val="553E73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Facilitator runs similarity checks based on the randomly generated ID and updates the DB</a:t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E73"/>
              </a:buClr>
              <a:buSzPts val="1600"/>
              <a:buFont typeface="Encode Sans Medium"/>
              <a:buChar char="●"/>
            </a:pPr>
            <a:r>
              <a:rPr lang="en" sz="1600">
                <a:solidFill>
                  <a:srgbClr val="553E73"/>
                </a:solidFill>
                <a:latin typeface="Encode Sans Medium"/>
                <a:ea typeface="Encode Sans Medium"/>
                <a:cs typeface="Encode Sans Medium"/>
                <a:sym typeface="Encode Sans Medium"/>
              </a:rPr>
              <a:t>Client retrieves a message from Facilitator</a:t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553E73"/>
              </a:solidFill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grpSp>
        <p:nvGrpSpPr>
          <p:cNvPr id="719" name="Google Shape;719;g14c9a58c41f_2_772"/>
          <p:cNvGrpSpPr/>
          <p:nvPr/>
        </p:nvGrpSpPr>
        <p:grpSpPr>
          <a:xfrm>
            <a:off x="6241721" y="1353152"/>
            <a:ext cx="2017364" cy="3142229"/>
            <a:chOff x="-347000" y="984725"/>
            <a:chExt cx="1321475" cy="1894050"/>
          </a:xfrm>
        </p:grpSpPr>
        <p:sp>
          <p:nvSpPr>
            <p:cNvPr id="720" name="Google Shape;720;g14c9a58c41f_2_772"/>
            <p:cNvSpPr/>
            <p:nvPr/>
          </p:nvSpPr>
          <p:spPr>
            <a:xfrm>
              <a:off x="130200" y="1605175"/>
              <a:ext cx="231800" cy="47125"/>
            </a:xfrm>
            <a:custGeom>
              <a:rect b="b" l="l" r="r" t="t"/>
              <a:pathLst>
                <a:path extrusionOk="0" h="1885" w="9272">
                  <a:moveTo>
                    <a:pt x="1" y="0"/>
                  </a:moveTo>
                  <a:lnTo>
                    <a:pt x="1" y="1885"/>
                  </a:lnTo>
                  <a:lnTo>
                    <a:pt x="9271" y="1885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14c9a58c41f_2_772"/>
            <p:cNvSpPr/>
            <p:nvPr/>
          </p:nvSpPr>
          <p:spPr>
            <a:xfrm>
              <a:off x="84625" y="984725"/>
              <a:ext cx="889850" cy="120075"/>
            </a:xfrm>
            <a:custGeom>
              <a:rect b="b" l="l" r="r" t="t"/>
              <a:pathLst>
                <a:path extrusionOk="0" h="4803" w="35594">
                  <a:moveTo>
                    <a:pt x="1520" y="0"/>
                  </a:moveTo>
                  <a:cubicBezTo>
                    <a:pt x="700" y="0"/>
                    <a:pt x="1" y="669"/>
                    <a:pt x="1" y="1520"/>
                  </a:cubicBezTo>
                  <a:lnTo>
                    <a:pt x="1" y="4803"/>
                  </a:lnTo>
                  <a:lnTo>
                    <a:pt x="35594" y="4803"/>
                  </a:lnTo>
                  <a:lnTo>
                    <a:pt x="35594" y="1520"/>
                  </a:lnTo>
                  <a:cubicBezTo>
                    <a:pt x="35594" y="669"/>
                    <a:pt x="34925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14c9a58c41f_2_772"/>
            <p:cNvSpPr/>
            <p:nvPr/>
          </p:nvSpPr>
          <p:spPr>
            <a:xfrm>
              <a:off x="84625" y="1104775"/>
              <a:ext cx="889850" cy="769800"/>
            </a:xfrm>
            <a:custGeom>
              <a:rect b="b" l="l" r="r" t="t"/>
              <a:pathLst>
                <a:path extrusionOk="0" h="30792" w="35594">
                  <a:moveTo>
                    <a:pt x="1" y="1"/>
                  </a:moveTo>
                  <a:lnTo>
                    <a:pt x="1" y="29272"/>
                  </a:lnTo>
                  <a:cubicBezTo>
                    <a:pt x="1" y="30123"/>
                    <a:pt x="700" y="30792"/>
                    <a:pt x="1520" y="30792"/>
                  </a:cubicBezTo>
                  <a:lnTo>
                    <a:pt x="34074" y="30792"/>
                  </a:lnTo>
                  <a:cubicBezTo>
                    <a:pt x="34925" y="30792"/>
                    <a:pt x="35594" y="30123"/>
                    <a:pt x="35594" y="29272"/>
                  </a:cubicBezTo>
                  <a:lnTo>
                    <a:pt x="355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14c9a58c41f_2_772"/>
            <p:cNvSpPr/>
            <p:nvPr/>
          </p:nvSpPr>
          <p:spPr>
            <a:xfrm>
              <a:off x="122625" y="1142775"/>
              <a:ext cx="813875" cy="693800"/>
            </a:xfrm>
            <a:custGeom>
              <a:rect b="b" l="l" r="r" t="t"/>
              <a:pathLst>
                <a:path extrusionOk="0" h="27752" w="32555">
                  <a:moveTo>
                    <a:pt x="0" y="1"/>
                  </a:moveTo>
                  <a:lnTo>
                    <a:pt x="0" y="27752"/>
                  </a:lnTo>
                  <a:lnTo>
                    <a:pt x="32554" y="27752"/>
                  </a:lnTo>
                  <a:lnTo>
                    <a:pt x="32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14c9a58c41f_2_772"/>
            <p:cNvSpPr/>
            <p:nvPr/>
          </p:nvSpPr>
          <p:spPr>
            <a:xfrm>
              <a:off x="124150" y="1015125"/>
              <a:ext cx="54725" cy="54725"/>
            </a:xfrm>
            <a:custGeom>
              <a:rect b="b" l="l" r="r" t="t"/>
              <a:pathLst>
                <a:path extrusionOk="0" h="2189" w="2189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14c9a58c41f_2_772"/>
            <p:cNvSpPr/>
            <p:nvPr/>
          </p:nvSpPr>
          <p:spPr>
            <a:xfrm>
              <a:off x="204700" y="1015125"/>
              <a:ext cx="54725" cy="54725"/>
            </a:xfrm>
            <a:custGeom>
              <a:rect b="b" l="l" r="r" t="t"/>
              <a:pathLst>
                <a:path extrusionOk="0" h="2189" w="2189">
                  <a:moveTo>
                    <a:pt x="1094" y="0"/>
                  </a:moveTo>
                  <a:cubicBezTo>
                    <a:pt x="486" y="0"/>
                    <a:pt x="0" y="487"/>
                    <a:pt x="0" y="1094"/>
                  </a:cubicBezTo>
                  <a:cubicBezTo>
                    <a:pt x="0" y="1702"/>
                    <a:pt x="486" y="2189"/>
                    <a:pt x="1094" y="2189"/>
                  </a:cubicBezTo>
                  <a:cubicBezTo>
                    <a:pt x="1702" y="2189"/>
                    <a:pt x="2189" y="1702"/>
                    <a:pt x="2189" y="1094"/>
                  </a:cubicBezTo>
                  <a:cubicBezTo>
                    <a:pt x="2189" y="487"/>
                    <a:pt x="1702" y="0"/>
                    <a:pt x="10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14c9a58c41f_2_772"/>
            <p:cNvSpPr/>
            <p:nvPr/>
          </p:nvSpPr>
          <p:spPr>
            <a:xfrm>
              <a:off x="286000" y="1015125"/>
              <a:ext cx="53975" cy="54725"/>
            </a:xfrm>
            <a:custGeom>
              <a:rect b="b" l="l" r="r" t="t"/>
              <a:pathLst>
                <a:path extrusionOk="0" h="2189" w="2159">
                  <a:moveTo>
                    <a:pt x="1064" y="0"/>
                  </a:moveTo>
                  <a:cubicBezTo>
                    <a:pt x="487" y="0"/>
                    <a:pt x="0" y="487"/>
                    <a:pt x="0" y="1094"/>
                  </a:cubicBezTo>
                  <a:cubicBezTo>
                    <a:pt x="0" y="1702"/>
                    <a:pt x="487" y="2189"/>
                    <a:pt x="1064" y="2189"/>
                  </a:cubicBezTo>
                  <a:cubicBezTo>
                    <a:pt x="1672" y="2189"/>
                    <a:pt x="2159" y="1702"/>
                    <a:pt x="2159" y="1094"/>
                  </a:cubicBezTo>
                  <a:cubicBezTo>
                    <a:pt x="2159" y="487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14c9a58c41f_2_772"/>
            <p:cNvSpPr/>
            <p:nvPr/>
          </p:nvSpPr>
          <p:spPr>
            <a:xfrm>
              <a:off x="176575" y="1392025"/>
              <a:ext cx="64625" cy="100325"/>
            </a:xfrm>
            <a:custGeom>
              <a:rect b="b" l="l" r="r" t="t"/>
              <a:pathLst>
                <a:path extrusionOk="0" h="4013" w="2585">
                  <a:moveTo>
                    <a:pt x="0" y="0"/>
                  </a:moveTo>
                  <a:lnTo>
                    <a:pt x="0" y="4013"/>
                  </a:lnTo>
                  <a:lnTo>
                    <a:pt x="2584" y="4013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14c9a58c41f_2_772"/>
            <p:cNvSpPr/>
            <p:nvPr/>
          </p:nvSpPr>
          <p:spPr>
            <a:xfrm>
              <a:off x="176575" y="1199000"/>
              <a:ext cx="64625" cy="192300"/>
            </a:xfrm>
            <a:custGeom>
              <a:rect b="b" l="l" r="r" t="t"/>
              <a:pathLst>
                <a:path extrusionOk="0" h="7692" w="2585">
                  <a:moveTo>
                    <a:pt x="0" y="1"/>
                  </a:moveTo>
                  <a:lnTo>
                    <a:pt x="0" y="7691"/>
                  </a:lnTo>
                  <a:lnTo>
                    <a:pt x="2584" y="7691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14c9a58c41f_2_772"/>
            <p:cNvSpPr/>
            <p:nvPr/>
          </p:nvSpPr>
          <p:spPr>
            <a:xfrm>
              <a:off x="283725" y="1332000"/>
              <a:ext cx="63850" cy="160350"/>
            </a:xfrm>
            <a:custGeom>
              <a:rect b="b" l="l" r="r" t="t"/>
              <a:pathLst>
                <a:path extrusionOk="0" h="6414" w="2554">
                  <a:moveTo>
                    <a:pt x="0" y="0"/>
                  </a:moveTo>
                  <a:lnTo>
                    <a:pt x="0" y="6414"/>
                  </a:lnTo>
                  <a:lnTo>
                    <a:pt x="2553" y="6414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14c9a58c41f_2_772"/>
            <p:cNvSpPr/>
            <p:nvPr/>
          </p:nvSpPr>
          <p:spPr>
            <a:xfrm>
              <a:off x="283725" y="1199000"/>
              <a:ext cx="63850" cy="133025"/>
            </a:xfrm>
            <a:custGeom>
              <a:rect b="b" l="l" r="r" t="t"/>
              <a:pathLst>
                <a:path extrusionOk="0" h="5321" w="2554">
                  <a:moveTo>
                    <a:pt x="0" y="1"/>
                  </a:moveTo>
                  <a:lnTo>
                    <a:pt x="0" y="5320"/>
                  </a:lnTo>
                  <a:lnTo>
                    <a:pt x="2553" y="5320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14c9a58c41f_2_772"/>
            <p:cNvSpPr/>
            <p:nvPr/>
          </p:nvSpPr>
          <p:spPr>
            <a:xfrm>
              <a:off x="390875" y="1260575"/>
              <a:ext cx="63850" cy="232550"/>
            </a:xfrm>
            <a:custGeom>
              <a:rect b="b" l="l" r="r" t="t"/>
              <a:pathLst>
                <a:path extrusionOk="0" h="9302" w="2554">
                  <a:moveTo>
                    <a:pt x="0" y="0"/>
                  </a:moveTo>
                  <a:lnTo>
                    <a:pt x="0" y="9301"/>
                  </a:lnTo>
                  <a:lnTo>
                    <a:pt x="2553" y="9301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14c9a58c41f_2_772"/>
            <p:cNvSpPr/>
            <p:nvPr/>
          </p:nvSpPr>
          <p:spPr>
            <a:xfrm>
              <a:off x="390875" y="1199000"/>
              <a:ext cx="63850" cy="61600"/>
            </a:xfrm>
            <a:custGeom>
              <a:rect b="b" l="l" r="r" t="t"/>
              <a:pathLst>
                <a:path extrusionOk="0" h="2464" w="2554">
                  <a:moveTo>
                    <a:pt x="0" y="1"/>
                  </a:moveTo>
                  <a:lnTo>
                    <a:pt x="0" y="2463"/>
                  </a:lnTo>
                  <a:lnTo>
                    <a:pt x="2553" y="2463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14c9a58c41f_2_772"/>
            <p:cNvSpPr/>
            <p:nvPr/>
          </p:nvSpPr>
          <p:spPr>
            <a:xfrm>
              <a:off x="497250" y="1199000"/>
              <a:ext cx="64625" cy="104900"/>
            </a:xfrm>
            <a:custGeom>
              <a:rect b="b" l="l" r="r" t="t"/>
              <a:pathLst>
                <a:path extrusionOk="0" h="4196" w="2585">
                  <a:moveTo>
                    <a:pt x="0" y="1"/>
                  </a:moveTo>
                  <a:lnTo>
                    <a:pt x="0" y="4196"/>
                  </a:lnTo>
                  <a:lnTo>
                    <a:pt x="2584" y="41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14c9a58c41f_2_772"/>
            <p:cNvSpPr/>
            <p:nvPr/>
          </p:nvSpPr>
          <p:spPr>
            <a:xfrm>
              <a:off x="497250" y="1303875"/>
              <a:ext cx="64625" cy="188475"/>
            </a:xfrm>
            <a:custGeom>
              <a:rect b="b" l="l" r="r" t="t"/>
              <a:pathLst>
                <a:path extrusionOk="0" h="7539" w="2585">
                  <a:moveTo>
                    <a:pt x="0" y="1"/>
                  </a:moveTo>
                  <a:lnTo>
                    <a:pt x="0" y="7539"/>
                  </a:lnTo>
                  <a:lnTo>
                    <a:pt x="2584" y="75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14c9a58c41f_2_772"/>
            <p:cNvSpPr/>
            <p:nvPr/>
          </p:nvSpPr>
          <p:spPr>
            <a:xfrm>
              <a:off x="604400" y="1199000"/>
              <a:ext cx="63850" cy="44100"/>
            </a:xfrm>
            <a:custGeom>
              <a:rect b="b" l="l" r="r" t="t"/>
              <a:pathLst>
                <a:path extrusionOk="0" h="1764" w="2554">
                  <a:moveTo>
                    <a:pt x="0" y="1"/>
                  </a:moveTo>
                  <a:lnTo>
                    <a:pt x="0" y="1764"/>
                  </a:lnTo>
                  <a:lnTo>
                    <a:pt x="2553" y="1764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14c9a58c41f_2_772"/>
            <p:cNvSpPr/>
            <p:nvPr/>
          </p:nvSpPr>
          <p:spPr>
            <a:xfrm>
              <a:off x="604400" y="1243075"/>
              <a:ext cx="63850" cy="249275"/>
            </a:xfrm>
            <a:custGeom>
              <a:rect b="b" l="l" r="r" t="t"/>
              <a:pathLst>
                <a:path extrusionOk="0" h="9971" w="2554">
                  <a:moveTo>
                    <a:pt x="0" y="1"/>
                  </a:moveTo>
                  <a:lnTo>
                    <a:pt x="0" y="9971"/>
                  </a:lnTo>
                  <a:lnTo>
                    <a:pt x="2553" y="9971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14c9a58c41f_2_772"/>
            <p:cNvSpPr/>
            <p:nvPr/>
          </p:nvSpPr>
          <p:spPr>
            <a:xfrm>
              <a:off x="711550" y="1199000"/>
              <a:ext cx="63850" cy="145175"/>
            </a:xfrm>
            <a:custGeom>
              <a:rect b="b" l="l" r="r" t="t"/>
              <a:pathLst>
                <a:path extrusionOk="0" h="5807" w="2554">
                  <a:moveTo>
                    <a:pt x="0" y="1"/>
                  </a:moveTo>
                  <a:lnTo>
                    <a:pt x="0" y="5807"/>
                  </a:lnTo>
                  <a:lnTo>
                    <a:pt x="2553" y="5807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14c9a58c41f_2_772"/>
            <p:cNvSpPr/>
            <p:nvPr/>
          </p:nvSpPr>
          <p:spPr>
            <a:xfrm>
              <a:off x="711550" y="1344150"/>
              <a:ext cx="63850" cy="148200"/>
            </a:xfrm>
            <a:custGeom>
              <a:rect b="b" l="l" r="r" t="t"/>
              <a:pathLst>
                <a:path extrusionOk="0" h="5928" w="2554">
                  <a:moveTo>
                    <a:pt x="0" y="1"/>
                  </a:moveTo>
                  <a:lnTo>
                    <a:pt x="0" y="5928"/>
                  </a:lnTo>
                  <a:lnTo>
                    <a:pt x="2553" y="5928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14c9a58c41f_2_772"/>
            <p:cNvSpPr/>
            <p:nvPr/>
          </p:nvSpPr>
          <p:spPr>
            <a:xfrm>
              <a:off x="817925" y="1281850"/>
              <a:ext cx="64625" cy="211275"/>
            </a:xfrm>
            <a:custGeom>
              <a:rect b="b" l="l" r="r" t="t"/>
              <a:pathLst>
                <a:path extrusionOk="0" h="8451" w="2585">
                  <a:moveTo>
                    <a:pt x="0" y="0"/>
                  </a:moveTo>
                  <a:lnTo>
                    <a:pt x="0" y="8450"/>
                  </a:lnTo>
                  <a:lnTo>
                    <a:pt x="2584" y="8450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4c9a58c41f_2_772"/>
            <p:cNvSpPr/>
            <p:nvPr/>
          </p:nvSpPr>
          <p:spPr>
            <a:xfrm>
              <a:off x="817925" y="1199000"/>
              <a:ext cx="64625" cy="82875"/>
            </a:xfrm>
            <a:custGeom>
              <a:rect b="b" l="l" r="r" t="t"/>
              <a:pathLst>
                <a:path extrusionOk="0" h="3315" w="2585">
                  <a:moveTo>
                    <a:pt x="0" y="1"/>
                  </a:moveTo>
                  <a:lnTo>
                    <a:pt x="0" y="3314"/>
                  </a:lnTo>
                  <a:lnTo>
                    <a:pt x="2584" y="3314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4c9a58c41f_2_772"/>
            <p:cNvSpPr/>
            <p:nvPr/>
          </p:nvSpPr>
          <p:spPr>
            <a:xfrm>
              <a:off x="178850" y="1538675"/>
              <a:ext cx="400500" cy="39550"/>
            </a:xfrm>
            <a:custGeom>
              <a:rect b="b" l="l" r="r" t="t"/>
              <a:pathLst>
                <a:path extrusionOk="0" h="1582" w="16020">
                  <a:moveTo>
                    <a:pt x="1" y="1"/>
                  </a:moveTo>
                  <a:lnTo>
                    <a:pt x="1" y="1581"/>
                  </a:lnTo>
                  <a:lnTo>
                    <a:pt x="16019" y="1581"/>
                  </a:lnTo>
                  <a:lnTo>
                    <a:pt x="160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4c9a58c41f_2_772"/>
            <p:cNvSpPr/>
            <p:nvPr/>
          </p:nvSpPr>
          <p:spPr>
            <a:xfrm>
              <a:off x="283725" y="1613150"/>
              <a:ext cx="598825" cy="27375"/>
            </a:xfrm>
            <a:custGeom>
              <a:rect b="b" l="l" r="r" t="t"/>
              <a:pathLst>
                <a:path extrusionOk="0" h="1095" w="23953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14c9a58c41f_2_772"/>
            <p:cNvSpPr/>
            <p:nvPr/>
          </p:nvSpPr>
          <p:spPr>
            <a:xfrm>
              <a:off x="283725" y="1662550"/>
              <a:ext cx="212800" cy="27375"/>
            </a:xfrm>
            <a:custGeom>
              <a:rect b="b" l="l" r="r" t="t"/>
              <a:pathLst>
                <a:path extrusionOk="0" h="1095" w="8512">
                  <a:moveTo>
                    <a:pt x="0" y="0"/>
                  </a:moveTo>
                  <a:lnTo>
                    <a:pt x="0" y="1095"/>
                  </a:lnTo>
                  <a:lnTo>
                    <a:pt x="8511" y="1095"/>
                  </a:lnTo>
                  <a:lnTo>
                    <a:pt x="85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14c9a58c41f_2_772"/>
            <p:cNvSpPr/>
            <p:nvPr/>
          </p:nvSpPr>
          <p:spPr>
            <a:xfrm>
              <a:off x="283725" y="1727125"/>
              <a:ext cx="598825" cy="27400"/>
            </a:xfrm>
            <a:custGeom>
              <a:rect b="b" l="l" r="r" t="t"/>
              <a:pathLst>
                <a:path extrusionOk="0" h="1096" w="23953">
                  <a:moveTo>
                    <a:pt x="0" y="1"/>
                  </a:moveTo>
                  <a:lnTo>
                    <a:pt x="0" y="1095"/>
                  </a:lnTo>
                  <a:lnTo>
                    <a:pt x="23952" y="1095"/>
                  </a:lnTo>
                  <a:lnTo>
                    <a:pt x="239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14c9a58c41f_2_772"/>
            <p:cNvSpPr/>
            <p:nvPr/>
          </p:nvSpPr>
          <p:spPr>
            <a:xfrm>
              <a:off x="283725" y="1776525"/>
              <a:ext cx="419475" cy="27375"/>
            </a:xfrm>
            <a:custGeom>
              <a:rect b="b" l="l" r="r" t="t"/>
              <a:pathLst>
                <a:path extrusionOk="0" h="1095" w="16779">
                  <a:moveTo>
                    <a:pt x="0" y="1"/>
                  </a:moveTo>
                  <a:lnTo>
                    <a:pt x="0" y="1095"/>
                  </a:lnTo>
                  <a:lnTo>
                    <a:pt x="16779" y="1095"/>
                  </a:lnTo>
                  <a:lnTo>
                    <a:pt x="167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14c9a58c41f_2_772"/>
            <p:cNvSpPr/>
            <p:nvPr/>
          </p:nvSpPr>
          <p:spPr>
            <a:xfrm>
              <a:off x="178850" y="1613150"/>
              <a:ext cx="76775" cy="76775"/>
            </a:xfrm>
            <a:custGeom>
              <a:rect b="b" l="l" r="r" t="t"/>
              <a:pathLst>
                <a:path extrusionOk="0" h="3071" w="3071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rgbClr val="ADA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14c9a58c41f_2_772"/>
            <p:cNvSpPr/>
            <p:nvPr/>
          </p:nvSpPr>
          <p:spPr>
            <a:xfrm>
              <a:off x="178850" y="1727125"/>
              <a:ext cx="76775" cy="76775"/>
            </a:xfrm>
            <a:custGeom>
              <a:rect b="b" l="l" r="r" t="t"/>
              <a:pathLst>
                <a:path extrusionOk="0" h="3071" w="3071">
                  <a:moveTo>
                    <a:pt x="1" y="1"/>
                  </a:moveTo>
                  <a:lnTo>
                    <a:pt x="1" y="3071"/>
                  </a:lnTo>
                  <a:lnTo>
                    <a:pt x="3071" y="3071"/>
                  </a:lnTo>
                  <a:lnTo>
                    <a:pt x="30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14c9a58c41f_2_772"/>
            <p:cNvSpPr/>
            <p:nvPr/>
          </p:nvSpPr>
          <p:spPr>
            <a:xfrm>
              <a:off x="-198075" y="1404550"/>
              <a:ext cx="120850" cy="88175"/>
            </a:xfrm>
            <a:custGeom>
              <a:rect b="b" l="l" r="r" t="t"/>
              <a:pathLst>
                <a:path extrusionOk="0" h="3527" w="4834">
                  <a:moveTo>
                    <a:pt x="1308" y="1"/>
                  </a:moveTo>
                  <a:lnTo>
                    <a:pt x="1" y="3527"/>
                  </a:lnTo>
                  <a:lnTo>
                    <a:pt x="4226" y="3527"/>
                  </a:lnTo>
                  <a:lnTo>
                    <a:pt x="4560" y="1551"/>
                  </a:lnTo>
                  <a:cubicBezTo>
                    <a:pt x="3891" y="1399"/>
                    <a:pt x="3253" y="973"/>
                    <a:pt x="2888" y="396"/>
                  </a:cubicBezTo>
                  <a:cubicBezTo>
                    <a:pt x="3496" y="396"/>
                    <a:pt x="4135" y="426"/>
                    <a:pt x="4773" y="457"/>
                  </a:cubicBezTo>
                  <a:lnTo>
                    <a:pt x="4834" y="1"/>
                  </a:lnTo>
                  <a:close/>
                </a:path>
              </a:pathLst>
            </a:custGeom>
            <a:solidFill>
              <a:srgbClr val="EAA0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14c9a58c41f_2_772"/>
            <p:cNvSpPr/>
            <p:nvPr/>
          </p:nvSpPr>
          <p:spPr>
            <a:xfrm>
              <a:off x="-125875" y="1414425"/>
              <a:ext cx="47125" cy="28900"/>
            </a:xfrm>
            <a:custGeom>
              <a:rect b="b" l="l" r="r" t="t"/>
              <a:pathLst>
                <a:path extrusionOk="0" h="1156" w="1885">
                  <a:moveTo>
                    <a:pt x="0" y="1"/>
                  </a:moveTo>
                  <a:cubicBezTo>
                    <a:pt x="365" y="578"/>
                    <a:pt x="1003" y="1004"/>
                    <a:pt x="1672" y="1156"/>
                  </a:cubicBezTo>
                  <a:lnTo>
                    <a:pt x="1885" y="62"/>
                  </a:lnTo>
                  <a:cubicBezTo>
                    <a:pt x="1247" y="31"/>
                    <a:pt x="608" y="1"/>
                    <a:pt x="0" y="1"/>
                  </a:cubicBezTo>
                  <a:close/>
                </a:path>
              </a:pathLst>
            </a:custGeom>
            <a:solidFill>
              <a:srgbClr val="1E19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14c9a58c41f_2_772"/>
            <p:cNvSpPr/>
            <p:nvPr/>
          </p:nvSpPr>
          <p:spPr>
            <a:xfrm>
              <a:off x="-1250" y="1429625"/>
              <a:ext cx="332850" cy="309300"/>
            </a:xfrm>
            <a:custGeom>
              <a:rect b="b" l="l" r="r" t="t"/>
              <a:pathLst>
                <a:path extrusionOk="0" h="12372" w="13314">
                  <a:moveTo>
                    <a:pt x="4316" y="1"/>
                  </a:moveTo>
                  <a:cubicBezTo>
                    <a:pt x="4073" y="1"/>
                    <a:pt x="3830" y="153"/>
                    <a:pt x="3769" y="396"/>
                  </a:cubicBezTo>
                  <a:lnTo>
                    <a:pt x="61" y="12007"/>
                  </a:lnTo>
                  <a:cubicBezTo>
                    <a:pt x="0" y="12190"/>
                    <a:pt x="122" y="12372"/>
                    <a:pt x="335" y="12372"/>
                  </a:cubicBezTo>
                  <a:lnTo>
                    <a:pt x="8997" y="12372"/>
                  </a:lnTo>
                  <a:cubicBezTo>
                    <a:pt x="9241" y="12372"/>
                    <a:pt x="9453" y="12220"/>
                    <a:pt x="9545" y="11977"/>
                  </a:cubicBezTo>
                  <a:lnTo>
                    <a:pt x="13253" y="366"/>
                  </a:lnTo>
                  <a:cubicBezTo>
                    <a:pt x="13314" y="183"/>
                    <a:pt x="13162" y="1"/>
                    <a:pt x="12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14c9a58c41f_2_772"/>
            <p:cNvSpPr/>
            <p:nvPr/>
          </p:nvSpPr>
          <p:spPr>
            <a:xfrm>
              <a:off x="39775" y="1438000"/>
              <a:ext cx="259900" cy="262175"/>
            </a:xfrm>
            <a:custGeom>
              <a:rect b="b" l="l" r="r" t="t"/>
              <a:pathLst>
                <a:path extrusionOk="0" h="10487" w="10396">
                  <a:moveTo>
                    <a:pt x="3344" y="0"/>
                  </a:moveTo>
                  <a:lnTo>
                    <a:pt x="1" y="10487"/>
                  </a:lnTo>
                  <a:lnTo>
                    <a:pt x="7052" y="10487"/>
                  </a:lnTo>
                  <a:lnTo>
                    <a:pt x="103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14c9a58c41f_2_772"/>
            <p:cNvSpPr/>
            <p:nvPr/>
          </p:nvSpPr>
          <p:spPr>
            <a:xfrm>
              <a:off x="167450" y="1417475"/>
              <a:ext cx="83600" cy="24350"/>
            </a:xfrm>
            <a:custGeom>
              <a:rect b="b" l="l" r="r" t="t"/>
              <a:pathLst>
                <a:path extrusionOk="0" h="974" w="3344">
                  <a:moveTo>
                    <a:pt x="304" y="1"/>
                  </a:moveTo>
                  <a:lnTo>
                    <a:pt x="0" y="973"/>
                  </a:lnTo>
                  <a:lnTo>
                    <a:pt x="3009" y="973"/>
                  </a:lnTo>
                  <a:lnTo>
                    <a:pt x="33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14c9a58c41f_2_772"/>
            <p:cNvSpPr/>
            <p:nvPr/>
          </p:nvSpPr>
          <p:spPr>
            <a:xfrm>
              <a:off x="-302925" y="2028424"/>
              <a:ext cx="139825" cy="769821"/>
            </a:xfrm>
            <a:custGeom>
              <a:rect b="b" l="l" r="r" t="t"/>
              <a:pathLst>
                <a:path extrusionOk="0" h="19758" w="5593">
                  <a:moveTo>
                    <a:pt x="0" y="0"/>
                  </a:moveTo>
                  <a:lnTo>
                    <a:pt x="0" y="19757"/>
                  </a:lnTo>
                  <a:lnTo>
                    <a:pt x="495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14c9a58c41f_2_772"/>
            <p:cNvSpPr/>
            <p:nvPr/>
          </p:nvSpPr>
          <p:spPr>
            <a:xfrm>
              <a:off x="-286975" y="2798200"/>
              <a:ext cx="221150" cy="66125"/>
            </a:xfrm>
            <a:custGeom>
              <a:rect b="b" l="l" r="r" t="t"/>
              <a:pathLst>
                <a:path extrusionOk="0" h="2645" w="8846">
                  <a:moveTo>
                    <a:pt x="548" y="0"/>
                  </a:moveTo>
                  <a:lnTo>
                    <a:pt x="0" y="2645"/>
                  </a:lnTo>
                  <a:lnTo>
                    <a:pt x="8846" y="2645"/>
                  </a:lnTo>
                  <a:cubicBezTo>
                    <a:pt x="8481" y="2098"/>
                    <a:pt x="7873" y="1763"/>
                    <a:pt x="7204" y="1763"/>
                  </a:cubicBezTo>
                  <a:cubicBezTo>
                    <a:pt x="6779" y="1763"/>
                    <a:pt x="6384" y="1611"/>
                    <a:pt x="6049" y="133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14c9a58c41f_2_772"/>
            <p:cNvSpPr/>
            <p:nvPr/>
          </p:nvSpPr>
          <p:spPr>
            <a:xfrm>
              <a:off x="-290025" y="2864300"/>
              <a:ext cx="230275" cy="14475"/>
            </a:xfrm>
            <a:custGeom>
              <a:rect b="b" l="l" r="r" t="t"/>
              <a:pathLst>
                <a:path extrusionOk="0" h="579" w="9211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20" y="335"/>
                  </a:lnTo>
                  <a:cubicBezTo>
                    <a:pt x="9089" y="213"/>
                    <a:pt x="9028" y="92"/>
                    <a:pt x="8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14c9a58c41f_2_772"/>
            <p:cNvSpPr/>
            <p:nvPr/>
          </p:nvSpPr>
          <p:spPr>
            <a:xfrm>
              <a:off x="-313575" y="2757150"/>
              <a:ext cx="145175" cy="41075"/>
            </a:xfrm>
            <a:custGeom>
              <a:rect b="b" l="l" r="r" t="t"/>
              <a:pathLst>
                <a:path extrusionOk="0" h="1643" w="5807">
                  <a:moveTo>
                    <a:pt x="1" y="1"/>
                  </a:moveTo>
                  <a:lnTo>
                    <a:pt x="1" y="1642"/>
                  </a:lnTo>
                  <a:lnTo>
                    <a:pt x="5806" y="1642"/>
                  </a:lnTo>
                  <a:lnTo>
                    <a:pt x="58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14c9a58c41f_2_772"/>
            <p:cNvSpPr/>
            <p:nvPr/>
          </p:nvSpPr>
          <p:spPr>
            <a:xfrm>
              <a:off x="-119800" y="2028424"/>
              <a:ext cx="139850" cy="769821"/>
            </a:xfrm>
            <a:custGeom>
              <a:rect b="b" l="l" r="r" t="t"/>
              <a:pathLst>
                <a:path extrusionOk="0" h="19758" w="5594">
                  <a:moveTo>
                    <a:pt x="1" y="0"/>
                  </a:moveTo>
                  <a:lnTo>
                    <a:pt x="1" y="19757"/>
                  </a:lnTo>
                  <a:lnTo>
                    <a:pt x="4985" y="19757"/>
                  </a:lnTo>
                  <a:lnTo>
                    <a:pt x="55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14c9a58c41f_2_772"/>
            <p:cNvSpPr/>
            <p:nvPr/>
          </p:nvSpPr>
          <p:spPr>
            <a:xfrm>
              <a:off x="-103850" y="2798200"/>
              <a:ext cx="221150" cy="66125"/>
            </a:xfrm>
            <a:custGeom>
              <a:rect b="b" l="l" r="r" t="t"/>
              <a:pathLst>
                <a:path extrusionOk="0" h="2645" w="8846">
                  <a:moveTo>
                    <a:pt x="548" y="0"/>
                  </a:moveTo>
                  <a:lnTo>
                    <a:pt x="1" y="2645"/>
                  </a:lnTo>
                  <a:lnTo>
                    <a:pt x="8846" y="2645"/>
                  </a:lnTo>
                  <a:cubicBezTo>
                    <a:pt x="8512" y="2098"/>
                    <a:pt x="7904" y="1763"/>
                    <a:pt x="7235" y="1763"/>
                  </a:cubicBezTo>
                  <a:cubicBezTo>
                    <a:pt x="6809" y="1763"/>
                    <a:pt x="6384" y="1611"/>
                    <a:pt x="6050" y="1338"/>
                  </a:cubicBezTo>
                  <a:lnTo>
                    <a:pt x="43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14c9a58c41f_2_772"/>
            <p:cNvSpPr/>
            <p:nvPr/>
          </p:nvSpPr>
          <p:spPr>
            <a:xfrm>
              <a:off x="-106125" y="2864300"/>
              <a:ext cx="230275" cy="14475"/>
            </a:xfrm>
            <a:custGeom>
              <a:rect b="b" l="l" r="r" t="t"/>
              <a:pathLst>
                <a:path extrusionOk="0" h="579" w="9211">
                  <a:moveTo>
                    <a:pt x="122" y="1"/>
                  </a:moveTo>
                  <a:lnTo>
                    <a:pt x="1" y="578"/>
                  </a:lnTo>
                  <a:lnTo>
                    <a:pt x="9211" y="578"/>
                  </a:lnTo>
                  <a:lnTo>
                    <a:pt x="9119" y="335"/>
                  </a:lnTo>
                  <a:cubicBezTo>
                    <a:pt x="9059" y="213"/>
                    <a:pt x="8998" y="92"/>
                    <a:pt x="89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14c9a58c41f_2_772"/>
            <p:cNvSpPr/>
            <p:nvPr/>
          </p:nvSpPr>
          <p:spPr>
            <a:xfrm>
              <a:off x="-129675" y="2757150"/>
              <a:ext cx="144400" cy="41075"/>
            </a:xfrm>
            <a:custGeom>
              <a:rect b="b" l="l" r="r" t="t"/>
              <a:pathLst>
                <a:path extrusionOk="0" h="1643" w="5776">
                  <a:moveTo>
                    <a:pt x="0" y="1"/>
                  </a:moveTo>
                  <a:lnTo>
                    <a:pt x="0" y="1642"/>
                  </a:lnTo>
                  <a:lnTo>
                    <a:pt x="5776" y="1642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14c9a58c41f_2_772"/>
            <p:cNvSpPr/>
            <p:nvPr/>
          </p:nvSpPr>
          <p:spPr>
            <a:xfrm>
              <a:off x="-334100" y="1457000"/>
              <a:ext cx="438500" cy="797900"/>
            </a:xfrm>
            <a:custGeom>
              <a:rect b="b" l="l" r="r" t="t"/>
              <a:pathLst>
                <a:path extrusionOk="0" h="31916" w="17540">
                  <a:moveTo>
                    <a:pt x="5533" y="0"/>
                  </a:moveTo>
                  <a:cubicBezTo>
                    <a:pt x="2463" y="0"/>
                    <a:pt x="1" y="2493"/>
                    <a:pt x="1" y="5563"/>
                  </a:cubicBezTo>
                  <a:lnTo>
                    <a:pt x="1" y="31915"/>
                  </a:lnTo>
                  <a:lnTo>
                    <a:pt x="2676" y="31915"/>
                  </a:lnTo>
                  <a:lnTo>
                    <a:pt x="3983" y="25928"/>
                  </a:lnTo>
                  <a:lnTo>
                    <a:pt x="5290" y="31915"/>
                  </a:lnTo>
                  <a:lnTo>
                    <a:pt x="17539" y="31915"/>
                  </a:lnTo>
                  <a:lnTo>
                    <a:pt x="16384" y="3617"/>
                  </a:lnTo>
                  <a:lnTo>
                    <a:pt x="142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14c9a58c41f_2_772"/>
            <p:cNvSpPr/>
            <p:nvPr/>
          </p:nvSpPr>
          <p:spPr>
            <a:xfrm>
              <a:off x="447075" y="1426600"/>
              <a:ext cx="122375" cy="132250"/>
            </a:xfrm>
            <a:custGeom>
              <a:rect b="b" l="l" r="r" t="t"/>
              <a:pathLst>
                <a:path extrusionOk="0" h="5290" w="4895">
                  <a:moveTo>
                    <a:pt x="4742" y="0"/>
                  </a:moveTo>
                  <a:lnTo>
                    <a:pt x="2068" y="1064"/>
                  </a:lnTo>
                  <a:cubicBezTo>
                    <a:pt x="1824" y="1186"/>
                    <a:pt x="1581" y="1338"/>
                    <a:pt x="1429" y="1581"/>
                  </a:cubicBezTo>
                  <a:lnTo>
                    <a:pt x="1" y="3496"/>
                  </a:lnTo>
                  <a:lnTo>
                    <a:pt x="1521" y="5289"/>
                  </a:lnTo>
                  <a:lnTo>
                    <a:pt x="3253" y="4499"/>
                  </a:lnTo>
                  <a:lnTo>
                    <a:pt x="4287" y="4803"/>
                  </a:lnTo>
                  <a:lnTo>
                    <a:pt x="4651" y="3283"/>
                  </a:lnTo>
                  <a:cubicBezTo>
                    <a:pt x="4712" y="3040"/>
                    <a:pt x="4651" y="2797"/>
                    <a:pt x="4469" y="2584"/>
                  </a:cubicBezTo>
                  <a:lnTo>
                    <a:pt x="3466" y="1459"/>
                  </a:lnTo>
                  <a:lnTo>
                    <a:pt x="4530" y="821"/>
                  </a:lnTo>
                  <a:cubicBezTo>
                    <a:pt x="4803" y="639"/>
                    <a:pt x="4894" y="274"/>
                    <a:pt x="4742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14c9a58c41f_2_772"/>
            <p:cNvSpPr/>
            <p:nvPr/>
          </p:nvSpPr>
          <p:spPr>
            <a:xfrm>
              <a:off x="21550" y="1457000"/>
              <a:ext cx="472675" cy="273500"/>
            </a:xfrm>
            <a:custGeom>
              <a:rect b="b" l="l" r="r" t="t"/>
              <a:pathLst>
                <a:path extrusionOk="0" h="10940" w="18907">
                  <a:moveTo>
                    <a:pt x="0" y="0"/>
                  </a:moveTo>
                  <a:lnTo>
                    <a:pt x="486" y="4681"/>
                  </a:lnTo>
                  <a:lnTo>
                    <a:pt x="7477" y="10304"/>
                  </a:lnTo>
                  <a:cubicBezTo>
                    <a:pt x="7993" y="10726"/>
                    <a:pt x="8621" y="10939"/>
                    <a:pt x="9251" y="10939"/>
                  </a:cubicBezTo>
                  <a:cubicBezTo>
                    <a:pt x="9845" y="10939"/>
                    <a:pt x="10440" y="10749"/>
                    <a:pt x="10943" y="10365"/>
                  </a:cubicBezTo>
                  <a:lnTo>
                    <a:pt x="18906" y="4499"/>
                  </a:lnTo>
                  <a:lnTo>
                    <a:pt x="18845" y="4073"/>
                  </a:lnTo>
                  <a:cubicBezTo>
                    <a:pt x="18724" y="3040"/>
                    <a:pt x="17964" y="2158"/>
                    <a:pt x="16961" y="1885"/>
                  </a:cubicBezTo>
                  <a:lnTo>
                    <a:pt x="9180" y="7325"/>
                  </a:lnTo>
                  <a:lnTo>
                    <a:pt x="3374" y="1429"/>
                  </a:lnTo>
                  <a:cubicBezTo>
                    <a:pt x="2493" y="517"/>
                    <a:pt x="1277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14c9a58c41f_2_772"/>
            <p:cNvSpPr/>
            <p:nvPr/>
          </p:nvSpPr>
          <p:spPr>
            <a:xfrm>
              <a:off x="-234550" y="1184200"/>
              <a:ext cx="247000" cy="246975"/>
            </a:xfrm>
            <a:custGeom>
              <a:rect b="b" l="l" r="r" t="t"/>
              <a:pathLst>
                <a:path extrusionOk="0" h="9879" w="9880">
                  <a:moveTo>
                    <a:pt x="4925" y="0"/>
                  </a:moveTo>
                  <a:cubicBezTo>
                    <a:pt x="2189" y="0"/>
                    <a:pt x="1" y="2219"/>
                    <a:pt x="1" y="4924"/>
                  </a:cubicBezTo>
                  <a:cubicBezTo>
                    <a:pt x="1" y="7660"/>
                    <a:pt x="2189" y="9879"/>
                    <a:pt x="4925" y="9879"/>
                  </a:cubicBezTo>
                  <a:cubicBezTo>
                    <a:pt x="7661" y="9879"/>
                    <a:pt x="9879" y="7660"/>
                    <a:pt x="9879" y="4924"/>
                  </a:cubicBezTo>
                  <a:cubicBezTo>
                    <a:pt x="9879" y="2219"/>
                    <a:pt x="7661" y="0"/>
                    <a:pt x="4925" y="0"/>
                  </a:cubicBezTo>
                  <a:close/>
                </a:path>
              </a:pathLst>
            </a:custGeom>
            <a:solidFill>
              <a:srgbClr val="DA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14c9a58c41f_2_772"/>
            <p:cNvSpPr/>
            <p:nvPr/>
          </p:nvSpPr>
          <p:spPr>
            <a:xfrm>
              <a:off x="-347000" y="1140950"/>
              <a:ext cx="392875" cy="546600"/>
            </a:xfrm>
            <a:custGeom>
              <a:rect b="b" l="l" r="r" t="t"/>
              <a:pathLst>
                <a:path extrusionOk="0" h="21864" w="15715">
                  <a:moveTo>
                    <a:pt x="10136" y="0"/>
                  </a:moveTo>
                  <a:cubicBezTo>
                    <a:pt x="9959" y="0"/>
                    <a:pt x="9782" y="9"/>
                    <a:pt x="9605" y="28"/>
                  </a:cubicBezTo>
                  <a:cubicBezTo>
                    <a:pt x="8055" y="180"/>
                    <a:pt x="6596" y="1001"/>
                    <a:pt x="5684" y="2247"/>
                  </a:cubicBezTo>
                  <a:cubicBezTo>
                    <a:pt x="4316" y="4101"/>
                    <a:pt x="4256" y="6624"/>
                    <a:pt x="3253" y="8691"/>
                  </a:cubicBezTo>
                  <a:cubicBezTo>
                    <a:pt x="2523" y="10150"/>
                    <a:pt x="1338" y="11366"/>
                    <a:pt x="699" y="12885"/>
                  </a:cubicBezTo>
                  <a:cubicBezTo>
                    <a:pt x="61" y="14375"/>
                    <a:pt x="0" y="16138"/>
                    <a:pt x="547" y="17688"/>
                  </a:cubicBezTo>
                  <a:cubicBezTo>
                    <a:pt x="1307" y="19785"/>
                    <a:pt x="3222" y="21457"/>
                    <a:pt x="5441" y="21791"/>
                  </a:cubicBezTo>
                  <a:cubicBezTo>
                    <a:pt x="5744" y="21840"/>
                    <a:pt x="6051" y="21864"/>
                    <a:pt x="6358" y="21864"/>
                  </a:cubicBezTo>
                  <a:cubicBezTo>
                    <a:pt x="7596" y="21864"/>
                    <a:pt x="8838" y="21470"/>
                    <a:pt x="9788" y="20667"/>
                  </a:cubicBezTo>
                  <a:cubicBezTo>
                    <a:pt x="10973" y="19694"/>
                    <a:pt x="11642" y="18083"/>
                    <a:pt x="11459" y="16563"/>
                  </a:cubicBezTo>
                  <a:cubicBezTo>
                    <a:pt x="11277" y="15378"/>
                    <a:pt x="10639" y="14283"/>
                    <a:pt x="10608" y="13098"/>
                  </a:cubicBezTo>
                  <a:cubicBezTo>
                    <a:pt x="10548" y="11457"/>
                    <a:pt x="11672" y="10058"/>
                    <a:pt x="12675" y="8751"/>
                  </a:cubicBezTo>
                  <a:cubicBezTo>
                    <a:pt x="14438" y="6472"/>
                    <a:pt x="15715" y="3007"/>
                    <a:pt x="12888" y="879"/>
                  </a:cubicBezTo>
                  <a:cubicBezTo>
                    <a:pt x="12090" y="287"/>
                    <a:pt x="11117" y="0"/>
                    <a:pt x="10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g14c9a58c41f_2_7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4c9a58c41f_0_631"/>
          <p:cNvSpPr txBox="1"/>
          <p:nvPr>
            <p:ph idx="4294967295" type="body"/>
          </p:nvPr>
        </p:nvSpPr>
        <p:spPr>
          <a:xfrm>
            <a:off x="3158300" y="238388"/>
            <a:ext cx="4699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Sending a Message </a:t>
            </a:r>
            <a:endParaRPr b="1"/>
          </a:p>
        </p:txBody>
      </p:sp>
      <p:pic>
        <p:nvPicPr>
          <p:cNvPr id="772" name="Google Shape;772;g14c9a58c41f_0_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950" y="950500"/>
            <a:ext cx="6587150" cy="3891674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g14c9a58c41f_0_6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4c9a58c41f_0_110"/>
          <p:cNvSpPr txBox="1"/>
          <p:nvPr>
            <p:ph idx="4294967295" type="subTitle"/>
          </p:nvPr>
        </p:nvSpPr>
        <p:spPr>
          <a:xfrm>
            <a:off x="2619825" y="-52950"/>
            <a:ext cx="3536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Retrieving a Message</a:t>
            </a:r>
            <a:endParaRPr b="1"/>
          </a:p>
        </p:txBody>
      </p:sp>
      <p:sp>
        <p:nvSpPr>
          <p:cNvPr id="779" name="Google Shape;779;g14c9a58c41f_0_110"/>
          <p:cNvSpPr/>
          <p:nvPr/>
        </p:nvSpPr>
        <p:spPr>
          <a:xfrm flipH="1" rot="1637290">
            <a:off x="3807910" y="743046"/>
            <a:ext cx="567756" cy="318259"/>
          </a:xfrm>
          <a:custGeom>
            <a:rect b="b" l="l" r="r" t="t"/>
            <a:pathLst>
              <a:path extrusionOk="0" h="9118" w="16266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EAF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g14c9a58c41f_0_110"/>
          <p:cNvGrpSpPr/>
          <p:nvPr/>
        </p:nvGrpSpPr>
        <p:grpSpPr>
          <a:xfrm>
            <a:off x="8668436" y="3628999"/>
            <a:ext cx="475557" cy="1514497"/>
            <a:chOff x="3576998" y="1993547"/>
            <a:chExt cx="1066271" cy="2789129"/>
          </a:xfrm>
        </p:grpSpPr>
        <p:sp>
          <p:nvSpPr>
            <p:cNvPr id="781" name="Google Shape;781;g14c9a58c41f_0_110"/>
            <p:cNvSpPr/>
            <p:nvPr/>
          </p:nvSpPr>
          <p:spPr>
            <a:xfrm>
              <a:off x="3659020" y="3496079"/>
              <a:ext cx="286497" cy="719821"/>
            </a:xfrm>
            <a:custGeom>
              <a:rect b="b" l="l" r="r" t="t"/>
              <a:pathLst>
                <a:path extrusionOk="0" h="19615" w="7807">
                  <a:moveTo>
                    <a:pt x="5338" y="1"/>
                  </a:moveTo>
                  <a:lnTo>
                    <a:pt x="5338" y="1"/>
                  </a:lnTo>
                  <a:cubicBezTo>
                    <a:pt x="5271" y="101"/>
                    <a:pt x="1" y="10875"/>
                    <a:pt x="7139" y="19615"/>
                  </a:cubicBezTo>
                  <a:lnTo>
                    <a:pt x="7806" y="19081"/>
                  </a:lnTo>
                  <a:cubicBezTo>
                    <a:pt x="1001" y="10775"/>
                    <a:pt x="6038" y="468"/>
                    <a:pt x="6072" y="367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14c9a58c41f_0_110"/>
            <p:cNvSpPr/>
            <p:nvPr/>
          </p:nvSpPr>
          <p:spPr>
            <a:xfrm>
              <a:off x="4012794" y="3669923"/>
              <a:ext cx="129799" cy="359929"/>
            </a:xfrm>
            <a:custGeom>
              <a:rect b="b" l="l" r="r" t="t"/>
              <a:pathLst>
                <a:path extrusionOk="0" h="9808" w="3537">
                  <a:moveTo>
                    <a:pt x="1" y="0"/>
                  </a:moveTo>
                  <a:lnTo>
                    <a:pt x="1" y="9807"/>
                  </a:lnTo>
                  <a:lnTo>
                    <a:pt x="3537" y="9807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14c9a58c41f_0_110"/>
            <p:cNvSpPr/>
            <p:nvPr/>
          </p:nvSpPr>
          <p:spPr>
            <a:xfrm>
              <a:off x="4233169" y="3646655"/>
              <a:ext cx="129762" cy="381948"/>
            </a:xfrm>
            <a:custGeom>
              <a:rect b="b" l="l" r="r" t="t"/>
              <a:pathLst>
                <a:path extrusionOk="0" h="10408" w="3536">
                  <a:moveTo>
                    <a:pt x="0" y="0"/>
                  </a:moveTo>
                  <a:lnTo>
                    <a:pt x="0" y="10408"/>
                  </a:lnTo>
                  <a:lnTo>
                    <a:pt x="3536" y="10408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4c9a58c41f_0_110"/>
            <p:cNvSpPr/>
            <p:nvPr/>
          </p:nvSpPr>
          <p:spPr>
            <a:xfrm>
              <a:off x="3933232" y="3949019"/>
              <a:ext cx="514169" cy="833657"/>
            </a:xfrm>
            <a:custGeom>
              <a:rect b="b" l="l" r="r" t="t"/>
              <a:pathLst>
                <a:path extrusionOk="0" h="22717" w="14011">
                  <a:moveTo>
                    <a:pt x="7006" y="1"/>
                  </a:moveTo>
                  <a:cubicBezTo>
                    <a:pt x="3136" y="1"/>
                    <a:pt x="1" y="3136"/>
                    <a:pt x="1" y="7006"/>
                  </a:cubicBezTo>
                  <a:lnTo>
                    <a:pt x="1" y="15712"/>
                  </a:lnTo>
                  <a:cubicBezTo>
                    <a:pt x="1" y="19581"/>
                    <a:pt x="3136" y="22717"/>
                    <a:pt x="7006" y="22717"/>
                  </a:cubicBezTo>
                  <a:cubicBezTo>
                    <a:pt x="10875" y="22717"/>
                    <a:pt x="14011" y="19581"/>
                    <a:pt x="14011" y="15712"/>
                  </a:cubicBezTo>
                  <a:lnTo>
                    <a:pt x="14011" y="7006"/>
                  </a:lnTo>
                  <a:cubicBezTo>
                    <a:pt x="14011" y="3136"/>
                    <a:pt x="10875" y="1"/>
                    <a:pt x="7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14c9a58c41f_0_110"/>
            <p:cNvSpPr/>
            <p:nvPr/>
          </p:nvSpPr>
          <p:spPr>
            <a:xfrm>
              <a:off x="3933232" y="3629517"/>
              <a:ext cx="514169" cy="143267"/>
            </a:xfrm>
            <a:custGeom>
              <a:rect b="b" l="l" r="r" t="t"/>
              <a:pathLst>
                <a:path extrusionOk="0" h="3904" w="14011">
                  <a:moveTo>
                    <a:pt x="1935" y="0"/>
                  </a:moveTo>
                  <a:cubicBezTo>
                    <a:pt x="868" y="0"/>
                    <a:pt x="1" y="901"/>
                    <a:pt x="1" y="1969"/>
                  </a:cubicBezTo>
                  <a:cubicBezTo>
                    <a:pt x="1" y="3036"/>
                    <a:pt x="868" y="3903"/>
                    <a:pt x="1935" y="3903"/>
                  </a:cubicBezTo>
                  <a:lnTo>
                    <a:pt x="12076" y="3903"/>
                  </a:lnTo>
                  <a:cubicBezTo>
                    <a:pt x="13143" y="3903"/>
                    <a:pt x="14011" y="3036"/>
                    <a:pt x="14011" y="1969"/>
                  </a:cubicBezTo>
                  <a:cubicBezTo>
                    <a:pt x="14011" y="901"/>
                    <a:pt x="13143" y="0"/>
                    <a:pt x="12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14c9a58c41f_0_110"/>
            <p:cNvSpPr/>
            <p:nvPr/>
          </p:nvSpPr>
          <p:spPr>
            <a:xfrm>
              <a:off x="3712893" y="2734647"/>
              <a:ext cx="930355" cy="965878"/>
            </a:xfrm>
            <a:custGeom>
              <a:rect b="b" l="l" r="r" t="t"/>
              <a:pathLst>
                <a:path extrusionOk="0" h="26320" w="25352">
                  <a:moveTo>
                    <a:pt x="6805" y="0"/>
                  </a:moveTo>
                  <a:cubicBezTo>
                    <a:pt x="3036" y="0"/>
                    <a:pt x="0" y="3069"/>
                    <a:pt x="0" y="6805"/>
                  </a:cubicBezTo>
                  <a:lnTo>
                    <a:pt x="0" y="13643"/>
                  </a:lnTo>
                  <a:cubicBezTo>
                    <a:pt x="0" y="20615"/>
                    <a:pt x="5704" y="26319"/>
                    <a:pt x="12676" y="26319"/>
                  </a:cubicBezTo>
                  <a:cubicBezTo>
                    <a:pt x="19648" y="26319"/>
                    <a:pt x="25352" y="20615"/>
                    <a:pt x="25352" y="13643"/>
                  </a:cubicBezTo>
                  <a:lnTo>
                    <a:pt x="25352" y="6805"/>
                  </a:lnTo>
                  <a:cubicBezTo>
                    <a:pt x="25352" y="3036"/>
                    <a:pt x="22316" y="0"/>
                    <a:pt x="185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14c9a58c41f_0_110"/>
            <p:cNvSpPr/>
            <p:nvPr/>
          </p:nvSpPr>
          <p:spPr>
            <a:xfrm>
              <a:off x="3880606" y="2838689"/>
              <a:ext cx="588848" cy="590059"/>
            </a:xfrm>
            <a:custGeom>
              <a:rect b="b" l="l" r="r" t="t"/>
              <a:pathLst>
                <a:path extrusionOk="0" h="16079" w="16046">
                  <a:moveTo>
                    <a:pt x="8006" y="1"/>
                  </a:moveTo>
                  <a:cubicBezTo>
                    <a:pt x="3569" y="1"/>
                    <a:pt x="0" y="3603"/>
                    <a:pt x="0" y="8040"/>
                  </a:cubicBezTo>
                  <a:cubicBezTo>
                    <a:pt x="0" y="12476"/>
                    <a:pt x="3569" y="16079"/>
                    <a:pt x="8006" y="16079"/>
                  </a:cubicBezTo>
                  <a:cubicBezTo>
                    <a:pt x="12476" y="16079"/>
                    <a:pt x="16045" y="12476"/>
                    <a:pt x="16045" y="8040"/>
                  </a:cubicBezTo>
                  <a:cubicBezTo>
                    <a:pt x="16045" y="3603"/>
                    <a:pt x="12476" y="1"/>
                    <a:pt x="8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14c9a58c41f_0_110"/>
            <p:cNvSpPr/>
            <p:nvPr/>
          </p:nvSpPr>
          <p:spPr>
            <a:xfrm>
              <a:off x="3996904" y="2956200"/>
              <a:ext cx="356259" cy="356259"/>
            </a:xfrm>
            <a:custGeom>
              <a:rect b="b" l="l" r="r" t="t"/>
              <a:pathLst>
                <a:path extrusionOk="0" h="9708" w="9708">
                  <a:moveTo>
                    <a:pt x="4837" y="1"/>
                  </a:moveTo>
                  <a:cubicBezTo>
                    <a:pt x="2168" y="1"/>
                    <a:pt x="0" y="2169"/>
                    <a:pt x="0" y="4838"/>
                  </a:cubicBezTo>
                  <a:cubicBezTo>
                    <a:pt x="0" y="7506"/>
                    <a:pt x="2168" y="9708"/>
                    <a:pt x="4837" y="9708"/>
                  </a:cubicBezTo>
                  <a:cubicBezTo>
                    <a:pt x="7539" y="9708"/>
                    <a:pt x="9707" y="7506"/>
                    <a:pt x="9707" y="4838"/>
                  </a:cubicBezTo>
                  <a:cubicBezTo>
                    <a:pt x="9707" y="2169"/>
                    <a:pt x="7539" y="1"/>
                    <a:pt x="4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14c9a58c41f_0_110"/>
            <p:cNvSpPr/>
            <p:nvPr/>
          </p:nvSpPr>
          <p:spPr>
            <a:xfrm>
              <a:off x="4067879" y="2997853"/>
              <a:ext cx="78386" cy="78349"/>
            </a:xfrm>
            <a:custGeom>
              <a:rect b="b" l="l" r="r" t="t"/>
              <a:pathLst>
                <a:path extrusionOk="0" h="2135" w="2136">
                  <a:moveTo>
                    <a:pt x="1068" y="0"/>
                  </a:moveTo>
                  <a:cubicBezTo>
                    <a:pt x="468" y="0"/>
                    <a:pt x="1" y="467"/>
                    <a:pt x="1" y="1068"/>
                  </a:cubicBezTo>
                  <a:cubicBezTo>
                    <a:pt x="1" y="1635"/>
                    <a:pt x="468" y="2135"/>
                    <a:pt x="1068" y="2135"/>
                  </a:cubicBezTo>
                  <a:cubicBezTo>
                    <a:pt x="1635" y="2135"/>
                    <a:pt x="2136" y="1635"/>
                    <a:pt x="2136" y="1068"/>
                  </a:cubicBezTo>
                  <a:cubicBezTo>
                    <a:pt x="2136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14c9a58c41f_0_110"/>
            <p:cNvSpPr/>
            <p:nvPr/>
          </p:nvSpPr>
          <p:spPr>
            <a:xfrm>
              <a:off x="3576998" y="1993620"/>
              <a:ext cx="391746" cy="1065512"/>
            </a:xfrm>
            <a:custGeom>
              <a:rect b="b" l="l" r="r" t="t"/>
              <a:pathLst>
                <a:path extrusionOk="0" h="29035" w="10675">
                  <a:moveTo>
                    <a:pt x="3601" y="1"/>
                  </a:moveTo>
                  <a:cubicBezTo>
                    <a:pt x="3425" y="1"/>
                    <a:pt x="3248" y="15"/>
                    <a:pt x="3070" y="45"/>
                  </a:cubicBezTo>
                  <a:cubicBezTo>
                    <a:pt x="1268" y="311"/>
                    <a:pt x="1" y="2046"/>
                    <a:pt x="301" y="3847"/>
                  </a:cubicBezTo>
                  <a:lnTo>
                    <a:pt x="3770" y="26197"/>
                  </a:lnTo>
                  <a:cubicBezTo>
                    <a:pt x="4043" y="27864"/>
                    <a:pt x="5500" y="29035"/>
                    <a:pt x="7115" y="29035"/>
                  </a:cubicBezTo>
                  <a:cubicBezTo>
                    <a:pt x="7277" y="29035"/>
                    <a:pt x="7441" y="29023"/>
                    <a:pt x="7606" y="28999"/>
                  </a:cubicBezTo>
                  <a:cubicBezTo>
                    <a:pt x="9407" y="28698"/>
                    <a:pt x="10675" y="26997"/>
                    <a:pt x="10375" y="25163"/>
                  </a:cubicBezTo>
                  <a:lnTo>
                    <a:pt x="6906" y="2813"/>
                  </a:lnTo>
                  <a:cubicBezTo>
                    <a:pt x="6635" y="1190"/>
                    <a:pt x="5200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14c9a58c41f_0_110"/>
            <p:cNvSpPr/>
            <p:nvPr/>
          </p:nvSpPr>
          <p:spPr>
            <a:xfrm>
              <a:off x="3898955" y="1993547"/>
              <a:ext cx="388076" cy="924263"/>
            </a:xfrm>
            <a:custGeom>
              <a:rect b="b" l="l" r="r" t="t"/>
              <a:pathLst>
                <a:path extrusionOk="0" h="25186" w="10575">
                  <a:moveTo>
                    <a:pt x="7009" y="1"/>
                  </a:moveTo>
                  <a:cubicBezTo>
                    <a:pt x="5395" y="1"/>
                    <a:pt x="3969" y="1133"/>
                    <a:pt x="3670" y="2749"/>
                  </a:cubicBezTo>
                  <a:lnTo>
                    <a:pt x="334" y="21228"/>
                  </a:lnTo>
                  <a:cubicBezTo>
                    <a:pt x="1" y="23030"/>
                    <a:pt x="1201" y="24798"/>
                    <a:pt x="3003" y="25131"/>
                  </a:cubicBezTo>
                  <a:cubicBezTo>
                    <a:pt x="3205" y="25168"/>
                    <a:pt x="3406" y="25186"/>
                    <a:pt x="3604" y="25186"/>
                  </a:cubicBezTo>
                  <a:cubicBezTo>
                    <a:pt x="5203" y="25186"/>
                    <a:pt x="6609" y="24032"/>
                    <a:pt x="6906" y="22429"/>
                  </a:cubicBezTo>
                  <a:lnTo>
                    <a:pt x="10275" y="3949"/>
                  </a:lnTo>
                  <a:cubicBezTo>
                    <a:pt x="10575" y="2148"/>
                    <a:pt x="9374" y="380"/>
                    <a:pt x="7573" y="47"/>
                  </a:cubicBezTo>
                  <a:cubicBezTo>
                    <a:pt x="7383" y="16"/>
                    <a:pt x="7195" y="1"/>
                    <a:pt x="7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14c9a58c41f_0_110"/>
            <p:cNvSpPr/>
            <p:nvPr/>
          </p:nvSpPr>
          <p:spPr>
            <a:xfrm>
              <a:off x="3624743" y="2843717"/>
              <a:ext cx="486022" cy="542940"/>
            </a:xfrm>
            <a:custGeom>
              <a:rect b="b" l="l" r="r" t="t"/>
              <a:pathLst>
                <a:path extrusionOk="0" h="14795" w="13244">
                  <a:moveTo>
                    <a:pt x="8658" y="1"/>
                  </a:moveTo>
                  <a:cubicBezTo>
                    <a:pt x="7277" y="1"/>
                    <a:pt x="5923" y="704"/>
                    <a:pt x="5171" y="1965"/>
                  </a:cubicBezTo>
                  <a:lnTo>
                    <a:pt x="1168" y="8670"/>
                  </a:lnTo>
                  <a:cubicBezTo>
                    <a:pt x="1" y="10571"/>
                    <a:pt x="634" y="13073"/>
                    <a:pt x="2536" y="14207"/>
                  </a:cubicBezTo>
                  <a:cubicBezTo>
                    <a:pt x="3196" y="14606"/>
                    <a:pt x="3923" y="14794"/>
                    <a:pt x="4638" y="14794"/>
                  </a:cubicBezTo>
                  <a:cubicBezTo>
                    <a:pt x="6019" y="14794"/>
                    <a:pt x="7359" y="14092"/>
                    <a:pt x="8106" y="12840"/>
                  </a:cubicBezTo>
                  <a:lnTo>
                    <a:pt x="12109" y="6135"/>
                  </a:lnTo>
                  <a:cubicBezTo>
                    <a:pt x="13243" y="4233"/>
                    <a:pt x="12643" y="1732"/>
                    <a:pt x="10708" y="564"/>
                  </a:cubicBezTo>
                  <a:cubicBezTo>
                    <a:pt x="10068" y="182"/>
                    <a:pt x="9359" y="1"/>
                    <a:pt x="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14c9a58c41f_0_110"/>
            <p:cNvSpPr/>
            <p:nvPr/>
          </p:nvSpPr>
          <p:spPr>
            <a:xfrm>
              <a:off x="4174378" y="2451845"/>
              <a:ext cx="246093" cy="748005"/>
            </a:xfrm>
            <a:custGeom>
              <a:rect b="b" l="l" r="r" t="t"/>
              <a:pathLst>
                <a:path extrusionOk="0" h="20383" w="6706">
                  <a:moveTo>
                    <a:pt x="3370" y="1"/>
                  </a:moveTo>
                  <a:cubicBezTo>
                    <a:pt x="1535" y="1"/>
                    <a:pt x="1" y="1502"/>
                    <a:pt x="1" y="3337"/>
                  </a:cubicBezTo>
                  <a:lnTo>
                    <a:pt x="1" y="17046"/>
                  </a:lnTo>
                  <a:cubicBezTo>
                    <a:pt x="1" y="18881"/>
                    <a:pt x="1535" y="20382"/>
                    <a:pt x="3370" y="20382"/>
                  </a:cubicBezTo>
                  <a:cubicBezTo>
                    <a:pt x="5205" y="20382"/>
                    <a:pt x="6706" y="18881"/>
                    <a:pt x="6706" y="17046"/>
                  </a:cubicBezTo>
                  <a:lnTo>
                    <a:pt x="6706" y="3337"/>
                  </a:lnTo>
                  <a:cubicBezTo>
                    <a:pt x="6706" y="1502"/>
                    <a:pt x="5205" y="1"/>
                    <a:pt x="3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14c9a58c41f_0_110"/>
            <p:cNvSpPr/>
            <p:nvPr/>
          </p:nvSpPr>
          <p:spPr>
            <a:xfrm>
              <a:off x="4422901" y="2472653"/>
              <a:ext cx="220368" cy="605986"/>
            </a:xfrm>
            <a:custGeom>
              <a:rect b="b" l="l" r="r" t="t"/>
              <a:pathLst>
                <a:path extrusionOk="0" h="16513" w="6005">
                  <a:moveTo>
                    <a:pt x="2836" y="1"/>
                  </a:moveTo>
                  <a:cubicBezTo>
                    <a:pt x="1268" y="1"/>
                    <a:pt x="0" y="1302"/>
                    <a:pt x="0" y="2870"/>
                  </a:cubicBezTo>
                  <a:lnTo>
                    <a:pt x="0" y="13644"/>
                  </a:lnTo>
                  <a:cubicBezTo>
                    <a:pt x="0" y="15245"/>
                    <a:pt x="1268" y="16513"/>
                    <a:pt x="2836" y="16513"/>
                  </a:cubicBezTo>
                  <a:lnTo>
                    <a:pt x="3169" y="16513"/>
                  </a:lnTo>
                  <a:cubicBezTo>
                    <a:pt x="4737" y="16513"/>
                    <a:pt x="6005" y="15245"/>
                    <a:pt x="6005" y="13644"/>
                  </a:cubicBezTo>
                  <a:lnTo>
                    <a:pt x="6005" y="2870"/>
                  </a:lnTo>
                  <a:cubicBezTo>
                    <a:pt x="6005" y="1302"/>
                    <a:pt x="4737" y="1"/>
                    <a:pt x="3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14c9a58c41f_0_110"/>
            <p:cNvSpPr/>
            <p:nvPr/>
          </p:nvSpPr>
          <p:spPr>
            <a:xfrm>
              <a:off x="4247849" y="2793403"/>
              <a:ext cx="89395" cy="265653"/>
            </a:xfrm>
            <a:custGeom>
              <a:rect b="b" l="l" r="r" t="t"/>
              <a:pathLst>
                <a:path extrusionOk="0" h="7239" w="2436">
                  <a:moveTo>
                    <a:pt x="1201" y="0"/>
                  </a:moveTo>
                  <a:cubicBezTo>
                    <a:pt x="534" y="0"/>
                    <a:pt x="0" y="534"/>
                    <a:pt x="0" y="1201"/>
                  </a:cubicBezTo>
                  <a:lnTo>
                    <a:pt x="0" y="6005"/>
                  </a:lnTo>
                  <a:cubicBezTo>
                    <a:pt x="0" y="6705"/>
                    <a:pt x="534" y="7239"/>
                    <a:pt x="1201" y="7239"/>
                  </a:cubicBezTo>
                  <a:cubicBezTo>
                    <a:pt x="1868" y="7239"/>
                    <a:pt x="2435" y="6705"/>
                    <a:pt x="2435" y="6005"/>
                  </a:cubicBezTo>
                  <a:lnTo>
                    <a:pt x="2435" y="1201"/>
                  </a:lnTo>
                  <a:cubicBezTo>
                    <a:pt x="2435" y="534"/>
                    <a:pt x="1868" y="0"/>
                    <a:pt x="1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14c9a58c41f_0_110"/>
            <p:cNvSpPr/>
            <p:nvPr/>
          </p:nvSpPr>
          <p:spPr>
            <a:xfrm>
              <a:off x="3836531" y="2935611"/>
              <a:ext cx="171414" cy="201946"/>
            </a:xfrm>
            <a:custGeom>
              <a:rect b="b" l="l" r="r" t="t"/>
              <a:pathLst>
                <a:path extrusionOk="0" h="5503" w="4671">
                  <a:moveTo>
                    <a:pt x="3276" y="0"/>
                  </a:moveTo>
                  <a:cubicBezTo>
                    <a:pt x="2873" y="0"/>
                    <a:pt x="2482" y="199"/>
                    <a:pt x="2269" y="562"/>
                  </a:cubicBezTo>
                  <a:lnTo>
                    <a:pt x="334" y="3664"/>
                  </a:lnTo>
                  <a:cubicBezTo>
                    <a:pt x="0" y="4231"/>
                    <a:pt x="167" y="4965"/>
                    <a:pt x="734" y="5332"/>
                  </a:cubicBezTo>
                  <a:cubicBezTo>
                    <a:pt x="930" y="5447"/>
                    <a:pt x="1150" y="5503"/>
                    <a:pt x="1367" y="5503"/>
                  </a:cubicBezTo>
                  <a:cubicBezTo>
                    <a:pt x="1779" y="5503"/>
                    <a:pt x="2184" y="5303"/>
                    <a:pt x="2402" y="4932"/>
                  </a:cubicBezTo>
                  <a:lnTo>
                    <a:pt x="4337" y="1863"/>
                  </a:lnTo>
                  <a:cubicBezTo>
                    <a:pt x="4670" y="1296"/>
                    <a:pt x="4504" y="529"/>
                    <a:pt x="3937" y="195"/>
                  </a:cubicBezTo>
                  <a:cubicBezTo>
                    <a:pt x="3732" y="63"/>
                    <a:pt x="3502" y="0"/>
                    <a:pt x="3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14c9a58c41f_0_110"/>
            <p:cNvSpPr/>
            <p:nvPr/>
          </p:nvSpPr>
          <p:spPr>
            <a:xfrm>
              <a:off x="4488995" y="2752997"/>
              <a:ext cx="89395" cy="265690"/>
            </a:xfrm>
            <a:custGeom>
              <a:rect b="b" l="l" r="r" t="t"/>
              <a:pathLst>
                <a:path extrusionOk="0" h="7240" w="2436">
                  <a:moveTo>
                    <a:pt x="1202" y="1"/>
                  </a:moveTo>
                  <a:cubicBezTo>
                    <a:pt x="534" y="1"/>
                    <a:pt x="1" y="534"/>
                    <a:pt x="1" y="1202"/>
                  </a:cubicBezTo>
                  <a:lnTo>
                    <a:pt x="1" y="6005"/>
                  </a:lnTo>
                  <a:cubicBezTo>
                    <a:pt x="1" y="6672"/>
                    <a:pt x="534" y="7239"/>
                    <a:pt x="1202" y="7239"/>
                  </a:cubicBezTo>
                  <a:cubicBezTo>
                    <a:pt x="1869" y="7239"/>
                    <a:pt x="2402" y="6672"/>
                    <a:pt x="2436" y="6005"/>
                  </a:cubicBezTo>
                  <a:lnTo>
                    <a:pt x="2436" y="1202"/>
                  </a:lnTo>
                  <a:cubicBezTo>
                    <a:pt x="2436" y="534"/>
                    <a:pt x="1869" y="1"/>
                    <a:pt x="1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14c9a58c41f_0_110"/>
            <p:cNvSpPr/>
            <p:nvPr/>
          </p:nvSpPr>
          <p:spPr>
            <a:xfrm>
              <a:off x="3883028" y="3575643"/>
              <a:ext cx="725950" cy="918135"/>
            </a:xfrm>
            <a:custGeom>
              <a:rect b="b" l="l" r="r" t="t"/>
              <a:pathLst>
                <a:path extrusionOk="0" h="25019" w="19782">
                  <a:moveTo>
                    <a:pt x="16913" y="1"/>
                  </a:moveTo>
                  <a:lnTo>
                    <a:pt x="16112" y="268"/>
                  </a:lnTo>
                  <a:cubicBezTo>
                    <a:pt x="16213" y="601"/>
                    <a:pt x="18748" y="8473"/>
                    <a:pt x="11142" y="11976"/>
                  </a:cubicBezTo>
                  <a:cubicBezTo>
                    <a:pt x="5472" y="14611"/>
                    <a:pt x="1602" y="17914"/>
                    <a:pt x="501" y="21116"/>
                  </a:cubicBezTo>
                  <a:cubicBezTo>
                    <a:pt x="1" y="22517"/>
                    <a:pt x="68" y="23818"/>
                    <a:pt x="701" y="25019"/>
                  </a:cubicBezTo>
                  <a:lnTo>
                    <a:pt x="1435" y="24652"/>
                  </a:lnTo>
                  <a:cubicBezTo>
                    <a:pt x="935" y="23651"/>
                    <a:pt x="868" y="22550"/>
                    <a:pt x="1302" y="21383"/>
                  </a:cubicBezTo>
                  <a:cubicBezTo>
                    <a:pt x="2303" y="18414"/>
                    <a:pt x="6039" y="15278"/>
                    <a:pt x="11476" y="12743"/>
                  </a:cubicBezTo>
                  <a:cubicBezTo>
                    <a:pt x="19782" y="8907"/>
                    <a:pt x="16913" y="101"/>
                    <a:pt x="16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9" name="Google Shape;799;g14c9a58c41f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525" y="630600"/>
            <a:ext cx="6558950" cy="451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g14c9a58c41f_0_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isation: Impacting the Energy Value Chain by Slidesgo">
  <a:themeElements>
    <a:clrScheme name="Simple Light">
      <a:dk1>
        <a:srgbClr val="553E73"/>
      </a:dk1>
      <a:lt1>
        <a:srgbClr val="FFFFFF"/>
      </a:lt1>
      <a:dk2>
        <a:srgbClr val="FF5E7C"/>
      </a:dk2>
      <a:lt2>
        <a:srgbClr val="558DA9"/>
      </a:lt2>
      <a:accent1>
        <a:srgbClr val="58CBB6"/>
      </a:accent1>
      <a:accent2>
        <a:srgbClr val="EAFAF7"/>
      </a:accent2>
      <a:accent3>
        <a:srgbClr val="FD8EA3"/>
      </a:accent3>
      <a:accent4>
        <a:srgbClr val="FFB756"/>
      </a:accent4>
      <a:accent5>
        <a:srgbClr val="6C779F"/>
      </a:accent5>
      <a:accent6>
        <a:srgbClr val="E4E4EB"/>
      </a:accent6>
      <a:hlink>
        <a:srgbClr val="553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