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9" r:id="rId2"/>
    <p:sldId id="264" r:id="rId3"/>
    <p:sldId id="258" r:id="rId4"/>
    <p:sldId id="262" r:id="rId5"/>
    <p:sldId id="290" r:id="rId6"/>
    <p:sldId id="266" r:id="rId7"/>
    <p:sldId id="287" r:id="rId8"/>
    <p:sldId id="291" r:id="rId9"/>
    <p:sldId id="270" r:id="rId10"/>
    <p:sldId id="292" r:id="rId11"/>
    <p:sldId id="293" r:id="rId12"/>
    <p:sldId id="294" r:id="rId13"/>
    <p:sldId id="295" r:id="rId14"/>
    <p:sldId id="296" r:id="rId15"/>
    <p:sldId id="280" r:id="rId16"/>
    <p:sldId id="297" r:id="rId17"/>
    <p:sldId id="298" r:id="rId18"/>
    <p:sldId id="299" r:id="rId19"/>
    <p:sldId id="30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EE3"/>
    <a:srgbClr val="554F4D"/>
    <a:srgbClr val="005289"/>
    <a:srgbClr val="CC0099"/>
    <a:srgbClr val="393939"/>
    <a:srgbClr val="04396C"/>
    <a:srgbClr val="1E3252"/>
    <a:srgbClr val="6497B1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56077-B734-48B8-A087-B77CF6F47147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F620-E065-4DB5-81B2-A61ED67D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7F620-E065-4DB5-81B2-A61ED67DAB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7F620-E065-4DB5-81B2-A61ED67DABF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2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C175-16C9-4E1C-8407-E9AD93990297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98CD-E580-4DA7-BF0A-C0E4E24026FF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E9CB-66C6-4251-9E1C-E0C4071612C1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CEE-7FAB-41BD-AA5E-AF80060D14F4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FA38-8A39-45BB-BD81-BAED6D6EDBDA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E2F2-BB2C-4BEA-9971-E9335D666D67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CBC-7613-465D-ABD2-7AF9E09547F5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2670-9466-4A71-A1FB-A1527CE9B87B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CF2D-E175-4EAB-81C8-91041ED05657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C78-F16E-48A1-B146-CC74E975E94A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C24-05B2-4CB1-87C9-8E8905868080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FBA-304B-48D8-86A8-6D3C270985AC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2C98-B6A0-4CE7-84F7-2ED1CC8EE538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200907_it_security_sbppt.ppt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inventor.mit.ed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995739" y="2205622"/>
            <a:ext cx="209384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48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</a:t>
            </a:r>
            <a:endParaRPr lang="en-US" altLang="ko-KR" sz="48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중간과제</a:t>
            </a:r>
            <a:endParaRPr lang="en-US" altLang="ko-KR" sz="44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10147941" y="5951463"/>
            <a:ext cx="19800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   솔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201711019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김세윤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202027009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오정석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201727019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3717" y="4261950"/>
            <a:ext cx="359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 먹지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??]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래픽 147">
            <a:extLst>
              <a:ext uri="{FF2B5EF4-FFF2-40B4-BE49-F238E27FC236}">
                <a16:creationId xmlns:a16="http://schemas.microsoft.com/office/drawing/2014/main" id="{99F7E5AC-B4AC-40EE-A73D-E3F3484B4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297" y="2542047"/>
            <a:ext cx="1045857" cy="1356346"/>
          </a:xfrm>
          <a:prstGeom prst="rect">
            <a:avLst/>
          </a:prstGeom>
        </p:spPr>
      </p:pic>
      <p:pic>
        <p:nvPicPr>
          <p:cNvPr id="10" name="그래픽 147">
            <a:extLst>
              <a:ext uri="{FF2B5EF4-FFF2-40B4-BE49-F238E27FC236}">
                <a16:creationId xmlns:a16="http://schemas.microsoft.com/office/drawing/2014/main" id="{B7ACC8DA-7CD2-411A-B30E-C6230C7C2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51846" y="2542047"/>
            <a:ext cx="1045857" cy="13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8850" y="6388100"/>
            <a:ext cx="2743200" cy="365125"/>
          </a:xfrm>
        </p:spPr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648450"/>
            <a:ext cx="26955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2696" y="1200150"/>
            <a:ext cx="3289300" cy="37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음식 선택 화면</a:t>
            </a:r>
          </a:p>
        </p:txBody>
      </p:sp>
      <p:pic>
        <p:nvPicPr>
          <p:cNvPr id="5124" name="Picture 4" descr="C:\Users\ojs45\Downloads\unname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46" y="1210233"/>
            <a:ext cx="1644650" cy="7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3560194" y="2243445"/>
            <a:ext cx="403604" cy="4508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7790" y="2292985"/>
            <a:ext cx="224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앱인벤터에서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전역변수 초기화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77" y="2864483"/>
            <a:ext cx="2643187" cy="44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69" y="1200150"/>
            <a:ext cx="2777332" cy="202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아래쪽 화살표 21"/>
          <p:cNvSpPr/>
          <p:nvPr/>
        </p:nvSpPr>
        <p:spPr>
          <a:xfrm rot="16200000">
            <a:off x="6936358" y="2230485"/>
            <a:ext cx="626639" cy="5674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79603"/>
              </p:ext>
            </p:extLst>
          </p:nvPr>
        </p:nvGraphicFramePr>
        <p:xfrm>
          <a:off x="7114027" y="3278169"/>
          <a:ext cx="4989073" cy="649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89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만약</a:t>
                      </a:r>
                      <a:r>
                        <a:rPr lang="en-US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(if) </a:t>
                      </a:r>
                      <a:r>
                        <a:rPr lang="ko-KR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체크박스의 체크여부가 참</a:t>
                      </a:r>
                      <a:r>
                        <a:rPr lang="en-US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(true)</a:t>
                      </a:r>
                      <a:r>
                        <a:rPr lang="ko-KR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이라면 전역변수 </a:t>
                      </a:r>
                      <a:r>
                        <a:rPr lang="ko-KR" altLang="en-US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음식리스트</a:t>
                      </a:r>
                      <a:r>
                        <a:rPr lang="ko-KR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 항목을 추가하고 만약</a:t>
                      </a:r>
                      <a:r>
                        <a:rPr lang="en-US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(if) </a:t>
                      </a:r>
                      <a:r>
                        <a:rPr lang="ko-KR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체크박스의 체크여부가 거짓</a:t>
                      </a:r>
                      <a:r>
                        <a:rPr lang="en-US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(false)</a:t>
                      </a:r>
                      <a:r>
                        <a:rPr lang="ko-KR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일</a:t>
                      </a:r>
                      <a:r>
                        <a:rPr lang="en-US" altLang="ko-KR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경우 전역 변수 </a:t>
                      </a:r>
                      <a:r>
                        <a:rPr lang="ko-KR" altLang="en-US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음식리스트</a:t>
                      </a:r>
                      <a:r>
                        <a:rPr lang="ko-KR" altLang="en-US" sz="105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항목 을 삭제한다</a:t>
                      </a:r>
                      <a:r>
                        <a:rPr lang="en-US" sz="105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  <a:endParaRPr lang="ko-KR" sz="8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9260893" y="3968708"/>
            <a:ext cx="471063" cy="409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40426" y="2484723"/>
            <a:ext cx="419173" cy="419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649295" y="1338861"/>
            <a:ext cx="419173" cy="419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483623" y="4908101"/>
            <a:ext cx="419173" cy="419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89961"/>
              </p:ext>
            </p:extLst>
          </p:nvPr>
        </p:nvGraphicFramePr>
        <p:xfrm>
          <a:off x="4103605" y="5828665"/>
          <a:ext cx="5857240" cy="715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0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FOOD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결과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오늘은 뭐 마실까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?)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을 클릭했을 때 체크박스에서 참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(true)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값이 된 카페음료 리스트로만 구성된 전역변수 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음식리스트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에서 임의의 항목을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1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가지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선택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하게 된다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(Random) 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그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다음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Food_Results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(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 결과화면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으로 화면 넘어간다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0344" y="702744"/>
            <a:ext cx="361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FOOD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클릭했을시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47913"/>
              </p:ext>
            </p:extLst>
          </p:nvPr>
        </p:nvGraphicFramePr>
        <p:xfrm>
          <a:off x="2833808" y="3278170"/>
          <a:ext cx="3986781" cy="649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6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음식리스트</a:t>
                      </a:r>
                      <a:r>
                        <a:rPr lang="ko-KR" altLang="en-US" sz="12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라는 비어있는 리스트형식의 전역변수를 </a:t>
                      </a:r>
                      <a:r>
                        <a:rPr lang="ko-KR" altLang="en-US" sz="12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앱인벤터에서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만들고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FoodList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 리스트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실행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시 초기화를 한다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E13843E9-ABE4-4F63-99F5-B9C29E032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46" y="1801291"/>
            <a:ext cx="2355034" cy="4173689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604433" y="1801291"/>
            <a:ext cx="270671" cy="3082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37947" y="2998712"/>
            <a:ext cx="279399" cy="2794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60350" y="5012895"/>
            <a:ext cx="271181" cy="209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FED6A1-735A-4C47-BF02-0738AFE70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798" y="4673931"/>
            <a:ext cx="8139302" cy="95263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4C5CC7-48B5-482F-950F-F3908745B985}"/>
              </a:ext>
            </a:extLst>
          </p:cNvPr>
          <p:cNvSpPr/>
          <p:nvPr/>
        </p:nvSpPr>
        <p:spPr>
          <a:xfrm>
            <a:off x="9441093" y="265596"/>
            <a:ext cx="2503055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5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개발 보고서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0C747-03C3-486D-8C76-D48122188C1D}"/>
              </a:ext>
            </a:extLst>
          </p:cNvPr>
          <p:cNvSpPr txBox="1"/>
          <p:nvPr/>
        </p:nvSpPr>
        <p:spPr>
          <a:xfrm>
            <a:off x="7559471" y="53848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뭐가 나올까</a:t>
            </a:r>
            <a:r>
              <a:rPr lang="en-US" altLang="ko-KR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01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8850" y="6388100"/>
            <a:ext cx="2743200" cy="365125"/>
          </a:xfrm>
        </p:spPr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648450"/>
            <a:ext cx="26955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2278" y="1233401"/>
            <a:ext cx="1889504" cy="37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음식 결과 화면</a:t>
            </a:r>
          </a:p>
        </p:txBody>
      </p:sp>
      <p:sp>
        <p:nvSpPr>
          <p:cNvPr id="33" name="타원 32"/>
          <p:cNvSpPr/>
          <p:nvPr/>
        </p:nvSpPr>
        <p:spPr>
          <a:xfrm>
            <a:off x="3129007" y="1642126"/>
            <a:ext cx="209586" cy="255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129007" y="2178050"/>
            <a:ext cx="209586" cy="255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129007" y="2692400"/>
            <a:ext cx="209586" cy="255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0344" y="702744"/>
            <a:ext cx="439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버튼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 나올까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??)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클릭했을시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A90EFB-56F2-457A-886F-1046AD26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9" y="2924105"/>
            <a:ext cx="2224714" cy="85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74F7E3-2F2C-432B-9A07-C2FE7984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69" y="1453371"/>
            <a:ext cx="3762761" cy="19605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B8B525-E4A1-4A74-B421-D344CDE64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25" y="1642126"/>
            <a:ext cx="2490082" cy="4411246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2105635" y="3219840"/>
            <a:ext cx="181403" cy="2647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4019" y="4515652"/>
            <a:ext cx="209586" cy="255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27485" y="5486400"/>
            <a:ext cx="209586" cy="255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09848C7-DC2B-4F8C-B300-C25EF47D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52909"/>
              </p:ext>
            </p:extLst>
          </p:nvPr>
        </p:nvGraphicFramePr>
        <p:xfrm>
          <a:off x="3458969" y="3674253"/>
          <a:ext cx="6968807" cy="198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4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8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en-US" altLang="ko-KR" sz="11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1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Cafe_Results1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ko-KR" altLang="en-US" sz="11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설명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  <a:defRPr/>
                      </a:pP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  <a:defRPr/>
                      </a:pPr>
                      <a:r>
                        <a:rPr lang="en-US" altLang="ko-KR" sz="10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Mainbt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메인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화면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을 클릭했을 때 스크린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1(</a:t>
                      </a:r>
                      <a:r>
                        <a:rPr lang="ko-KR" altLang="en-US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메인  화면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altLang="en-US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으</a:t>
                      </a: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이동 </a:t>
                      </a:r>
                      <a:endParaRPr lang="ko-KR" altLang="ko-KR" sz="8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en-US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Cafe_Results2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ko-KR" altLang="en-US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설명</a:t>
                      </a: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Food_Results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 결과화면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의 뒤로 가기 버튼을 눌렀을 때</a:t>
                      </a: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0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FoodList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(</a:t>
                      </a:r>
                      <a:r>
                        <a:rPr lang="ko-KR" altLang="en-US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 선택 리스트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이동</a:t>
                      </a:r>
                      <a:endParaRPr lang="ko-KR" altLang="ko-KR" sz="8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en-US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3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Cafe_Results3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ko-KR" altLang="en-US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설명</a:t>
                      </a: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  <a:defRPr/>
                      </a:pP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FOOD</a:t>
                      </a:r>
                      <a:r>
                        <a:rPr lang="ko-KR" altLang="en-US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이미지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를</a:t>
                      </a: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클릭했을 경우 음식사진에 지정된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URL</a:t>
                      </a: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을</a:t>
                      </a: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</a:t>
                      </a: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불러와서 식당 위치를 </a:t>
                      </a:r>
                      <a:r>
                        <a:rPr lang="ko-KR" altLang="en-US" sz="10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엑티비티스타터</a:t>
                      </a:r>
                      <a:r>
                        <a:rPr lang="ko-KR" altLang="en-US" sz="10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웹링크로 실행한다</a:t>
                      </a:r>
                      <a:endParaRPr lang="ko-KR" altLang="ko-KR" sz="8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C7E3C16-7216-4532-8F00-34414CA1F222}"/>
              </a:ext>
            </a:extLst>
          </p:cNvPr>
          <p:cNvSpPr/>
          <p:nvPr/>
        </p:nvSpPr>
        <p:spPr>
          <a:xfrm>
            <a:off x="9441093" y="265596"/>
            <a:ext cx="2503055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5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개발 보고서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754E14-6FE6-4052-90CE-66B554129731}"/>
              </a:ext>
            </a:extLst>
          </p:cNvPr>
          <p:cNvSpPr txBox="1"/>
          <p:nvPr/>
        </p:nvSpPr>
        <p:spPr>
          <a:xfrm>
            <a:off x="7559471" y="53848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뭐가 나올까</a:t>
            </a:r>
            <a:r>
              <a:rPr lang="en-US" altLang="ko-KR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180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시스템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8850" y="6388100"/>
            <a:ext cx="2743200" cy="365125"/>
          </a:xfrm>
        </p:spPr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648450"/>
            <a:ext cx="26955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2696" y="1200150"/>
            <a:ext cx="3289300" cy="37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</a:rPr>
              <a:t>음료</a:t>
            </a:r>
            <a:r>
              <a:rPr lang="en-US" altLang="ko-KR" b="1" dirty="0">
                <a:highlight>
                  <a:srgbClr val="BCDEE3"/>
                </a:highlight>
              </a:rPr>
              <a:t> </a:t>
            </a:r>
            <a:r>
              <a:rPr lang="ko-KR" altLang="en-US" b="1" dirty="0">
                <a:highlight>
                  <a:srgbClr val="BCDEE3"/>
                </a:highlight>
              </a:rPr>
              <a:t>선택 화면</a:t>
            </a:r>
          </a:p>
        </p:txBody>
      </p:sp>
      <p:pic>
        <p:nvPicPr>
          <p:cNvPr id="5124" name="Picture 4" descr="C:\Users\ojs45\Downloads\unname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46" y="1210233"/>
            <a:ext cx="1644650" cy="7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3560194" y="2243445"/>
            <a:ext cx="403604" cy="4508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97790" y="2292985"/>
            <a:ext cx="224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앱인벤터에서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전역변수 초기화</a:t>
            </a: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6430421" y="2700930"/>
            <a:ext cx="626639" cy="5674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9771179" y="4603705"/>
            <a:ext cx="471063" cy="409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74687" y="2692671"/>
            <a:ext cx="269474" cy="2559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862326" y="1363626"/>
            <a:ext cx="419173" cy="419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740426" y="4916237"/>
            <a:ext cx="419173" cy="419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0344" y="702744"/>
            <a:ext cx="361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CAFE</a:t>
            </a:r>
            <a:r>
              <a:rPr lang="ko-KR" altLang="en-US" sz="1600" dirty="0">
                <a:solidFill>
                  <a:schemeClr val="bg1"/>
                </a:solidFill>
              </a:rPr>
              <a:t>버튼을 </a:t>
            </a:r>
            <a:r>
              <a:rPr lang="ko-KR" altLang="en-US" sz="1600" dirty="0" err="1">
                <a:solidFill>
                  <a:schemeClr val="bg1"/>
                </a:solidFill>
              </a:rPr>
              <a:t>클릭했을시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99" y="2692671"/>
            <a:ext cx="2844800" cy="32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801" y="1310298"/>
            <a:ext cx="4618838" cy="222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32809"/>
              </p:ext>
            </p:extLst>
          </p:nvPr>
        </p:nvGraphicFramePr>
        <p:xfrm>
          <a:off x="3029834" y="3069853"/>
          <a:ext cx="3125470" cy="724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48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음료 리스트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라는 비어있는 리스트형식의 전역변수를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앱 </a:t>
                      </a:r>
                      <a:r>
                        <a:rPr lang="ko-KR" altLang="en-US" sz="12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인벤터가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만들고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CaftList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음료리스트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실행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시 초기화를 한다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98464"/>
              </p:ext>
            </p:extLst>
          </p:nvPr>
        </p:nvGraphicFramePr>
        <p:xfrm>
          <a:off x="7469801" y="3657599"/>
          <a:ext cx="4176139" cy="837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72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만약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(if)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체크박스의 체크여부가 참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(true)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이라면 전역변수 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음료리스트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항목을 추가하고 만약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(if)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체크박스의 체크여부가 거짓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(false)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일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경우 전역 변수 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음료리스트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항목 을 삭제한다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49" y="4808300"/>
            <a:ext cx="6289201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76955"/>
              </p:ext>
            </p:extLst>
          </p:nvPr>
        </p:nvGraphicFramePr>
        <p:xfrm>
          <a:off x="3159599" y="5923569"/>
          <a:ext cx="6969961" cy="724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9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48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Café_Results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음료 결과화면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오늘은 뭐 마실까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?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를 클릭했을 때 체크박스에서 참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(true)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값이 된 카페음료 리스트로만 구성된 전역변수 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음료리스트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에서 임의의 항목을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1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가지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선택하게 된다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(Random)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그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다음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2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Café_Results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음료 결과화면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으로 화면 넘어간다</a:t>
                      </a:r>
                      <a:r>
                        <a:rPr lang="en-US" sz="1200" kern="100" dirty="0">
                          <a:effectLst/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HY엽서L" panose="02030600000101010101" pitchFamily="18" charset="-127"/>
                        <a:ea typeface="HY엽서L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5174AEE3-2166-49B6-9CBD-4B4F4F990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29" y="1573212"/>
            <a:ext cx="2353400" cy="4210544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62634" y="1697345"/>
            <a:ext cx="270671" cy="3082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60350" y="5012895"/>
            <a:ext cx="271181" cy="209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837947" y="2998712"/>
            <a:ext cx="279399" cy="2794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ACD30E-474E-4310-BFD9-C5E53906052B}"/>
              </a:ext>
            </a:extLst>
          </p:cNvPr>
          <p:cNvSpPr/>
          <p:nvPr/>
        </p:nvSpPr>
        <p:spPr>
          <a:xfrm>
            <a:off x="9441093" y="265596"/>
            <a:ext cx="2503055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5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개발 보고서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EA1E9F-2E68-4D44-9875-6703CE10F207}"/>
              </a:ext>
            </a:extLst>
          </p:cNvPr>
          <p:cNvSpPr txBox="1"/>
          <p:nvPr/>
        </p:nvSpPr>
        <p:spPr>
          <a:xfrm>
            <a:off x="7559471" y="53848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뭐가 나올까</a:t>
            </a:r>
            <a:r>
              <a:rPr lang="en-US" altLang="ko-KR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861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8850" y="6388100"/>
            <a:ext cx="2743200" cy="365125"/>
          </a:xfrm>
        </p:spPr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648450"/>
            <a:ext cx="26955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97571" y="1316588"/>
            <a:ext cx="1889504" cy="37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음료 결과 화면</a:t>
            </a:r>
          </a:p>
        </p:txBody>
      </p:sp>
      <p:sp>
        <p:nvSpPr>
          <p:cNvPr id="33" name="타원 32"/>
          <p:cNvSpPr/>
          <p:nvPr/>
        </p:nvSpPr>
        <p:spPr>
          <a:xfrm>
            <a:off x="3191512" y="1835669"/>
            <a:ext cx="209586" cy="255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191512" y="2499243"/>
            <a:ext cx="209586" cy="255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191512" y="3215206"/>
            <a:ext cx="209586" cy="255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51618"/>
              </p:ext>
            </p:extLst>
          </p:nvPr>
        </p:nvGraphicFramePr>
        <p:xfrm>
          <a:off x="3462556" y="4125208"/>
          <a:ext cx="6968807" cy="198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4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8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en-US" altLang="ko-KR" sz="11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1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Café_Results1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ko-KR" altLang="en-US" sz="11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설명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en-US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altLang="ko-KR" sz="12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Café_Results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음료 결과화면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의 뒤로 가기 버튼을 눌렀을 때 </a:t>
                      </a:r>
                      <a:r>
                        <a:rPr lang="en-US" altLang="ko-KR" sz="12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CafeList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음료 선택리스트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이동</a:t>
                      </a:r>
                      <a:endParaRPr lang="ko-KR" sz="12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Café_Results2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ko-KR" altLang="en-US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설명</a:t>
                      </a: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en-US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2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Mainbt</a:t>
                      </a:r>
                      <a:r>
                        <a:rPr lang="en-US" sz="12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메인 화면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을 클릭했을 때 스크린</a:t>
                      </a:r>
                      <a:r>
                        <a:rPr 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1(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메인 화면</a:t>
                      </a:r>
                      <a:r>
                        <a:rPr lang="en-US" alt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altLang="en-US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으</a:t>
                      </a:r>
                      <a:r>
                        <a:rPr lang="ko-KR" sz="12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이동</a:t>
                      </a:r>
                      <a:endParaRPr lang="ko-KR" sz="12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3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altLang="ko-KR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Café_Results3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ko-KR" altLang="en-US" sz="10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설명</a:t>
                      </a:r>
                      <a:endParaRPr lang="en-US" alt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CAFÉ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이미지를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클릭했을 경우 음료사진에 지정된</a:t>
                      </a:r>
                      <a:r>
                        <a:rPr 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URL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을</a:t>
                      </a:r>
                      <a:r>
                        <a:rPr 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불러와서 식당 위치를</a:t>
                      </a:r>
                      <a:r>
                        <a:rPr lang="en-US" alt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4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엑티비티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4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스타터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4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웹링크로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실행한다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136919D8-AA2C-436B-92B7-6860F037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9" y="1744894"/>
            <a:ext cx="2517308" cy="4545213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2185957" y="3085060"/>
            <a:ext cx="225548" cy="26029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39353" y="4682693"/>
            <a:ext cx="209586" cy="255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54971" y="5606214"/>
            <a:ext cx="209586" cy="2555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16A12A-D342-421A-8F69-9A37B5152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556" y="1464906"/>
            <a:ext cx="4920707" cy="239995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D27F288-43BC-4926-AD1F-BB801C29FE9F}"/>
              </a:ext>
            </a:extLst>
          </p:cNvPr>
          <p:cNvSpPr/>
          <p:nvPr/>
        </p:nvSpPr>
        <p:spPr>
          <a:xfrm>
            <a:off x="9441093" y="265596"/>
            <a:ext cx="2503055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5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개발 보고서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3851B-8B36-4AA7-9EA8-60EEA723465D}"/>
              </a:ext>
            </a:extLst>
          </p:cNvPr>
          <p:cNvSpPr txBox="1"/>
          <p:nvPr/>
        </p:nvSpPr>
        <p:spPr>
          <a:xfrm>
            <a:off x="7559471" y="53848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뭐가 나올까</a:t>
            </a:r>
            <a:r>
              <a:rPr lang="en-US" altLang="ko-KR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647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8850" y="6388100"/>
            <a:ext cx="2743200" cy="365125"/>
          </a:xfrm>
        </p:spPr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648450"/>
            <a:ext cx="26955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50343" y="702744"/>
            <a:ext cx="899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이미지 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선택시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(FOOD,CAFE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다 동일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:FOOD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함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03592" y="1658964"/>
            <a:ext cx="2179320" cy="3847748"/>
            <a:chOff x="9006840" y="1699253"/>
            <a:chExt cx="2179320" cy="3847748"/>
          </a:xfrm>
        </p:grpSpPr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6840" y="1699253"/>
              <a:ext cx="2179320" cy="3847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989" y="2191110"/>
              <a:ext cx="2030083" cy="2783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41744"/>
              </p:ext>
            </p:extLst>
          </p:nvPr>
        </p:nvGraphicFramePr>
        <p:xfrm>
          <a:off x="2950808" y="4078343"/>
          <a:ext cx="8737600" cy="1524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7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1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4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4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Food_Results</a:t>
                      </a:r>
                      <a:r>
                        <a:rPr 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 결과화면</a:t>
                      </a:r>
                      <a:r>
                        <a:rPr lang="en-US" alt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 이미지 클릭 시</a:t>
                      </a:r>
                      <a:r>
                        <a:rPr 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4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Food_Results</a:t>
                      </a:r>
                      <a:r>
                        <a:rPr lang="en-US" alt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 결과화면</a:t>
                      </a:r>
                      <a:r>
                        <a:rPr lang="en-US" alt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으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이동 되었을 때 </a:t>
                      </a:r>
                      <a:r>
                        <a:rPr 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15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가지의 음식의 시작 값을 가져오며</a:t>
                      </a:r>
                      <a:r>
                        <a:rPr 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치킨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텍스트에</a:t>
                      </a:r>
                      <a:r>
                        <a:rPr 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1.jpg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사진</a:t>
                      </a:r>
                      <a:r>
                        <a:rPr lang="en-US" alt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치킨사진</a:t>
                      </a:r>
                      <a:r>
                        <a:rPr lang="en-US" alt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en-US" altLang="ko-KR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을 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지정</a:t>
                      </a:r>
                      <a:r>
                        <a:rPr 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하고</a:t>
                      </a:r>
                      <a:r>
                        <a:rPr lang="en-US" altLang="ko-KR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400" kern="100" baseline="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엑티비티스타터</a:t>
                      </a:r>
                      <a:r>
                        <a:rPr lang="ko-KR" altLang="en-US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400" kern="100" baseline="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로인해서</a:t>
                      </a:r>
                      <a:r>
                        <a:rPr lang="ko-KR" altLang="en-US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지정된 </a:t>
                      </a:r>
                      <a:r>
                        <a:rPr lang="ko-KR" altLang="en-US" sz="1400" kern="100" baseline="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웹링크</a:t>
                      </a:r>
                      <a:r>
                        <a:rPr lang="en-US" altLang="ko-KR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식당위치</a:t>
                      </a:r>
                      <a:r>
                        <a:rPr lang="en-US" altLang="ko-KR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altLang="en-US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 실행하여서 지도가  켜짐</a:t>
                      </a:r>
                      <a:endParaRPr lang="en-US" altLang="ko-KR" sz="14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각 </a:t>
                      </a:r>
                      <a:r>
                        <a:rPr lang="ko-KR" altLang="en-US" sz="14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음식별로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 사진 지정 반복</a:t>
                      </a:r>
                      <a:r>
                        <a:rPr lang="en-US" alt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웹 링크는 </a:t>
                      </a:r>
                      <a:r>
                        <a:rPr lang="ko-KR" altLang="en-US" sz="14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모바일기기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 지정 기본 </a:t>
                      </a:r>
                      <a:r>
                        <a:rPr lang="ko-KR" altLang="en-US" sz="14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웹브라우저를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 통해서 </a:t>
                      </a:r>
                      <a:r>
                        <a:rPr lang="ko-KR" altLang="en-US" sz="14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네이버지도로</a:t>
                      </a:r>
                      <a:r>
                        <a:rPr lang="ko-KR" altLang="en-US" sz="14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 연결</a:t>
                      </a:r>
                      <a:r>
                        <a:rPr lang="ko-KR" altLang="en-US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 됨</a:t>
                      </a:r>
                      <a:r>
                        <a:rPr lang="en-US" altLang="ko-KR" sz="1400" kern="100" baseline="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  <a:cs typeface="Times New Roman"/>
                        </a:rPr>
                        <a:t>)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87FF5BE-851B-4F6D-8F8C-BF780CD47BF8}"/>
              </a:ext>
            </a:extLst>
          </p:cNvPr>
          <p:cNvSpPr txBox="1"/>
          <p:nvPr/>
        </p:nvSpPr>
        <p:spPr>
          <a:xfrm>
            <a:off x="875104" y="1229863"/>
            <a:ext cx="1889504" cy="37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웹 링크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591B1D-0DDF-4A20-9E52-D9F1CAED7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808" y="2113674"/>
            <a:ext cx="8737600" cy="157184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58DA8C-16A3-4400-86DB-FAC07C784608}"/>
              </a:ext>
            </a:extLst>
          </p:cNvPr>
          <p:cNvSpPr/>
          <p:nvPr/>
        </p:nvSpPr>
        <p:spPr>
          <a:xfrm>
            <a:off x="9441093" y="265596"/>
            <a:ext cx="2503055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5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개발 보고서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EECBC-509B-47E2-B9B2-4E096B2A5294}"/>
              </a:ext>
            </a:extLst>
          </p:cNvPr>
          <p:cNvSpPr txBox="1"/>
          <p:nvPr/>
        </p:nvSpPr>
        <p:spPr>
          <a:xfrm>
            <a:off x="7559471" y="53848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뭐가 나올까</a:t>
            </a:r>
            <a:r>
              <a:rPr lang="en-US" altLang="ko-KR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4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3278628" y="3075056"/>
            <a:ext cx="5673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과제를 하면서 교수님께</a:t>
            </a:r>
            <a:r>
              <a:rPr lang="en-US" altLang="ko-KR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384" y="6664878"/>
            <a:ext cx="2085975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564B0-BCEF-42F2-8B4F-6D81AE4C277E}"/>
              </a:ext>
            </a:extLst>
          </p:cNvPr>
          <p:cNvSpPr txBox="1"/>
          <p:nvPr/>
        </p:nvSpPr>
        <p:spPr>
          <a:xfrm flipH="1">
            <a:off x="2027432" y="222670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2913176" y="2921168"/>
            <a:ext cx="690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너희들은 음식 관련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하지마라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            ” 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라고 후배님들에게 전해주세요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                  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4881563" y="1646306"/>
            <a:ext cx="2225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bg1"/>
                </a:solidFill>
              </a:rPr>
              <a:t>오정석 </a:t>
            </a:r>
            <a:endParaRPr lang="en-US" altLang="ko-KR" sz="4000" i="1" dirty="0">
              <a:solidFill>
                <a:schemeClr val="bg1"/>
              </a:solidFill>
            </a:endParaRPr>
          </a:p>
          <a:p>
            <a:pPr algn="ctr"/>
            <a:endParaRPr lang="ko-KR" altLang="en-US" sz="4000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63" y="6635750"/>
            <a:ext cx="20859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45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2913176" y="2921168"/>
            <a:ext cx="69039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dirty="0"/>
              <a:t>공공데이터 활용하고 </a:t>
            </a:r>
            <a:r>
              <a:rPr lang="en-US" altLang="ko-KR" dirty="0" err="1"/>
              <a:t>ppt</a:t>
            </a:r>
            <a:r>
              <a:rPr lang="ko-KR" altLang="en-US" dirty="0" err="1"/>
              <a:t>잘만드는사람있으면</a:t>
            </a:r>
            <a:r>
              <a:rPr lang="ko-KR" altLang="en-US" dirty="0"/>
              <a:t> 무조건 </a:t>
            </a:r>
            <a:r>
              <a:rPr lang="ko-KR" altLang="en-US" dirty="0" err="1"/>
              <a:t>데리고와라</a:t>
            </a:r>
            <a:r>
              <a:rPr lang="en-US" altLang="ko-KR" dirty="0"/>
              <a:t>...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라고 후배님들에게 전해주세요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….                                        </a:t>
            </a:r>
          </a:p>
          <a:p>
            <a:pPr algn="ctr"/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교수님 사랑해요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4881563" y="1646306"/>
            <a:ext cx="2225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bg1"/>
                </a:solidFill>
              </a:rPr>
              <a:t>김  솔 </a:t>
            </a:r>
            <a:endParaRPr lang="en-US" altLang="ko-KR" sz="4000" i="1" dirty="0">
              <a:solidFill>
                <a:schemeClr val="bg1"/>
              </a:solidFill>
            </a:endParaRPr>
          </a:p>
          <a:p>
            <a:pPr algn="ctr"/>
            <a:endParaRPr lang="ko-KR" altLang="en-US" sz="4000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63" y="6635750"/>
            <a:ext cx="20859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00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2913176" y="2921168"/>
            <a:ext cx="690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과제 폭탄 사랑해요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교수님ㅎㅎ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정말이에요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노예가 된 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”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4881563" y="1646306"/>
            <a:ext cx="2225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bg1"/>
                </a:solidFill>
              </a:rPr>
              <a:t>김세윤 </a:t>
            </a:r>
            <a:endParaRPr lang="en-US" altLang="ko-KR" sz="4000" i="1" dirty="0">
              <a:solidFill>
                <a:schemeClr val="bg1"/>
              </a:solidFill>
            </a:endParaRPr>
          </a:p>
          <a:p>
            <a:pPr algn="ctr"/>
            <a:endParaRPr lang="ko-KR" altLang="en-US" sz="4000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63" y="6635750"/>
            <a:ext cx="20859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02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995739" y="2205622"/>
            <a:ext cx="209384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48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</a:t>
            </a:r>
            <a:endParaRPr lang="en-US" altLang="ko-KR" sz="48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중간과제</a:t>
            </a:r>
            <a:endParaRPr lang="en-US" altLang="ko-KR" sz="44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10147941" y="5951463"/>
            <a:ext cx="19800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   솔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201711019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김세윤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202027009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오정석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201727019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래픽 147">
            <a:extLst>
              <a:ext uri="{FF2B5EF4-FFF2-40B4-BE49-F238E27FC236}">
                <a16:creationId xmlns:a16="http://schemas.microsoft.com/office/drawing/2014/main" id="{99F7E5AC-B4AC-40EE-A73D-E3F3484B4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297" y="2542047"/>
            <a:ext cx="1045857" cy="1356346"/>
          </a:xfrm>
          <a:prstGeom prst="rect">
            <a:avLst/>
          </a:prstGeom>
        </p:spPr>
      </p:pic>
      <p:pic>
        <p:nvPicPr>
          <p:cNvPr id="10" name="그래픽 147">
            <a:extLst>
              <a:ext uri="{FF2B5EF4-FFF2-40B4-BE49-F238E27FC236}">
                <a16:creationId xmlns:a16="http://schemas.microsoft.com/office/drawing/2014/main" id="{B7ACC8DA-7CD2-411A-B30E-C6230C7C2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51846" y="2542047"/>
            <a:ext cx="1045857" cy="1356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15BA6E-A1BE-41D7-81D3-D2560292862E}"/>
              </a:ext>
            </a:extLst>
          </p:cNvPr>
          <p:cNvSpPr txBox="1"/>
          <p:nvPr/>
        </p:nvSpPr>
        <p:spPr>
          <a:xfrm>
            <a:off x="4299436" y="4294435"/>
            <a:ext cx="3593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962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13198" y="848029"/>
            <a:ext cx="3020294" cy="4637784"/>
            <a:chOff x="839881" y="937220"/>
            <a:chExt cx="2571924" cy="394929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1080220" y="4886514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7100B8-8C44-4182-BB3F-F98A768C7E16}"/>
                </a:ext>
              </a:extLst>
            </p:cNvPr>
            <p:cNvSpPr txBox="1"/>
            <p:nvPr/>
          </p:nvSpPr>
          <p:spPr>
            <a:xfrm flipH="1">
              <a:off x="923787" y="937220"/>
              <a:ext cx="2488018" cy="34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001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654C19-A88D-4260-A0B6-7D701D3722FB}"/>
                </a:ext>
              </a:extLst>
            </p:cNvPr>
            <p:cNvSpPr/>
            <p:nvPr/>
          </p:nvSpPr>
          <p:spPr>
            <a:xfrm>
              <a:off x="839881" y="1350688"/>
              <a:ext cx="2519028" cy="3358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앱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이름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개발 환경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90431" y="848029"/>
            <a:ext cx="2958177" cy="4606611"/>
            <a:chOff x="3504284" y="937220"/>
            <a:chExt cx="2519028" cy="394929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3744623" y="4886514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9C1C11-0397-4105-84F7-A55C1901835A}"/>
                </a:ext>
              </a:extLst>
            </p:cNvPr>
            <p:cNvSpPr txBox="1"/>
            <p:nvPr/>
          </p:nvSpPr>
          <p:spPr>
            <a:xfrm flipH="1">
              <a:off x="3539839" y="937220"/>
              <a:ext cx="819325" cy="34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002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545E26C-547B-4515-933F-7DC40CC7672A}"/>
                </a:ext>
              </a:extLst>
            </p:cNvPr>
            <p:cNvSpPr/>
            <p:nvPr/>
          </p:nvSpPr>
          <p:spPr>
            <a:xfrm>
              <a:off x="3504284" y="1350688"/>
              <a:ext cx="2519028" cy="3358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스크린 구성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시스템 흐름도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126634" y="848028"/>
            <a:ext cx="3009811" cy="4637785"/>
            <a:chOff x="6155891" y="937220"/>
            <a:chExt cx="2562997" cy="394929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6409026" y="4886514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C0C3CA-3232-4C91-8F8E-5636A51CC28A}"/>
                </a:ext>
              </a:extLst>
            </p:cNvPr>
            <p:cNvSpPr txBox="1"/>
            <p:nvPr/>
          </p:nvSpPr>
          <p:spPr>
            <a:xfrm flipH="1">
              <a:off x="6155891" y="937220"/>
              <a:ext cx="819325" cy="34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003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4C5DABC-6DB6-478C-AE19-1CFA204533A6}"/>
                </a:ext>
              </a:extLst>
            </p:cNvPr>
            <p:cNvSpPr/>
            <p:nvPr/>
          </p:nvSpPr>
          <p:spPr>
            <a:xfrm>
              <a:off x="6199860" y="1350688"/>
              <a:ext cx="2519028" cy="33587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교수님께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6348846"/>
            <a:ext cx="20097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8" name="그래픽 147">
            <a:extLst>
              <a:ext uri="{FF2B5EF4-FFF2-40B4-BE49-F238E27FC236}">
                <a16:creationId xmlns:a16="http://schemas.microsoft.com/office/drawing/2014/main" id="{D1E9A665-4377-4336-A0CB-595CEFD3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78794" y="648999"/>
            <a:ext cx="521100" cy="675801"/>
          </a:xfrm>
          <a:prstGeom prst="rect">
            <a:avLst/>
          </a:prstGeom>
        </p:spPr>
      </p:pic>
      <p:pic>
        <p:nvPicPr>
          <p:cNvPr id="19" name="그래픽 147">
            <a:extLst>
              <a:ext uri="{FF2B5EF4-FFF2-40B4-BE49-F238E27FC236}">
                <a16:creationId xmlns:a16="http://schemas.microsoft.com/office/drawing/2014/main" id="{57893B98-67C6-49AA-8C82-00132FB4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48413" y="648998"/>
            <a:ext cx="521100" cy="675801"/>
          </a:xfrm>
          <a:prstGeom prst="rect">
            <a:avLst/>
          </a:prstGeom>
        </p:spPr>
      </p:pic>
      <p:pic>
        <p:nvPicPr>
          <p:cNvPr id="20" name="그래픽 147">
            <a:extLst>
              <a:ext uri="{FF2B5EF4-FFF2-40B4-BE49-F238E27FC236}">
                <a16:creationId xmlns:a16="http://schemas.microsoft.com/office/drawing/2014/main" id="{22FA9991-B18E-4F45-9E34-0B9269D1B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42863" y="710182"/>
            <a:ext cx="521100" cy="67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106358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579632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821049" y="1475732"/>
            <a:ext cx="2519029" cy="3928512"/>
            <a:chOff x="839880" y="958002"/>
            <a:chExt cx="2519029" cy="3928512"/>
          </a:xfrm>
          <a:solidFill>
            <a:schemeClr val="accent4"/>
          </a:solidFill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1080220" y="4886514"/>
              <a:ext cx="20383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7100B8-8C44-4182-BB3F-F98A768C7E16}"/>
                </a:ext>
              </a:extLst>
            </p:cNvPr>
            <p:cNvSpPr txBox="1"/>
            <p:nvPr/>
          </p:nvSpPr>
          <p:spPr>
            <a:xfrm flipH="1">
              <a:off x="839880" y="958002"/>
              <a:ext cx="251902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001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B654C19-A88D-4260-A0B6-7D701D3722FB}"/>
                </a:ext>
              </a:extLst>
            </p:cNvPr>
            <p:cNvSpPr/>
            <p:nvPr/>
          </p:nvSpPr>
          <p:spPr>
            <a:xfrm>
              <a:off x="839881" y="1350688"/>
              <a:ext cx="2519028" cy="3358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3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앱</a:t>
              </a:r>
              <a:r>
                <a:rPr lang="ko-KR" altLang="en-US" sz="3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이름</a:t>
              </a:r>
              <a:endPara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3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개발 환경</a:t>
              </a:r>
              <a:endPara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endPara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6" name="그래픽 147">
            <a:extLst>
              <a:ext uri="{FF2B5EF4-FFF2-40B4-BE49-F238E27FC236}">
                <a16:creationId xmlns:a16="http://schemas.microsoft.com/office/drawing/2014/main" id="{D3E69DD6-4B98-4D66-AC0B-8C8E3D9A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6" y="134235"/>
            <a:ext cx="536379" cy="6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16492" y="6504709"/>
            <a:ext cx="2075508" cy="330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 descr="K:\유한대학교\앱개발\mainico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0" y="1891145"/>
            <a:ext cx="3914631" cy="35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4949694" y="2095445"/>
            <a:ext cx="7096992" cy="33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9753" y="3044536"/>
            <a:ext cx="6515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</a:rPr>
              <a:t>뭐 먹지</a:t>
            </a:r>
            <a:r>
              <a:rPr lang="en-US" altLang="ko-KR" sz="2400" dirty="0">
                <a:solidFill>
                  <a:schemeClr val="bg1"/>
                </a:solidFill>
              </a:rPr>
              <a:t>??”</a:t>
            </a:r>
            <a:r>
              <a:rPr lang="ko-KR" altLang="en-US" sz="2400" dirty="0">
                <a:solidFill>
                  <a:schemeClr val="bg1"/>
                </a:solidFill>
              </a:rPr>
              <a:t>라는 생각보다는 이 앱을 사용을 하면서  </a:t>
            </a:r>
            <a:r>
              <a:rPr lang="en-US" altLang="ko-KR" sz="2400" u="sng" dirty="0">
                <a:solidFill>
                  <a:schemeClr val="bg1"/>
                </a:solidFill>
                <a:highlight>
                  <a:srgbClr val="005289"/>
                </a:highlight>
              </a:rPr>
              <a:t>“</a:t>
            </a:r>
            <a:r>
              <a:rPr lang="ko-KR" altLang="en-US" sz="2400" u="sng" dirty="0">
                <a:solidFill>
                  <a:schemeClr val="bg1"/>
                </a:solidFill>
                <a:highlight>
                  <a:srgbClr val="005289"/>
                </a:highlight>
              </a:rPr>
              <a:t>오늘은 뭐가 나올까</a:t>
            </a:r>
            <a:r>
              <a:rPr lang="en-US" altLang="ko-KR" sz="2400" u="sng" dirty="0">
                <a:solidFill>
                  <a:schemeClr val="bg1"/>
                </a:solidFill>
                <a:highlight>
                  <a:srgbClr val="005289"/>
                </a:highlight>
              </a:rPr>
              <a:t>??”</a:t>
            </a:r>
            <a:r>
              <a:rPr lang="ko-KR" altLang="en-US" sz="2400" dirty="0">
                <a:solidFill>
                  <a:schemeClr val="bg1"/>
                </a:solidFill>
              </a:rPr>
              <a:t>라는 생각을 사용자 분들이 가질 수 있도록 </a:t>
            </a:r>
            <a:r>
              <a:rPr lang="en-US" altLang="ko-KR" sz="2400" u="sng" dirty="0">
                <a:solidFill>
                  <a:schemeClr val="bg1"/>
                </a:solidFill>
                <a:highlight>
                  <a:srgbClr val="005289"/>
                </a:highlight>
              </a:rPr>
              <a:t>“</a:t>
            </a:r>
            <a:r>
              <a:rPr lang="ko-KR" altLang="en-US" sz="2400" u="sng" dirty="0">
                <a:solidFill>
                  <a:schemeClr val="bg1"/>
                </a:solidFill>
                <a:highlight>
                  <a:srgbClr val="005289"/>
                </a:highlight>
              </a:rPr>
              <a:t>오늘은 뭐가 나올까 </a:t>
            </a:r>
            <a:r>
              <a:rPr lang="en-US" altLang="ko-KR" sz="2400" u="sng" dirty="0">
                <a:solidFill>
                  <a:schemeClr val="bg1"/>
                </a:solidFill>
                <a:highlight>
                  <a:srgbClr val="005289"/>
                </a:highlight>
              </a:rPr>
              <a:t>??”</a:t>
            </a:r>
            <a:r>
              <a:rPr lang="ko-KR" altLang="en-US" sz="2400" dirty="0">
                <a:solidFill>
                  <a:schemeClr val="bg1"/>
                </a:solidFill>
              </a:rPr>
              <a:t>라는 이름으로 결정했습니다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9754" y="2245482"/>
            <a:ext cx="5922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>
                <a:solidFill>
                  <a:schemeClr val="bg1"/>
                </a:solidFill>
              </a:rPr>
              <a:t>이름 </a:t>
            </a:r>
            <a:r>
              <a:rPr lang="en-US" altLang="ko-KR" sz="2800" b="1" u="sng" dirty="0">
                <a:solidFill>
                  <a:schemeClr val="bg1"/>
                </a:solidFill>
              </a:rPr>
              <a:t>:  </a:t>
            </a:r>
            <a:r>
              <a:rPr lang="ko-KR" altLang="en-US" sz="2800" b="1" u="sng" dirty="0">
                <a:solidFill>
                  <a:schemeClr val="bg1"/>
                </a:solidFill>
              </a:rPr>
              <a:t>오늘은 뭐가 나올까</a:t>
            </a:r>
            <a:r>
              <a:rPr lang="en-US" altLang="ko-KR" sz="2800" b="1" u="sng" dirty="0">
                <a:solidFill>
                  <a:schemeClr val="bg1"/>
                </a:solidFill>
              </a:rPr>
              <a:t>?</a:t>
            </a:r>
            <a:endParaRPr lang="ko-KR" altLang="en-US" sz="2800" b="1" u="sng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5104" y="1454727"/>
            <a:ext cx="34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highlight>
                  <a:srgbClr val="800080"/>
                </a:highlight>
                <a:latin typeface="+mj-lt"/>
              </a:rPr>
              <a:t>APP ICON</a:t>
            </a:r>
            <a:endParaRPr lang="ko-KR" altLang="en-US" sz="2400" dirty="0">
              <a:highlight>
                <a:srgbClr val="800080"/>
              </a:highlight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5008" y="4762555"/>
            <a:ext cx="7096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*</a:t>
            </a:r>
            <a:r>
              <a:rPr lang="ko-KR" altLang="en-US" sz="1600" dirty="0">
                <a:solidFill>
                  <a:schemeClr val="bg1"/>
                </a:solidFill>
              </a:rPr>
              <a:t>새우 로고는 개발팀 이름이 </a:t>
            </a:r>
            <a:r>
              <a:rPr lang="ko-KR" altLang="en-US" sz="1600" u="sng" dirty="0" err="1">
                <a:solidFill>
                  <a:schemeClr val="bg1"/>
                </a:solidFill>
              </a:rPr>
              <a:t>피지컬새우</a:t>
            </a:r>
            <a:r>
              <a:rPr lang="ko-KR" altLang="en-US" sz="1600" dirty="0">
                <a:solidFill>
                  <a:schemeClr val="bg1"/>
                </a:solidFill>
              </a:rPr>
              <a:t> 이기때문에 새우로 결정했습니다</a:t>
            </a:r>
            <a:r>
              <a:rPr lang="en-US" altLang="ko-KR" sz="1600" dirty="0">
                <a:solidFill>
                  <a:schemeClr val="bg1"/>
                </a:solidFill>
              </a:rPr>
              <a:t>*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72A419D-6873-4A8E-85B1-7B1735069308}"/>
              </a:ext>
            </a:extLst>
          </p:cNvPr>
          <p:cNvSpPr/>
          <p:nvPr/>
        </p:nvSpPr>
        <p:spPr>
          <a:xfrm>
            <a:off x="9441093" y="265596"/>
            <a:ext cx="2503055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5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개발 보고서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EDD1C-BCB0-4DF7-8893-0EF5E7DBAD20}"/>
              </a:ext>
            </a:extLst>
          </p:cNvPr>
          <p:cNvSpPr txBox="1"/>
          <p:nvPr/>
        </p:nvSpPr>
        <p:spPr>
          <a:xfrm>
            <a:off x="7559471" y="53848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뭐가 나올까</a:t>
            </a:r>
            <a:r>
              <a:rPr lang="en-US" altLang="ko-KR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16492" y="6504709"/>
            <a:ext cx="2075508" cy="330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319522" y="2343519"/>
            <a:ext cx="3192504" cy="365257"/>
            <a:chOff x="6319522" y="2039088"/>
            <a:chExt cx="3192504" cy="3652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9B534A-2364-4E75-8F23-CEEB127A7CB5}"/>
                </a:ext>
              </a:extLst>
            </p:cNvPr>
            <p:cNvSpPr/>
            <p:nvPr/>
          </p:nvSpPr>
          <p:spPr>
            <a:xfrm>
              <a:off x="6319522" y="2039088"/>
              <a:ext cx="742950" cy="3248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ko-KR" altLang="en-US" sz="1600" spc="-1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름</a:t>
              </a:r>
              <a:endPara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CEFC16-DE43-4E6D-8A4D-165B305E4502}"/>
                </a:ext>
              </a:extLst>
            </p:cNvPr>
            <p:cNvSpPr txBox="1"/>
            <p:nvPr/>
          </p:nvSpPr>
          <p:spPr>
            <a:xfrm>
              <a:off x="7099186" y="2065791"/>
              <a:ext cx="2412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 Inventor(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인벤터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319522" y="2960076"/>
            <a:ext cx="1320197" cy="357294"/>
            <a:chOff x="6319522" y="2434296"/>
            <a:chExt cx="1320197" cy="35729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1420E31-9BA2-4E79-B455-6F554E68B140}"/>
                </a:ext>
              </a:extLst>
            </p:cNvPr>
            <p:cNvSpPr/>
            <p:nvPr/>
          </p:nvSpPr>
          <p:spPr>
            <a:xfrm>
              <a:off x="6319522" y="2434296"/>
              <a:ext cx="742950" cy="3248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3ADDD4-BED3-4B89-8DC5-7A9945B7FAB8}"/>
                </a:ext>
              </a:extLst>
            </p:cNvPr>
            <p:cNvSpPr txBox="1"/>
            <p:nvPr/>
          </p:nvSpPr>
          <p:spPr>
            <a:xfrm>
              <a:off x="7099186" y="2453036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MIT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Picture 2" descr="C:\Users\ojs45\Downloads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5" y="2371591"/>
            <a:ext cx="5779095" cy="255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6319522" y="3528486"/>
            <a:ext cx="1806484" cy="365257"/>
            <a:chOff x="6319522" y="2039088"/>
            <a:chExt cx="1806484" cy="3652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9B534A-2364-4E75-8F23-CEEB127A7CB5}"/>
                </a:ext>
              </a:extLst>
            </p:cNvPr>
            <p:cNvSpPr/>
            <p:nvPr/>
          </p:nvSpPr>
          <p:spPr>
            <a:xfrm>
              <a:off x="6319522" y="2039088"/>
              <a:ext cx="742950" cy="3248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운영체제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CEFC16-DE43-4E6D-8A4D-165B305E4502}"/>
                </a:ext>
              </a:extLst>
            </p:cNvPr>
            <p:cNvSpPr txBox="1"/>
            <p:nvPr/>
          </p:nvSpPr>
          <p:spPr>
            <a:xfrm>
              <a:off x="7099186" y="2065791"/>
              <a:ext cx="1026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Android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319522" y="4089002"/>
            <a:ext cx="1407913" cy="365257"/>
            <a:chOff x="6319522" y="2039088"/>
            <a:chExt cx="1407913" cy="36525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C9B534A-2364-4E75-8F23-CEEB127A7CB5}"/>
                </a:ext>
              </a:extLst>
            </p:cNvPr>
            <p:cNvSpPr/>
            <p:nvPr/>
          </p:nvSpPr>
          <p:spPr>
            <a:xfrm>
              <a:off x="6319522" y="2039088"/>
              <a:ext cx="742950" cy="3248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CEFC16-DE43-4E6D-8A4D-165B305E4502}"/>
                </a:ext>
              </a:extLst>
            </p:cNvPr>
            <p:cNvSpPr txBox="1"/>
            <p:nvPr/>
          </p:nvSpPr>
          <p:spPr>
            <a:xfrm>
              <a:off x="7099186" y="2065791"/>
              <a:ext cx="628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19522" y="4697173"/>
            <a:ext cx="3568569" cy="365257"/>
            <a:chOff x="6319522" y="2039088"/>
            <a:chExt cx="3568569" cy="36525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9B534A-2364-4E75-8F23-CEEB127A7CB5}"/>
                </a:ext>
              </a:extLst>
            </p:cNvPr>
            <p:cNvSpPr/>
            <p:nvPr/>
          </p:nvSpPr>
          <p:spPr>
            <a:xfrm>
              <a:off x="6319522" y="2039088"/>
              <a:ext cx="742950" cy="3248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</a:t>
              </a:r>
            </a:p>
          </p:txBody>
        </p:sp>
        <p:sp>
          <p:nvSpPr>
            <p:cNvPr id="35" name="TextBox 34">
              <a:hlinkClick r:id="rId3" action="ppaction://hlinkpres?slideindex=1&amp;slidetitle="/>
              <a:extLst>
                <a:ext uri="{FF2B5EF4-FFF2-40B4-BE49-F238E27FC236}">
                  <a16:creationId xmlns:a16="http://schemas.microsoft.com/office/drawing/2014/main" id="{16CEFC16-DE43-4E6D-8A4D-165B305E4502}"/>
                </a:ext>
              </a:extLst>
            </p:cNvPr>
            <p:cNvSpPr txBox="1"/>
            <p:nvPr/>
          </p:nvSpPr>
          <p:spPr>
            <a:xfrm>
              <a:off x="7099186" y="2065791"/>
              <a:ext cx="2788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4"/>
                </a:rPr>
                <a:t>https://appinventor.mit.edu/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19522" y="5308651"/>
            <a:ext cx="1350654" cy="365257"/>
            <a:chOff x="6319522" y="2039088"/>
            <a:chExt cx="1350654" cy="36525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C9B534A-2364-4E75-8F23-CEEB127A7CB5}"/>
                </a:ext>
              </a:extLst>
            </p:cNvPr>
            <p:cNvSpPr/>
            <p:nvPr/>
          </p:nvSpPr>
          <p:spPr>
            <a:xfrm>
              <a:off x="6319522" y="2039088"/>
              <a:ext cx="742950" cy="3248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CEFC16-DE43-4E6D-8A4D-165B305E4502}"/>
                </a:ext>
              </a:extLst>
            </p:cNvPr>
            <p:cNvSpPr txBox="1"/>
            <p:nvPr/>
          </p:nvSpPr>
          <p:spPr>
            <a:xfrm>
              <a:off x="7099186" y="2065791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2.60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943A26A-B18A-4BE2-8CC1-2476F9D84C33}"/>
              </a:ext>
            </a:extLst>
          </p:cNvPr>
          <p:cNvSpPr/>
          <p:nvPr/>
        </p:nvSpPr>
        <p:spPr>
          <a:xfrm>
            <a:off x="9441093" y="265596"/>
            <a:ext cx="2503055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5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개발 보고서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8717A7-3750-4FDC-993A-A5B423E8E082}"/>
              </a:ext>
            </a:extLst>
          </p:cNvPr>
          <p:cNvSpPr txBox="1"/>
          <p:nvPr/>
        </p:nvSpPr>
        <p:spPr>
          <a:xfrm>
            <a:off x="7559471" y="53848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뭐가 나올까</a:t>
            </a:r>
            <a:r>
              <a:rPr lang="en-US" altLang="ko-KR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25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10705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58025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788486" y="1467711"/>
            <a:ext cx="2519028" cy="3935936"/>
            <a:chOff x="3504284" y="950578"/>
            <a:chExt cx="2519028" cy="3935936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3744623" y="4886514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45E26C-547B-4515-933F-7DC40CC7672A}"/>
                </a:ext>
              </a:extLst>
            </p:cNvPr>
            <p:cNvSpPr/>
            <p:nvPr/>
          </p:nvSpPr>
          <p:spPr>
            <a:xfrm>
              <a:off x="3504284" y="950578"/>
              <a:ext cx="2519028" cy="37588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스크린 구성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시스템 흐름도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9C1C11-0397-4105-84F7-A55C1901835A}"/>
                </a:ext>
              </a:extLst>
            </p:cNvPr>
            <p:cNvSpPr txBox="1"/>
            <p:nvPr/>
          </p:nvSpPr>
          <p:spPr>
            <a:xfrm flipH="1">
              <a:off x="3567061" y="985729"/>
              <a:ext cx="819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002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11" name="그래픽 147">
            <a:extLst>
              <a:ext uri="{FF2B5EF4-FFF2-40B4-BE49-F238E27FC236}">
                <a16:creationId xmlns:a16="http://schemas.microsoft.com/office/drawing/2014/main" id="{9584BDD8-23D3-4B6F-B3B6-D291D568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6" y="116621"/>
            <a:ext cx="524086" cy="6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스크린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39098"/>
            <a:ext cx="2743200" cy="365125"/>
          </a:xfrm>
        </p:spPr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738" y="5722215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9869490" y="1699253"/>
            <a:ext cx="2179320" cy="3847748"/>
            <a:chOff x="9006840" y="1699253"/>
            <a:chExt cx="2179320" cy="3847748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6840" y="1699253"/>
              <a:ext cx="2179320" cy="3847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989" y="2191110"/>
              <a:ext cx="2030083" cy="2783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3645054" y="5722215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음식 선택 화면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28838" y="5737060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12622" y="5740595"/>
            <a:ext cx="129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지도 화면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2490733" y="3427455"/>
            <a:ext cx="492476" cy="31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723572" y="3427455"/>
            <a:ext cx="492476" cy="31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9110858" y="3517999"/>
            <a:ext cx="492476" cy="31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1943" y="3904891"/>
            <a:ext cx="1242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FOOD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54631" y="3873593"/>
            <a:ext cx="1153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음식 </a:t>
            </a:r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선택후</a:t>
            </a:r>
            <a:endParaRPr lang="en-US" altLang="ko-KR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버튼 클릭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59279" y="3950536"/>
            <a:ext cx="134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음식이미지 클릭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6630193"/>
            <a:ext cx="2647950" cy="17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꺾인 연결선 63"/>
          <p:cNvCxnSpPr/>
          <p:nvPr/>
        </p:nvCxnSpPr>
        <p:spPr>
          <a:xfrm rot="16200000" flipH="1" flipV="1">
            <a:off x="4398776" y="-1563558"/>
            <a:ext cx="32134" cy="6493488"/>
          </a:xfrm>
          <a:prstGeom prst="bentConnector3">
            <a:avLst>
              <a:gd name="adj1" fmla="val -1521597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46999" y="1149350"/>
            <a:ext cx="212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54F4D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클릭 시</a:t>
            </a:r>
          </a:p>
        </p:txBody>
      </p:sp>
      <p:sp>
        <p:nvSpPr>
          <p:cNvPr id="45" name="액자 44"/>
          <p:cNvSpPr/>
          <p:nvPr/>
        </p:nvSpPr>
        <p:spPr>
          <a:xfrm>
            <a:off x="3376826" y="4626633"/>
            <a:ext cx="1977302" cy="319178"/>
          </a:xfrm>
          <a:prstGeom prst="frame">
            <a:avLst>
              <a:gd name="adj1" fmla="val 398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F1D052-F22F-4CCB-98BD-649C604AC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274" y="1703048"/>
            <a:ext cx="2179524" cy="3827885"/>
          </a:xfrm>
          <a:prstGeom prst="rect">
            <a:avLst/>
          </a:prstGeom>
        </p:spPr>
      </p:pic>
      <p:sp>
        <p:nvSpPr>
          <p:cNvPr id="23" name="갈매기형 수장 22"/>
          <p:cNvSpPr/>
          <p:nvPr/>
        </p:nvSpPr>
        <p:spPr>
          <a:xfrm rot="5400000">
            <a:off x="3393577" y="2424269"/>
            <a:ext cx="91504" cy="125007"/>
          </a:xfrm>
          <a:prstGeom prst="chevron">
            <a:avLst>
              <a:gd name="adj" fmla="val 719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 rot="5400000">
            <a:off x="3390965" y="2915976"/>
            <a:ext cx="91504" cy="125007"/>
          </a:xfrm>
          <a:prstGeom prst="chevron">
            <a:avLst>
              <a:gd name="adj" fmla="val 719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 rot="5400000">
            <a:off x="3379463" y="3163266"/>
            <a:ext cx="91504" cy="125007"/>
          </a:xfrm>
          <a:prstGeom prst="chevron">
            <a:avLst>
              <a:gd name="adj" fmla="val 719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35AFEA-C9F1-4EC3-B0AF-5D0CBD30D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047" y="2803708"/>
            <a:ext cx="1823906" cy="796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FBAF94-02E9-49D8-9304-34A7152E0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98" y="1675963"/>
            <a:ext cx="2191242" cy="3882054"/>
          </a:xfrm>
          <a:prstGeom prst="rect">
            <a:avLst/>
          </a:prstGeom>
        </p:spPr>
      </p:pic>
      <p:sp>
        <p:nvSpPr>
          <p:cNvPr id="22" name="액자 21"/>
          <p:cNvSpPr/>
          <p:nvPr/>
        </p:nvSpPr>
        <p:spPr>
          <a:xfrm>
            <a:off x="166632" y="4347713"/>
            <a:ext cx="1001466" cy="598098"/>
          </a:xfrm>
          <a:prstGeom prst="frame">
            <a:avLst>
              <a:gd name="adj1" fmla="val 398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2F4CE6-9F1B-4077-8B0E-81D3D9C88A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4189" y="1747853"/>
            <a:ext cx="2228713" cy="3903964"/>
          </a:xfrm>
          <a:prstGeom prst="rect">
            <a:avLst/>
          </a:prstGeom>
        </p:spPr>
      </p:pic>
      <p:sp>
        <p:nvSpPr>
          <p:cNvPr id="66" name="액자 65"/>
          <p:cNvSpPr/>
          <p:nvPr/>
        </p:nvSpPr>
        <p:spPr>
          <a:xfrm>
            <a:off x="6584785" y="4392595"/>
            <a:ext cx="1954491" cy="396059"/>
          </a:xfrm>
          <a:prstGeom prst="frame">
            <a:avLst>
              <a:gd name="adj1" fmla="val 3985"/>
            </a:avLst>
          </a:prstGeom>
          <a:solidFill>
            <a:srgbClr val="CC00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액자 62"/>
          <p:cNvSpPr/>
          <p:nvPr/>
        </p:nvSpPr>
        <p:spPr>
          <a:xfrm>
            <a:off x="6978394" y="2718661"/>
            <a:ext cx="1124125" cy="1169452"/>
          </a:xfrm>
          <a:prstGeom prst="frame">
            <a:avLst>
              <a:gd name="adj1" fmla="val 398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BAE0C-B206-448C-A9AF-F92B2E66DEAF}"/>
              </a:ext>
            </a:extLst>
          </p:cNvPr>
          <p:cNvSpPr/>
          <p:nvPr/>
        </p:nvSpPr>
        <p:spPr>
          <a:xfrm>
            <a:off x="9441093" y="265596"/>
            <a:ext cx="2503055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5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개발 보고서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2B8962-CAFE-4370-A1BB-67B238547BB6}"/>
              </a:ext>
            </a:extLst>
          </p:cNvPr>
          <p:cNvSpPr txBox="1"/>
          <p:nvPr/>
        </p:nvSpPr>
        <p:spPr>
          <a:xfrm>
            <a:off x="7559471" y="53848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뭐가 나올까</a:t>
            </a:r>
            <a:r>
              <a:rPr lang="en-US" altLang="ko-KR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스크린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39098"/>
            <a:ext cx="2743200" cy="365125"/>
          </a:xfrm>
        </p:spPr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572" y="579908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9869490" y="1699253"/>
            <a:ext cx="2179320" cy="3847748"/>
            <a:chOff x="9006840" y="1699253"/>
            <a:chExt cx="2179320" cy="3847748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6840" y="1699253"/>
              <a:ext cx="2179320" cy="3847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989" y="2191110"/>
              <a:ext cx="2030083" cy="2783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3287338" y="5793115"/>
            <a:ext cx="23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카페 음료 선택 화면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75168" y="5785987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95845" y="5785987"/>
            <a:ext cx="138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지도 화면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2490733" y="3427455"/>
            <a:ext cx="492476" cy="31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748646" y="3427456"/>
            <a:ext cx="492476" cy="31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9156077" y="3467745"/>
            <a:ext cx="492476" cy="31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2479" y="3886456"/>
            <a:ext cx="1242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CAFE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41898" y="3884763"/>
            <a:ext cx="1201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음료 </a:t>
            </a:r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선택후</a:t>
            </a:r>
            <a:endParaRPr lang="en-US" altLang="ko-KR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버튼 클릭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69436" y="3919634"/>
            <a:ext cx="135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음식이미지 클릭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6630193"/>
            <a:ext cx="2647950" cy="17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꺾인 연결선 15"/>
          <p:cNvCxnSpPr/>
          <p:nvPr/>
        </p:nvCxnSpPr>
        <p:spPr>
          <a:xfrm rot="16200000" flipH="1" flipV="1">
            <a:off x="4398776" y="-1563558"/>
            <a:ext cx="32134" cy="6493488"/>
          </a:xfrm>
          <a:prstGeom prst="bentConnector3">
            <a:avLst>
              <a:gd name="adj1" fmla="val -1521597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99546" y="1250620"/>
            <a:ext cx="219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54F4D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클릭 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CD3C9C-D872-4353-BD69-7FB842DCF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482" y="1667117"/>
            <a:ext cx="2223199" cy="3879882"/>
          </a:xfrm>
          <a:prstGeom prst="rect">
            <a:avLst/>
          </a:prstGeom>
        </p:spPr>
      </p:pic>
      <p:sp>
        <p:nvSpPr>
          <p:cNvPr id="60" name="갈매기형 수장 59"/>
          <p:cNvSpPr/>
          <p:nvPr/>
        </p:nvSpPr>
        <p:spPr>
          <a:xfrm rot="5400000">
            <a:off x="3390965" y="2915976"/>
            <a:ext cx="91504" cy="125007"/>
          </a:xfrm>
          <a:prstGeom prst="chevron">
            <a:avLst>
              <a:gd name="adj" fmla="val 719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 rot="5400000">
            <a:off x="3379462" y="3438263"/>
            <a:ext cx="91504" cy="125007"/>
          </a:xfrm>
          <a:prstGeom prst="chevron">
            <a:avLst>
              <a:gd name="adj" fmla="val 719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 rot="5400000">
            <a:off x="3393577" y="2424269"/>
            <a:ext cx="91504" cy="125007"/>
          </a:xfrm>
          <a:prstGeom prst="chevron">
            <a:avLst>
              <a:gd name="adj" fmla="val 719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액자 44"/>
          <p:cNvSpPr/>
          <p:nvPr/>
        </p:nvSpPr>
        <p:spPr>
          <a:xfrm>
            <a:off x="3376826" y="4626633"/>
            <a:ext cx="1977302" cy="319178"/>
          </a:xfrm>
          <a:prstGeom prst="frame">
            <a:avLst>
              <a:gd name="adj1" fmla="val 398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B6C482F-EC16-4B4B-8519-A52E0B6AC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0" y="1710538"/>
            <a:ext cx="2191242" cy="3882054"/>
          </a:xfrm>
          <a:prstGeom prst="rect">
            <a:avLst/>
          </a:prstGeom>
        </p:spPr>
      </p:pic>
      <p:sp>
        <p:nvSpPr>
          <p:cNvPr id="22" name="액자 21"/>
          <p:cNvSpPr/>
          <p:nvPr/>
        </p:nvSpPr>
        <p:spPr>
          <a:xfrm>
            <a:off x="1107347" y="4420998"/>
            <a:ext cx="979788" cy="516216"/>
          </a:xfrm>
          <a:prstGeom prst="frame">
            <a:avLst>
              <a:gd name="adj1" fmla="val 81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EF2943-9360-48CE-B0E0-E4F2D66D7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490" y="1657645"/>
            <a:ext cx="2179320" cy="3934947"/>
          </a:xfrm>
          <a:prstGeom prst="rect">
            <a:avLst/>
          </a:prstGeom>
        </p:spPr>
      </p:pic>
      <p:sp>
        <p:nvSpPr>
          <p:cNvPr id="63" name="액자 62"/>
          <p:cNvSpPr/>
          <p:nvPr/>
        </p:nvSpPr>
        <p:spPr>
          <a:xfrm>
            <a:off x="6929305" y="2717533"/>
            <a:ext cx="1317073" cy="956415"/>
          </a:xfrm>
          <a:prstGeom prst="frame">
            <a:avLst>
              <a:gd name="adj1" fmla="val 398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6689691" y="4303978"/>
            <a:ext cx="1920909" cy="410133"/>
          </a:xfrm>
          <a:prstGeom prst="frame">
            <a:avLst>
              <a:gd name="adj1" fmla="val 3985"/>
            </a:avLst>
          </a:prstGeom>
          <a:solidFill>
            <a:srgbClr val="CC00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516CDDF-2B9E-459F-9759-C528F4CD1945}"/>
              </a:ext>
            </a:extLst>
          </p:cNvPr>
          <p:cNvSpPr/>
          <p:nvPr/>
        </p:nvSpPr>
        <p:spPr>
          <a:xfrm>
            <a:off x="9441093" y="265596"/>
            <a:ext cx="2503055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5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개발 보고서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352D84-CB09-4C0E-B4A4-1B501DBC4782}"/>
              </a:ext>
            </a:extLst>
          </p:cNvPr>
          <p:cNvSpPr txBox="1"/>
          <p:nvPr/>
        </p:nvSpPr>
        <p:spPr>
          <a:xfrm>
            <a:off x="7559471" y="53848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뭐가 나올까</a:t>
            </a:r>
            <a:r>
              <a:rPr lang="en-US" altLang="ko-KR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92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648450"/>
            <a:ext cx="26955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81564"/>
              </p:ext>
            </p:extLst>
          </p:nvPr>
        </p:nvGraphicFramePr>
        <p:xfrm>
          <a:off x="3344979" y="4568936"/>
          <a:ext cx="7421708" cy="1034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4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FOODbt</a:t>
                      </a:r>
                      <a:r>
                        <a:rPr lang="ko-KR" sz="16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를 클릭했을 때 </a:t>
                      </a:r>
                      <a:r>
                        <a:rPr lang="en-US" altLang="ko-KR" sz="16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FoodList</a:t>
                      </a:r>
                      <a:r>
                        <a:rPr lang="en-US" altLang="ko-KR" sz="16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6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음식 선택 리스트</a:t>
                      </a:r>
                      <a:r>
                        <a:rPr lang="en-US" altLang="ko-KR" sz="16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sz="16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넘어감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CAFEbt</a:t>
                      </a:r>
                      <a:r>
                        <a:rPr lang="ko-KR" sz="16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를 클릭했을 때 </a:t>
                      </a:r>
                      <a:r>
                        <a:rPr lang="en-US" altLang="ko-KR" sz="1600" kern="100" dirty="0" err="1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CaftList</a:t>
                      </a:r>
                      <a:r>
                        <a:rPr lang="en-US" altLang="ko-KR" sz="16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6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음료 선택 리스트</a:t>
                      </a:r>
                      <a:r>
                        <a:rPr lang="en-US" altLang="ko-KR" sz="16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sz="1600" kern="1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넘어감</a:t>
                      </a:r>
                      <a:endParaRPr lang="ko-KR" sz="1000" kern="100" dirty="0"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50344" y="1358900"/>
            <a:ext cx="3289300" cy="37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BCDEE3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50344" y="702744"/>
            <a:ext cx="361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29EBDC-87D0-459E-988B-472C3C9A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11" y="1914525"/>
            <a:ext cx="2373608" cy="41830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D4E843-A824-4B04-8B5A-1EE81BBD7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592" y="1812129"/>
            <a:ext cx="4693524" cy="1870351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 rot="10800000" flipV="1">
            <a:off x="875104" y="2400300"/>
            <a:ext cx="2795196" cy="2393950"/>
          </a:xfrm>
          <a:prstGeom prst="bentConnector3">
            <a:avLst>
              <a:gd name="adj1" fmla="val 99524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5400000">
            <a:off x="1912071" y="3218729"/>
            <a:ext cx="1587500" cy="1563542"/>
          </a:xfrm>
          <a:prstGeom prst="bentConnector3">
            <a:avLst>
              <a:gd name="adj1" fmla="val 8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B0D73-E421-466B-A5CD-485B29BA2A24}"/>
              </a:ext>
            </a:extLst>
          </p:cNvPr>
          <p:cNvSpPr/>
          <p:nvPr/>
        </p:nvSpPr>
        <p:spPr>
          <a:xfrm>
            <a:off x="9441093" y="265596"/>
            <a:ext cx="2503055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5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개발 보고서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250283-48AD-444A-B122-CD46B09D9AD8}"/>
              </a:ext>
            </a:extLst>
          </p:cNvPr>
          <p:cNvSpPr txBox="1"/>
          <p:nvPr/>
        </p:nvSpPr>
        <p:spPr>
          <a:xfrm>
            <a:off x="7559471" y="53848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뭐가 나올까</a:t>
            </a:r>
            <a:r>
              <a:rPr lang="en-US" altLang="ko-KR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865</Words>
  <Application>Microsoft Office PowerPoint</Application>
  <PresentationFormat>와이드스크린</PresentationFormat>
  <Paragraphs>221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HY그래픽M</vt:lpstr>
      <vt:lpstr>HY엽서L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143</cp:revision>
  <dcterms:created xsi:type="dcterms:W3CDTF">2020-09-07T02:34:06Z</dcterms:created>
  <dcterms:modified xsi:type="dcterms:W3CDTF">2021-05-22T13:00:15Z</dcterms:modified>
</cp:coreProperties>
</file>