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76" r:id="rId7"/>
    <p:sldId id="277" r:id="rId8"/>
    <p:sldId id="278" r:id="rId9"/>
    <p:sldId id="263" r:id="rId10"/>
    <p:sldId id="257" r:id="rId11"/>
    <p:sldId id="258" r:id="rId12"/>
    <p:sldId id="270" r:id="rId13"/>
    <p:sldId id="265" r:id="rId14"/>
    <p:sldId id="259" r:id="rId15"/>
    <p:sldId id="260" r:id="rId16"/>
    <p:sldId id="261" r:id="rId17"/>
    <p:sldId id="264" r:id="rId18"/>
    <p:sldId id="279" r:id="rId19"/>
    <p:sldId id="280" r:id="rId20"/>
    <p:sldId id="287" r:id="rId21"/>
    <p:sldId id="281" r:id="rId22"/>
    <p:sldId id="282" r:id="rId23"/>
    <p:sldId id="283" r:id="rId24"/>
    <p:sldId id="286" r:id="rId25"/>
    <p:sldId id="284" r:id="rId26"/>
    <p:sldId id="285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55889-CF4C-49A3-83F8-DDF7FFC11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896B1E-94A5-4ADE-AB6A-40F91D2A0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981-FAEB-4CC4-B86D-727AB3BD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DCFB-8ABC-400B-84FB-D7EFB44E439B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F8068D-33D6-4662-8FBE-3DBAFD0A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6F3C5A-9A70-474C-8EE4-5FF8E394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1274-ADBE-4204-A073-3462CBA4DC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72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57155-1594-4B3E-8A45-AE870C83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CF8DD7-E18A-4FE9-818D-FE037482A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6E3A12-34A2-4D7B-A46A-BAC6052D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DCFB-8ABC-400B-84FB-D7EFB44E439B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A3E5F8-6498-4957-B4FF-DC778D1CB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2486C8-1923-4D97-8BB0-E75B90481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1274-ADBE-4204-A073-3462CBA4DC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76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CF6E1C-0611-4FDA-BFD5-905DBFA07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6F2A58-587D-4405-B0DB-35BBD5E56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8DF025-E51B-4F75-8065-B50B5036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DCFB-8ABC-400B-84FB-D7EFB44E439B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5F73C4-BE60-4F2B-A3DB-17B57655C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1E0361-75A0-438F-AACE-F5253935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1274-ADBE-4204-A073-3462CBA4DC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09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D4CA4-37C5-4345-A47B-C3C987D81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0E357A-FCEC-4B18-9595-321AA467A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22A0BE-45EC-4729-81B8-FF625914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DCFB-8ABC-400B-84FB-D7EFB44E439B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2DB49C-6FA5-404E-8DE4-B9CDAE4E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2F1199-4AB0-4AAF-8832-011D96B7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1274-ADBE-4204-A073-3462CBA4DC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86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C758B-A7BC-47A6-AB48-48C39B9F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1DF3DD-3C87-47AA-BE71-DE6465985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9F287E-E52F-4282-B7F8-DCADAEFF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DCFB-8ABC-400B-84FB-D7EFB44E439B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6054E3-5021-4131-85F0-484E122E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FFF1A1-735E-4C6A-A057-C8D7C594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1274-ADBE-4204-A073-3462CBA4DC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47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57AE6-B32C-4D46-A57E-1FFD9C25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B7FA16-9C0E-488B-9300-22AAA8EF9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D1EC09-0124-4305-959B-B3E00556C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F7AD51-BF8F-472D-9FAA-2B1A796A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DCFB-8ABC-400B-84FB-D7EFB44E439B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AD4BF0-03A1-467C-B464-9D4B5FDE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9580CD-1D1C-4B7D-B7F8-3F9C0BAB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1274-ADBE-4204-A073-3462CBA4DC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86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BDAB3-70B1-425F-928D-AE634C5E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217054-05B5-4F19-97F2-AFA01AC5E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D22DCB-AD92-41B1-B908-811080724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E393DE2-5947-4662-8803-41BBD7D35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B71E462-5867-4426-8B99-FF6EE55FD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2D70BB-0194-45F2-9CBF-1E698DF3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DCFB-8ABC-400B-84FB-D7EFB44E439B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97EEDF-9279-4ACC-9189-8CE9C5D6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F38ABD-FC3B-4672-9F3F-FF66A25EF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1274-ADBE-4204-A073-3462CBA4DC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52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7B9D7-F862-45D6-98FE-7DB5AA9E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38069E7-1E54-4ECF-98E9-67EDB966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DCFB-8ABC-400B-84FB-D7EFB44E439B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3B0AEE-0D73-408E-8171-1BD5827E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285265-50C9-4D3F-AAB0-D03C8642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1274-ADBE-4204-A073-3462CBA4DC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42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CC66449-91E9-47F6-9AC9-65D8CF1C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DCFB-8ABC-400B-84FB-D7EFB44E439B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D373E2-8BAB-4FB8-AB36-A49D6BA5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6AB5F8-312E-4791-9987-6D2D7612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1274-ADBE-4204-A073-3462CBA4DC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82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5F13C-591C-4ABE-A39D-C9242C81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0F6724-C7B5-4086-B469-C6FE0C39A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AAE1F9-90DA-479B-A3EF-AA923740F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663CD8-4FC8-44B6-B5B0-784813B0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DCFB-8ABC-400B-84FB-D7EFB44E439B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B170AA-2FCF-46B2-8840-60D7C08B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1EB0A6-D0EA-4CBB-A950-EB14565B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1274-ADBE-4204-A073-3462CBA4DC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20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B1895-D29A-4423-BE85-945DDAA2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50F3434-B6D4-4AB2-A41F-A09A2DBA3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C3DBBC-C95B-46C8-8528-0EDCF4FE0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E77B71-260F-4233-8EFE-90AA260B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9DCFB-8ABC-400B-84FB-D7EFB44E439B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A31EC0-E06B-4E96-A6C7-AA6C3A80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F03708-9243-4BC5-B48A-970A9A5B9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1274-ADBE-4204-A073-3462CBA4DC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27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FDAD54-5362-4938-82C6-93DF0D751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61DF18-1566-413C-AC62-C7AA51900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DCAA79-834A-41AF-8E59-057B5F3EB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9DCFB-8ABC-400B-84FB-D7EFB44E439B}" type="datetimeFigureOut">
              <a:rPr lang="pt-BR" smtClean="0"/>
              <a:t>30/06/2025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C9D29D-D151-4F18-B5F3-5E860A9E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CCFD84-718E-4CB6-80FC-B52E18243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A1274-ADBE-4204-A073-3462CBA4DC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53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8617E-EAEC-4B94-95B7-B12325B49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7770"/>
            <a:ext cx="9144000" cy="1536700"/>
          </a:xfrm>
        </p:spPr>
        <p:txBody>
          <a:bodyPr/>
          <a:lstStyle/>
          <a:p>
            <a:r>
              <a:rPr lang="pt-BR" sz="9600" b="1" dirty="0"/>
              <a:t>Projeto Integrador</a:t>
            </a:r>
          </a:p>
        </p:txBody>
      </p:sp>
    </p:spTree>
    <p:extLst>
      <p:ext uri="{BB962C8B-B14F-4D97-AF65-F5344CB8AC3E}">
        <p14:creationId xmlns:p14="http://schemas.microsoft.com/office/powerpoint/2010/main" val="3179219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77A89-0700-4562-A8EC-89BC2B15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90" y="203238"/>
            <a:ext cx="6865219" cy="1325563"/>
          </a:xfrm>
        </p:spPr>
        <p:txBody>
          <a:bodyPr>
            <a:noAutofit/>
          </a:bodyPr>
          <a:lstStyle/>
          <a:p>
            <a:r>
              <a:rPr lang="en-US" sz="9600" dirty="0" err="1"/>
              <a:t>Pr</a:t>
            </a:r>
            <a:r>
              <a:rPr lang="pt-BR" sz="9600" dirty="0"/>
              <a:t>e Cadastro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BE8193F-CA9F-4780-8D5C-BCB2B4AE4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1740" y="1674646"/>
            <a:ext cx="7823334" cy="500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43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A76D2-952E-4961-9007-81DDEB7F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965"/>
            <a:ext cx="12192000" cy="1325563"/>
          </a:xfrm>
        </p:spPr>
        <p:txBody>
          <a:bodyPr>
            <a:noAutofit/>
          </a:bodyPr>
          <a:lstStyle/>
          <a:p>
            <a:r>
              <a:rPr lang="pt-BR" sz="7000" dirty="0"/>
              <a:t>Tela de cadastro do colaborador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9EF90A7-1F11-407E-89EA-8C5EB434A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128" y="1303020"/>
            <a:ext cx="8296029" cy="532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3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68413-3FFC-40A0-BBC5-E5C29546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" y="250825"/>
            <a:ext cx="12001500" cy="1325563"/>
          </a:xfrm>
        </p:spPr>
        <p:txBody>
          <a:bodyPr>
            <a:noAutofit/>
          </a:bodyPr>
          <a:lstStyle/>
          <a:p>
            <a:r>
              <a:rPr lang="pt-BR" sz="7500" dirty="0"/>
              <a:t>Tela de recuperação de senha 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32636EC-38E0-4CBC-ABA6-E86188E83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1489" y="1576388"/>
            <a:ext cx="3560931" cy="531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83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4585F-E78D-4B8D-A272-F3170005E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806" y="111125"/>
            <a:ext cx="5257800" cy="1325563"/>
          </a:xfrm>
        </p:spPr>
        <p:txBody>
          <a:bodyPr>
            <a:normAutofit/>
          </a:bodyPr>
          <a:lstStyle/>
          <a:p>
            <a:r>
              <a:rPr lang="pt-BR" sz="8000" dirty="0"/>
              <a:t>Tela Admin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989FB01-C732-4FF9-B468-FC7411FED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414" y="1419860"/>
            <a:ext cx="8508539" cy="532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07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820AD-400D-4C63-84B9-F2493493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650" y="136237"/>
            <a:ext cx="8648700" cy="1325563"/>
          </a:xfrm>
        </p:spPr>
        <p:txBody>
          <a:bodyPr>
            <a:noAutofit/>
          </a:bodyPr>
          <a:lstStyle/>
          <a:p>
            <a:r>
              <a:rPr lang="en-US" sz="9600" dirty="0" err="1"/>
              <a:t>Tela</a:t>
            </a:r>
            <a:r>
              <a:rPr lang="en-US" sz="9600" dirty="0"/>
              <a:t> do </a:t>
            </a:r>
            <a:r>
              <a:rPr lang="en-US" sz="9600" dirty="0" err="1"/>
              <a:t>Usuario</a:t>
            </a:r>
            <a:r>
              <a:rPr lang="en-US" sz="9600" dirty="0"/>
              <a:t> </a:t>
            </a:r>
            <a:endParaRPr lang="pt-BR" sz="9600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3153625-ADD2-46F8-9270-63CFB8ECB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9189" y="1461800"/>
            <a:ext cx="8133461" cy="525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69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521E8-3140-4E45-A9EB-CF0EF906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9600" dirty="0"/>
              <a:t>App Web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4B27AD-3DFB-496A-B7C2-CD959961E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🌐 Aplicativo Web – Acesso e Gestão Online</a:t>
            </a:r>
          </a:p>
          <a:p>
            <a:r>
              <a:rPr lang="pt-BR" dirty="0"/>
              <a:t>O que é?</a:t>
            </a:r>
          </a:p>
          <a:p>
            <a:r>
              <a:rPr lang="pt-BR" dirty="0"/>
              <a:t>Plataforma online para usuários e administradores acessarem o sistema de qualquer lugar.</a:t>
            </a:r>
          </a:p>
          <a:p>
            <a:endParaRPr lang="pt-BR" dirty="0"/>
          </a:p>
          <a:p>
            <a:r>
              <a:rPr lang="pt-BR" dirty="0"/>
              <a:t>Funcionalidades-Chave:</a:t>
            </a:r>
          </a:p>
          <a:p>
            <a:endParaRPr lang="pt-BR" dirty="0"/>
          </a:p>
          <a:p>
            <a:r>
              <a:rPr lang="pt-BR" dirty="0"/>
              <a:t>Cadastro e Login de Usuários</a:t>
            </a:r>
          </a:p>
          <a:p>
            <a:r>
              <a:rPr lang="pt-BR" dirty="0"/>
              <a:t>Reserva de Veículos e Consulta de Rotas</a:t>
            </a:r>
          </a:p>
          <a:p>
            <a:r>
              <a:rPr lang="pt-BR" dirty="0"/>
              <a:t>Painel Administrativo Simplificado</a:t>
            </a:r>
          </a:p>
          <a:p>
            <a:r>
              <a:rPr lang="pt-BR" dirty="0"/>
              <a:t>Visualização de Dados e Relatórios</a:t>
            </a:r>
          </a:p>
          <a:p>
            <a:r>
              <a:rPr lang="pt-BR" dirty="0"/>
              <a:t>Integração com App Mobile e Desktop</a:t>
            </a:r>
          </a:p>
          <a:p>
            <a:r>
              <a:rPr lang="pt-BR" dirty="0"/>
              <a:t>Importância:</a:t>
            </a:r>
          </a:p>
          <a:p>
            <a:r>
              <a:rPr lang="pt-BR" dirty="0"/>
              <a:t>Facilita o acesso remoto, amplia o alcance do serviço e garante praticidade na gestão e no uso do sistema.</a:t>
            </a:r>
          </a:p>
        </p:txBody>
      </p:sp>
    </p:spTree>
    <p:extLst>
      <p:ext uri="{BB962C8B-B14F-4D97-AF65-F5344CB8AC3E}">
        <p14:creationId xmlns:p14="http://schemas.microsoft.com/office/powerpoint/2010/main" val="3015162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E05B0-EA5C-4B13-A0A7-BC46BCCB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132" y="177800"/>
            <a:ext cx="10117667" cy="1193800"/>
          </a:xfrm>
        </p:spPr>
        <p:txBody>
          <a:bodyPr>
            <a:noAutofit/>
          </a:bodyPr>
          <a:lstStyle/>
          <a:p>
            <a:r>
              <a:rPr lang="pt-BR" sz="9600" dirty="0"/>
              <a:t>Pagina principal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B92EC97-E122-4650-A3DC-2F775F5F2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133" y="1371600"/>
            <a:ext cx="9160933" cy="539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60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9BB1F-5073-4D4E-8F96-B3AF1BF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100" y="374650"/>
            <a:ext cx="8829676" cy="1325563"/>
          </a:xfrm>
        </p:spPr>
        <p:txBody>
          <a:bodyPr>
            <a:noAutofit/>
          </a:bodyPr>
          <a:lstStyle/>
          <a:p>
            <a:r>
              <a:rPr lang="en-US" sz="9600" dirty="0"/>
              <a:t>Código CSS</a:t>
            </a:r>
            <a:endParaRPr lang="pt-BR" sz="9600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716CDF9-0340-4FC4-9E12-F952E8CD6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0022" y="1825625"/>
            <a:ext cx="24919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28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6CED0-70A4-45B4-B437-3E749D26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467"/>
            <a:ext cx="10515600" cy="1253067"/>
          </a:xfrm>
        </p:spPr>
        <p:txBody>
          <a:bodyPr>
            <a:normAutofit fontScale="90000"/>
          </a:bodyPr>
          <a:lstStyle/>
          <a:p>
            <a:r>
              <a:rPr lang="pt-BR" sz="8800" dirty="0"/>
              <a:t>Cadastrar colaborador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BBE9E7D-35BF-4139-B168-B94554D2B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143000"/>
            <a:ext cx="9913850" cy="557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95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ADE6D-3135-4E22-9D81-EA5CD9DEC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733"/>
            <a:ext cx="10515600" cy="1151467"/>
          </a:xfrm>
        </p:spPr>
        <p:txBody>
          <a:bodyPr>
            <a:noAutofit/>
          </a:bodyPr>
          <a:lstStyle/>
          <a:p>
            <a:r>
              <a:rPr lang="pt-BR" sz="9600" dirty="0"/>
              <a:t>Cadastrar cliente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954398E-D2A5-4C63-8E26-52E95E2F4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109663"/>
            <a:ext cx="10414054" cy="568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1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61A93-A3D0-4173-B065-E7F62806F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33" y="329565"/>
            <a:ext cx="11802533" cy="1486535"/>
          </a:xfrm>
        </p:spPr>
        <p:txBody>
          <a:bodyPr>
            <a:noAutofit/>
          </a:bodyPr>
          <a:lstStyle/>
          <a:p>
            <a:r>
              <a:rPr lang="pt-BR" sz="4800" b="1" dirty="0" err="1"/>
              <a:t>Tuc-Tuc</a:t>
            </a:r>
            <a:r>
              <a:rPr lang="pt-BR" sz="4800" b="1" dirty="0"/>
              <a:t> : Mobilidade Sustentável e Inteligente</a:t>
            </a:r>
            <a:endParaRPr lang="pt-BR" sz="4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C0B6C72-EB65-4E23-AF53-F1D3F6ADE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32" y="1350085"/>
            <a:ext cx="8005373" cy="533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73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187ED-6AB5-4CE2-B354-AD23765B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667"/>
            <a:ext cx="10515600" cy="1109133"/>
          </a:xfrm>
        </p:spPr>
        <p:txBody>
          <a:bodyPr>
            <a:normAutofit fontScale="90000"/>
          </a:bodyPr>
          <a:lstStyle/>
          <a:p>
            <a:r>
              <a:rPr lang="pt-BR" sz="8800" dirty="0"/>
              <a:t>Formas de pagamento 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D298653-3519-4227-8924-2E2B86CF8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93799"/>
            <a:ext cx="10515600" cy="557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99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1647A-C856-4F75-9BC0-DC5E62D9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/>
              <a:t>Código JavaScript</a:t>
            </a:r>
            <a:endParaRPr lang="pt-BR" sz="9600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EBC3EF8B-38CF-4ED8-8E46-E47723E80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150" y="1825625"/>
            <a:ext cx="79057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84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61051-E2F5-4B51-9493-B7B83C6F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1"/>
            <a:ext cx="10515600" cy="1193799"/>
          </a:xfrm>
        </p:spPr>
        <p:txBody>
          <a:bodyPr>
            <a:noAutofit/>
          </a:bodyPr>
          <a:lstStyle/>
          <a:p>
            <a:r>
              <a:rPr lang="pt-BR" sz="9600" dirty="0"/>
              <a:t>Selecionar serviço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ED84216-DA1A-4F93-85F0-D632C2006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468" y="1270000"/>
            <a:ext cx="11065932" cy="551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10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B0BB5-65B5-474C-8C1D-CF122F09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51466"/>
          </a:xfrm>
        </p:spPr>
        <p:txBody>
          <a:bodyPr>
            <a:noAutofit/>
          </a:bodyPr>
          <a:lstStyle/>
          <a:p>
            <a:r>
              <a:rPr lang="pt-BR" sz="9600" dirty="0"/>
              <a:t>Cadastrar veiculo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A757CEA-E5B5-4932-AAE1-D47C1BF04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133" y="1024467"/>
            <a:ext cx="10794999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4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52B0C-18E1-408C-9970-052483E1E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33" y="365125"/>
            <a:ext cx="11794067" cy="1325563"/>
          </a:xfrm>
        </p:spPr>
        <p:txBody>
          <a:bodyPr>
            <a:normAutofit/>
          </a:bodyPr>
          <a:lstStyle/>
          <a:p>
            <a:r>
              <a:rPr lang="pt-BR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Tuc-Tuc</a:t>
            </a:r>
            <a:r>
              <a:rPr lang="pt-B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Mobilidade Urbana</a:t>
            </a:r>
            <a:endParaRPr lang="pt-B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E22822-3578-44DB-934C-DB7D02BCF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 desenvolvido por alunos do Senac-DF com apoio do professor André Santana.</a:t>
            </a:r>
          </a:p>
          <a:p>
            <a:r>
              <a:rPr lang="pt-BR" dirty="0"/>
              <a:t>Objetivo: Criar um sistema , aplicativo para aluguel de </a:t>
            </a:r>
            <a:r>
              <a:rPr lang="pt-BR" dirty="0" err="1"/>
              <a:t>tuc-tucs</a:t>
            </a:r>
            <a:r>
              <a:rPr lang="pt-BR" dirty="0"/>
              <a:t> e bicicletas, promovendo mobilidade urbana eficiente.</a:t>
            </a:r>
          </a:p>
          <a:p>
            <a:r>
              <a:rPr lang="pt-BR" dirty="0"/>
              <a:t>Foco em percursos curtos e médios, com redução do tempo de espera e do estresse no trânsito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587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33C89-0C22-4F97-A771-C3B02B6B4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Autofit/>
          </a:bodyPr>
          <a:lstStyle/>
          <a:p>
            <a:r>
              <a:rPr lang="pt-BR" sz="8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 Que Agora?</a:t>
            </a:r>
            <a:br>
              <a:rPr lang="pt-B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pt-B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438E5-C623-402C-91E5-260BE327F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Aumento da demanda por soluções de transporte urbano rápido e sustentável.</a:t>
            </a:r>
          </a:p>
          <a:p>
            <a:r>
              <a:rPr lang="pt-BR" dirty="0"/>
              <a:t>O projeto preenche uma lacuna no mercado, oferecendo uma alternativa leve, ágil e ecológica.</a:t>
            </a:r>
          </a:p>
          <a:p>
            <a:r>
              <a:rPr lang="pt-BR" dirty="0"/>
              <a:t>Alinhado com tendências de mobilidade inteligente e integração de modais.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1963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02386-6447-4E15-90AE-78A44F171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1466" y="365125"/>
            <a:ext cx="8932333" cy="1325563"/>
          </a:xfrm>
        </p:spPr>
        <p:txBody>
          <a:bodyPr>
            <a:noAutofit/>
          </a:bodyPr>
          <a:lstStyle/>
          <a:p>
            <a:r>
              <a:rPr lang="pt-BR" sz="9600" dirty="0"/>
              <a:t>App Desktop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0636EC7-474D-4810-B736-7C8A0CF0D4E4}"/>
              </a:ext>
            </a:extLst>
          </p:cNvPr>
          <p:cNvSpPr/>
          <p:nvPr/>
        </p:nvSpPr>
        <p:spPr>
          <a:xfrm>
            <a:off x="2421467" y="2012421"/>
            <a:ext cx="928793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💻 Aplicativo Desktop – Controle e Gestão Inteligente</a:t>
            </a:r>
          </a:p>
          <a:p>
            <a:r>
              <a:rPr lang="pt-BR" dirty="0"/>
              <a:t>O que é?</a:t>
            </a:r>
          </a:p>
          <a:p>
            <a:r>
              <a:rPr lang="pt-BR" dirty="0"/>
              <a:t>Interface administrativa do sistema </a:t>
            </a:r>
            <a:r>
              <a:rPr lang="pt-BR" dirty="0" err="1"/>
              <a:t>Tuc-Tuc</a:t>
            </a:r>
            <a:r>
              <a:rPr lang="pt-BR" dirty="0"/>
              <a:t> voltada para operadores e gestores.</a:t>
            </a:r>
          </a:p>
          <a:p>
            <a:endParaRPr lang="pt-BR" dirty="0"/>
          </a:p>
          <a:p>
            <a:r>
              <a:rPr lang="pt-BR" dirty="0"/>
              <a:t>Funcionalidades-Chave:</a:t>
            </a:r>
          </a:p>
          <a:p>
            <a:endParaRPr lang="pt-BR" dirty="0"/>
          </a:p>
          <a:p>
            <a:r>
              <a:rPr lang="pt-BR" dirty="0"/>
              <a:t>Painel Central: Monitoramento em tempo real da frota e usuários.</a:t>
            </a:r>
          </a:p>
          <a:p>
            <a:r>
              <a:rPr lang="pt-BR" dirty="0"/>
              <a:t>Gestão de Frota: Cadastro, manutenção e rastreamento dos veículos.</a:t>
            </a:r>
          </a:p>
          <a:p>
            <a:r>
              <a:rPr lang="pt-BR" dirty="0"/>
              <a:t>Análise de Dados: Relatórios, métricas e indicadores de desempenho.</a:t>
            </a:r>
          </a:p>
          <a:p>
            <a:r>
              <a:rPr lang="pt-BR" dirty="0"/>
              <a:t>Gerenciamento de Usuários: Acesso, permissões e suporte.</a:t>
            </a:r>
          </a:p>
          <a:p>
            <a:r>
              <a:rPr lang="pt-BR" dirty="0"/>
              <a:t>Integração Mobile: Sincronização com o app dos usuários.</a:t>
            </a:r>
          </a:p>
          <a:p>
            <a:r>
              <a:rPr lang="pt-BR" dirty="0"/>
              <a:t>Importância:</a:t>
            </a:r>
          </a:p>
          <a:p>
            <a:r>
              <a:rPr lang="pt-BR" dirty="0"/>
              <a:t>Garante eficiência, segurança e decisões estratégicas baseadas em dados.</a:t>
            </a:r>
          </a:p>
        </p:txBody>
      </p:sp>
    </p:spTree>
    <p:extLst>
      <p:ext uri="{BB962C8B-B14F-4D97-AF65-F5344CB8AC3E}">
        <p14:creationId xmlns:p14="http://schemas.microsoft.com/office/powerpoint/2010/main" val="2952856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E218B-1B8E-4CA9-A56F-A2CBE9C1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6359" y="296545"/>
            <a:ext cx="5359282" cy="1325563"/>
          </a:xfrm>
        </p:spPr>
        <p:txBody>
          <a:bodyPr>
            <a:noAutofit/>
          </a:bodyPr>
          <a:lstStyle/>
          <a:p>
            <a:r>
              <a:rPr lang="en-US" sz="9600" dirty="0" err="1"/>
              <a:t>Tela</a:t>
            </a:r>
            <a:r>
              <a:rPr lang="en-US" sz="9600" dirty="0"/>
              <a:t>  Main</a:t>
            </a:r>
            <a:endParaRPr lang="pt-BR" sz="9600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8EF5871F-035F-463C-97B6-BE7552849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435" y="1622108"/>
            <a:ext cx="8635531" cy="493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7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A193F-6B16-4FAA-8506-6CE9E2022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5133" y="140546"/>
            <a:ext cx="6421733" cy="1080981"/>
          </a:xfrm>
        </p:spPr>
        <p:txBody>
          <a:bodyPr>
            <a:noAutofit/>
          </a:bodyPr>
          <a:lstStyle/>
          <a:p>
            <a:r>
              <a:rPr lang="pt-BR" sz="9600" dirty="0"/>
              <a:t>Tela de login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622AD3C-E0F6-4D6C-85DF-744DCC813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664" y="1526863"/>
            <a:ext cx="7766671" cy="519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3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277BEC9-09D5-4C55-B03C-E0FCA4DC0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056" y="1690688"/>
            <a:ext cx="7655888" cy="5167312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17DD3A59-A146-47E8-ABE9-2CC28898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11338560" cy="1325563"/>
          </a:xfrm>
        </p:spPr>
        <p:txBody>
          <a:bodyPr>
            <a:noAutofit/>
          </a:bodyPr>
          <a:lstStyle/>
          <a:p>
            <a:r>
              <a:rPr lang="pt-BR" sz="8000" dirty="0"/>
              <a:t>Tela de cadastro do cliente</a:t>
            </a:r>
          </a:p>
        </p:txBody>
      </p:sp>
    </p:spTree>
    <p:extLst>
      <p:ext uri="{BB962C8B-B14F-4D97-AF65-F5344CB8AC3E}">
        <p14:creationId xmlns:p14="http://schemas.microsoft.com/office/powerpoint/2010/main" val="2961579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85405BE-172C-436C-916C-020D253AC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718" y="62114"/>
            <a:ext cx="9460563" cy="673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972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0A9AA1EF08A5E478031D498E4E9D7DD" ma:contentTypeVersion="9" ma:contentTypeDescription="Crie um novo documento." ma:contentTypeScope="" ma:versionID="39143b5b64d99f696d4469bcfd9185a5">
  <xsd:schema xmlns:xsd="http://www.w3.org/2001/XMLSchema" xmlns:xs="http://www.w3.org/2001/XMLSchema" xmlns:p="http://schemas.microsoft.com/office/2006/metadata/properties" xmlns:ns3="8fd7a463-7b6d-4428-9c81-5610aecf0dc2" targetNamespace="http://schemas.microsoft.com/office/2006/metadata/properties" ma:root="true" ma:fieldsID="1751c98d07f007330345ba4dd51faf17" ns3:_="">
    <xsd:import namespace="8fd7a463-7b6d-4428-9c81-5610aecf0dc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d7a463-7b6d-4428-9c81-5610aecf0dc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B4744A-E470-4909-B2F8-29A44722B7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d7a463-7b6d-4428-9c81-5610aecf0d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72B6DB-B2E2-4BE5-91EE-0D8A82A26D57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8fd7a463-7b6d-4428-9c81-5610aecf0dc2"/>
    <ds:schemaRef ds:uri="http://purl.org/dc/dcmitype/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6F028C7-E65F-4A6D-BBF0-ED4BCF3741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326</Words>
  <Application>Microsoft Office PowerPoint</Application>
  <PresentationFormat>Widescreen</PresentationFormat>
  <Paragraphs>54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do Office</vt:lpstr>
      <vt:lpstr>Projeto Integrador</vt:lpstr>
      <vt:lpstr>Tuc-Tuc : Mobilidade Sustentável e Inteligente</vt:lpstr>
      <vt:lpstr>Tuc-Tuc para Mobilidade Urbana</vt:lpstr>
      <vt:lpstr>Por Que Agora? </vt:lpstr>
      <vt:lpstr>App Desktop</vt:lpstr>
      <vt:lpstr>Tela  Main</vt:lpstr>
      <vt:lpstr>Tela de login</vt:lpstr>
      <vt:lpstr>Tela de cadastro do cliente</vt:lpstr>
      <vt:lpstr>Apresentação do PowerPoint</vt:lpstr>
      <vt:lpstr>Pre Cadastro</vt:lpstr>
      <vt:lpstr>Tela de cadastro do colaborador</vt:lpstr>
      <vt:lpstr>Tela de recuperação de senha </vt:lpstr>
      <vt:lpstr>Tela Admin</vt:lpstr>
      <vt:lpstr>Tela do Usuario </vt:lpstr>
      <vt:lpstr>App Web</vt:lpstr>
      <vt:lpstr>Pagina principal</vt:lpstr>
      <vt:lpstr>Código CSS</vt:lpstr>
      <vt:lpstr>Cadastrar colaborador</vt:lpstr>
      <vt:lpstr>Cadastrar cliente</vt:lpstr>
      <vt:lpstr>Formas de pagamento </vt:lpstr>
      <vt:lpstr>Código JavaScript</vt:lpstr>
      <vt:lpstr>Selecionar serviço</vt:lpstr>
      <vt:lpstr>Cadastrar veiculo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</dc:title>
  <dc:creator>Napoleao51241156</dc:creator>
  <cp:lastModifiedBy>Napoleão Barbosa da Cunha Junior</cp:lastModifiedBy>
  <cp:revision>17</cp:revision>
  <dcterms:created xsi:type="dcterms:W3CDTF">2025-06-26T14:01:11Z</dcterms:created>
  <dcterms:modified xsi:type="dcterms:W3CDTF">2025-06-30T12:39:33Z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0x010100D0A9AA1EF08A5E478031D498E4E9D7DD</vt:lpwstr>
  </property>
</Properties>
</file>