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6" r:id="rId7"/>
    <p:sldId id="277" r:id="rId8"/>
    <p:sldId id="278" r:id="rId9"/>
    <p:sldId id="263" r:id="rId10"/>
    <p:sldId id="257" r:id="rId11"/>
    <p:sldId id="258" r:id="rId12"/>
    <p:sldId id="270" r:id="rId13"/>
    <p:sldId id="265" r:id="rId14"/>
    <p:sldId id="259" r:id="rId15"/>
    <p:sldId id="260" r:id="rId16"/>
    <p:sldId id="261" r:id="rId17"/>
    <p:sldId id="264" r:id="rId18"/>
    <p:sldId id="279" r:id="rId19"/>
    <p:sldId id="280" r:id="rId20"/>
    <p:sldId id="287" r:id="rId21"/>
    <p:sldId id="281" r:id="rId22"/>
    <p:sldId id="282" r:id="rId23"/>
    <p:sldId id="283" r:id="rId24"/>
    <p:sldId id="286" r:id="rId25"/>
    <p:sldId id="284" r:id="rId26"/>
    <p:sldId id="28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poleão Barbosa da Cunha Junior" userId="f498d9c2-eb49-4a49-837f-5ef921a5953b" providerId="ADAL" clId="{7D570883-C56E-46AF-91E8-29838270747E}"/>
    <pc:docChg chg="custSel modSld modMainMaster">
      <pc:chgData name="Napoleão Barbosa da Cunha Junior" userId="f498d9c2-eb49-4a49-837f-5ef921a5953b" providerId="ADAL" clId="{7D570883-C56E-46AF-91E8-29838270747E}" dt="2025-07-01T14:20:53.879" v="316" actId="313"/>
      <pc:docMkLst>
        <pc:docMk/>
      </pc:docMkLst>
      <pc:sldChg chg="addSp modSp setBg">
        <pc:chgData name="Napoleão Barbosa da Cunha Junior" userId="f498d9c2-eb49-4a49-837f-5ef921a5953b" providerId="ADAL" clId="{7D570883-C56E-46AF-91E8-29838270747E}" dt="2025-07-01T14:02:04.841" v="227"/>
        <pc:sldMkLst>
          <pc:docMk/>
          <pc:sldMk cId="3179219503" sldId="256"/>
        </pc:sldMkLst>
        <pc:spChg chg="mod">
          <ac:chgData name="Napoleão Barbosa da Cunha Junior" userId="f498d9c2-eb49-4a49-837f-5ef921a5953b" providerId="ADAL" clId="{7D570883-C56E-46AF-91E8-29838270747E}" dt="2025-07-01T13:25:04.625" v="14" actId="1076"/>
          <ac:spMkLst>
            <pc:docMk/>
            <pc:sldMk cId="3179219503" sldId="256"/>
            <ac:spMk id="2" creationId="{9E18617E-EAEC-4B94-95B7-B12325B49B4C}"/>
          </ac:spMkLst>
        </pc:spChg>
        <pc:spChg chg="add mod">
          <ac:chgData name="Napoleão Barbosa da Cunha Junior" userId="f498d9c2-eb49-4a49-837f-5ef921a5953b" providerId="ADAL" clId="{7D570883-C56E-46AF-91E8-29838270747E}" dt="2025-07-01T13:25:27.232" v="16" actId="1076"/>
          <ac:spMkLst>
            <pc:docMk/>
            <pc:sldMk cId="3179219503" sldId="256"/>
            <ac:spMk id="3" creationId="{89ADFAEC-4311-492F-9EB5-1E3C29C6D3B3}"/>
          </ac:spMkLst>
        </pc:spChg>
      </pc:sldChg>
      <pc:sldChg chg="addSp modSp">
        <pc:chgData name="Napoleão Barbosa da Cunha Junior" userId="f498d9c2-eb49-4a49-837f-5ef921a5953b" providerId="ADAL" clId="{7D570883-C56E-46AF-91E8-29838270747E}" dt="2025-07-01T13:30:23.453" v="33" actId="255"/>
        <pc:sldMkLst>
          <pc:docMk/>
          <pc:sldMk cId="1878736525" sldId="257"/>
        </pc:sldMkLst>
        <pc:spChg chg="add mod">
          <ac:chgData name="Napoleão Barbosa da Cunha Junior" userId="f498d9c2-eb49-4a49-837f-5ef921a5953b" providerId="ADAL" clId="{7D570883-C56E-46AF-91E8-29838270747E}" dt="2025-07-01T13:30:23.453" v="33" actId="255"/>
          <ac:spMkLst>
            <pc:docMk/>
            <pc:sldMk cId="1878736525" sldId="257"/>
            <ac:spMk id="3" creationId="{EAD1133E-CC76-4C7C-A621-532783D422A0}"/>
          </ac:spMkLst>
        </pc:spChg>
        <pc:picChg chg="mod">
          <ac:chgData name="Napoleão Barbosa da Cunha Junior" userId="f498d9c2-eb49-4a49-837f-5ef921a5953b" providerId="ADAL" clId="{7D570883-C56E-46AF-91E8-29838270747E}" dt="2025-07-01T13:29:34.786" v="29" actId="1076"/>
          <ac:picMkLst>
            <pc:docMk/>
            <pc:sldMk cId="1878736525" sldId="257"/>
            <ac:picMk id="4" creationId="{B622AD3C-E0F6-4D6C-85DF-744DCC81369C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3:31:36.036" v="39" actId="255"/>
        <pc:sldMkLst>
          <pc:docMk/>
          <pc:sldMk cId="2961579183" sldId="258"/>
        </pc:sldMkLst>
        <pc:spChg chg="add mod">
          <ac:chgData name="Napoleão Barbosa da Cunha Junior" userId="f498d9c2-eb49-4a49-837f-5ef921a5953b" providerId="ADAL" clId="{7D570883-C56E-46AF-91E8-29838270747E}" dt="2025-07-01T13:31:36.036" v="39" actId="255"/>
          <ac:spMkLst>
            <pc:docMk/>
            <pc:sldMk cId="2961579183" sldId="258"/>
            <ac:spMk id="2" creationId="{FC504998-9868-436B-8F2D-7F2939C43086}"/>
          </ac:spMkLst>
        </pc:spChg>
        <pc:picChg chg="mod">
          <ac:chgData name="Napoleão Barbosa da Cunha Junior" userId="f498d9c2-eb49-4a49-837f-5ef921a5953b" providerId="ADAL" clId="{7D570883-C56E-46AF-91E8-29838270747E}" dt="2025-07-01T13:30:49.738" v="34" actId="1076"/>
          <ac:picMkLst>
            <pc:docMk/>
            <pc:sldMk cId="2961579183" sldId="258"/>
            <ac:picMk id="4" creationId="{B277BEC9-09D5-4C55-B03C-E0FCA4DC0619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3:53:30.502" v="123" actId="1076"/>
        <pc:sldMkLst>
          <pc:docMk/>
          <pc:sldMk cId="59733386" sldId="259"/>
        </pc:sldMkLst>
        <pc:spChg chg="add mod">
          <ac:chgData name="Napoleão Barbosa da Cunha Junior" userId="f498d9c2-eb49-4a49-837f-5ef921a5953b" providerId="ADAL" clId="{7D570883-C56E-46AF-91E8-29838270747E}" dt="2025-07-01T13:53:30.502" v="123" actId="1076"/>
          <ac:spMkLst>
            <pc:docMk/>
            <pc:sldMk cId="59733386" sldId="259"/>
            <ac:spMk id="3" creationId="{F4988E2D-7F19-4F4F-878C-4564EDE991A5}"/>
          </ac:spMkLst>
        </pc:spChg>
        <pc:picChg chg="mod">
          <ac:chgData name="Napoleão Barbosa da Cunha Junior" userId="f498d9c2-eb49-4a49-837f-5ef921a5953b" providerId="ADAL" clId="{7D570883-C56E-46AF-91E8-29838270747E}" dt="2025-07-01T13:52:36.856" v="117" actId="14100"/>
          <ac:picMkLst>
            <pc:docMk/>
            <pc:sldMk cId="59733386" sldId="259"/>
            <ac:picMk id="4" creationId="{F9EF90A7-1F11-407E-89EA-8C5EB434AD9F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3:55:16.763" v="132" actId="1076"/>
        <pc:sldMkLst>
          <pc:docMk/>
          <pc:sldMk cId="3748483438" sldId="260"/>
        </pc:sldMkLst>
        <pc:spChg chg="add mod">
          <ac:chgData name="Napoleão Barbosa da Cunha Junior" userId="f498d9c2-eb49-4a49-837f-5ef921a5953b" providerId="ADAL" clId="{7D570883-C56E-46AF-91E8-29838270747E}" dt="2025-07-01T13:55:16.763" v="132" actId="1076"/>
          <ac:spMkLst>
            <pc:docMk/>
            <pc:sldMk cId="3748483438" sldId="260"/>
            <ac:spMk id="3" creationId="{F90947A6-3E3E-4465-A9B6-C1A40FBD43EE}"/>
          </ac:spMkLst>
        </pc:spChg>
        <pc:picChg chg="mod">
          <ac:chgData name="Napoleão Barbosa da Cunha Junior" userId="f498d9c2-eb49-4a49-837f-5ef921a5953b" providerId="ADAL" clId="{7D570883-C56E-46AF-91E8-29838270747E}" dt="2025-07-01T13:54:06.002" v="124" actId="1076"/>
          <ac:picMkLst>
            <pc:docMk/>
            <pc:sldMk cId="3748483438" sldId="260"/>
            <ac:picMk id="4" creationId="{132636EC-38E0-4CBC-ABA6-E86188E838C2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3:58:03.523" v="139" actId="255"/>
        <pc:sldMkLst>
          <pc:docMk/>
          <pc:sldMk cId="3759307204" sldId="261"/>
        </pc:sldMkLst>
        <pc:spChg chg="add mod">
          <ac:chgData name="Napoleão Barbosa da Cunha Junior" userId="f498d9c2-eb49-4a49-837f-5ef921a5953b" providerId="ADAL" clId="{7D570883-C56E-46AF-91E8-29838270747E}" dt="2025-07-01T13:58:03.523" v="139" actId="255"/>
          <ac:spMkLst>
            <pc:docMk/>
            <pc:sldMk cId="3759307204" sldId="261"/>
            <ac:spMk id="3" creationId="{E6BCAC04-EF4D-42EE-9E0E-FD7056256D49}"/>
          </ac:spMkLst>
        </pc:spChg>
        <pc:picChg chg="mod">
          <ac:chgData name="Napoleão Barbosa da Cunha Junior" userId="f498d9c2-eb49-4a49-837f-5ef921a5953b" providerId="ADAL" clId="{7D570883-C56E-46AF-91E8-29838270747E}" dt="2025-07-01T13:56:15.041" v="135" actId="14100"/>
          <ac:picMkLst>
            <pc:docMk/>
            <pc:sldMk cId="3759307204" sldId="261"/>
            <ac:picMk id="4" creationId="{1989FB01-C732-4FF9-B468-FC7411FEDD45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3:27:04.758" v="23" actId="1076"/>
        <pc:sldMkLst>
          <pc:docMk/>
          <pc:sldMk cId="3000973563" sldId="262"/>
        </pc:sldMkLst>
        <pc:spChg chg="add mod">
          <ac:chgData name="Napoleão Barbosa da Cunha Junior" userId="f498d9c2-eb49-4a49-837f-5ef921a5953b" providerId="ADAL" clId="{7D570883-C56E-46AF-91E8-29838270747E}" dt="2025-07-01T13:26:41.796" v="22" actId="255"/>
          <ac:spMkLst>
            <pc:docMk/>
            <pc:sldMk cId="3000973563" sldId="262"/>
            <ac:spMk id="3" creationId="{6B25D86A-654A-42AA-AD92-054F20C381CF}"/>
          </ac:spMkLst>
        </pc:spChg>
        <pc:picChg chg="mod">
          <ac:chgData name="Napoleão Barbosa da Cunha Junior" userId="f498d9c2-eb49-4a49-837f-5ef921a5953b" providerId="ADAL" clId="{7D570883-C56E-46AF-91E8-29838270747E}" dt="2025-07-01T13:27:04.758" v="23" actId="1076"/>
          <ac:picMkLst>
            <pc:docMk/>
            <pc:sldMk cId="3000973563" sldId="262"/>
            <ac:picMk id="4" creationId="{2C0B6C72-EB65-4E23-AF53-F1D3F6ADE59D}"/>
          </ac:picMkLst>
        </pc:picChg>
      </pc:sldChg>
      <pc:sldChg chg="addSp delSp modSp">
        <pc:chgData name="Napoleão Barbosa da Cunha Junior" userId="f498d9c2-eb49-4a49-837f-5ef921a5953b" providerId="ADAL" clId="{7D570883-C56E-46AF-91E8-29838270747E}" dt="2025-07-01T13:29:11.605" v="28" actId="255"/>
        <pc:sldMkLst>
          <pc:docMk/>
          <pc:sldMk cId="2624076434" sldId="263"/>
        </pc:sldMkLst>
        <pc:spChg chg="add del mod">
          <ac:chgData name="Napoleão Barbosa da Cunha Junior" userId="f498d9c2-eb49-4a49-837f-5ef921a5953b" providerId="ADAL" clId="{7D570883-C56E-46AF-91E8-29838270747E}" dt="2025-07-01T13:22:42.338" v="6" actId="478"/>
          <ac:spMkLst>
            <pc:docMk/>
            <pc:sldMk cId="2624076434" sldId="263"/>
            <ac:spMk id="3" creationId="{B0614D07-B7CF-4748-BD3B-EB02DDB6AE4F}"/>
          </ac:spMkLst>
        </pc:spChg>
        <pc:spChg chg="add mod">
          <ac:chgData name="Napoleão Barbosa da Cunha Junior" userId="f498d9c2-eb49-4a49-837f-5ef921a5953b" providerId="ADAL" clId="{7D570883-C56E-46AF-91E8-29838270747E}" dt="2025-07-01T13:29:11.605" v="28" actId="255"/>
          <ac:spMkLst>
            <pc:docMk/>
            <pc:sldMk cId="2624076434" sldId="263"/>
            <ac:spMk id="5" creationId="{20BCE2CC-F87F-4269-A0C6-6F9CA5D4FED1}"/>
          </ac:spMkLst>
        </pc:spChg>
        <pc:picChg chg="mod">
          <ac:chgData name="Napoleão Barbosa da Cunha Junior" userId="f498d9c2-eb49-4a49-837f-5ef921a5953b" providerId="ADAL" clId="{7D570883-C56E-46AF-91E8-29838270747E}" dt="2025-07-01T13:28:56.611" v="27" actId="1076"/>
          <ac:picMkLst>
            <pc:docMk/>
            <pc:sldMk cId="2624076434" sldId="263"/>
            <ac:picMk id="4" creationId="{8EF5871F-035F-463C-97B6-BE7552849C13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00:30.409" v="148" actId="1076"/>
        <pc:sldMkLst>
          <pc:docMk/>
          <pc:sldMk cId="1680469550" sldId="264"/>
        </pc:sldMkLst>
        <pc:spChg chg="add mod">
          <ac:chgData name="Napoleão Barbosa da Cunha Junior" userId="f498d9c2-eb49-4a49-837f-5ef921a5953b" providerId="ADAL" clId="{7D570883-C56E-46AF-91E8-29838270747E}" dt="2025-07-01T14:00:30.409" v="148" actId="1076"/>
          <ac:spMkLst>
            <pc:docMk/>
            <pc:sldMk cId="1680469550" sldId="264"/>
            <ac:spMk id="3" creationId="{ADB82B34-7D2F-4056-B560-29418C36F305}"/>
          </ac:spMkLst>
        </pc:spChg>
        <pc:picChg chg="mod">
          <ac:chgData name="Napoleão Barbosa da Cunha Junior" userId="f498d9c2-eb49-4a49-837f-5ef921a5953b" providerId="ADAL" clId="{7D570883-C56E-46AF-91E8-29838270747E}" dt="2025-07-01T13:59:02.374" v="141" actId="14100"/>
          <ac:picMkLst>
            <pc:docMk/>
            <pc:sldMk cId="1680469550" sldId="264"/>
            <ac:picMk id="4" creationId="{93153625-ADD2-46F8-9270-63CFB8ECBF48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3:51:37.901" v="113" actId="255"/>
        <pc:sldMkLst>
          <pc:docMk/>
          <pc:sldMk cId="2556043304" sldId="265"/>
        </pc:sldMkLst>
        <pc:spChg chg="mod">
          <ac:chgData name="Napoleão Barbosa da Cunha Junior" userId="f498d9c2-eb49-4a49-837f-5ef921a5953b" providerId="ADAL" clId="{7D570883-C56E-46AF-91E8-29838270747E}" dt="2025-07-01T13:39:22.954" v="41" actId="20577"/>
          <ac:spMkLst>
            <pc:docMk/>
            <pc:sldMk cId="2556043304" sldId="265"/>
            <ac:spMk id="2" creationId="{6B277A89-0700-4562-A8EC-89BC2B159629}"/>
          </ac:spMkLst>
        </pc:spChg>
        <pc:spChg chg="add mod">
          <ac:chgData name="Napoleão Barbosa da Cunha Junior" userId="f498d9c2-eb49-4a49-837f-5ef921a5953b" providerId="ADAL" clId="{7D570883-C56E-46AF-91E8-29838270747E}" dt="2025-07-01T13:51:37.901" v="113" actId="255"/>
          <ac:spMkLst>
            <pc:docMk/>
            <pc:sldMk cId="2556043304" sldId="265"/>
            <ac:spMk id="3" creationId="{CF7AEA84-2468-4852-A9EA-2FC363E84680}"/>
          </ac:spMkLst>
        </pc:spChg>
        <pc:picChg chg="mod">
          <ac:chgData name="Napoleão Barbosa da Cunha Junior" userId="f498d9c2-eb49-4a49-837f-5ef921a5953b" providerId="ADAL" clId="{7D570883-C56E-46AF-91E8-29838270747E}" dt="2025-07-01T13:51:07.398" v="109" actId="14100"/>
          <ac:picMkLst>
            <pc:docMk/>
            <pc:sldMk cId="2556043304" sldId="265"/>
            <ac:picMk id="4" creationId="{0BE8193F-CA9F-4780-8D5C-BCB2B4AE41C2}"/>
          </ac:picMkLst>
        </pc:picChg>
      </pc:sldChg>
      <pc:sldChg chg="addSp delSp modSp">
        <pc:chgData name="Napoleão Barbosa da Cunha Junior" userId="f498d9c2-eb49-4a49-837f-5ef921a5953b" providerId="ADAL" clId="{7D570883-C56E-46AF-91E8-29838270747E}" dt="2025-07-01T14:20:53.879" v="316" actId="313"/>
        <pc:sldMkLst>
          <pc:docMk/>
          <pc:sldMk cId="2754197221" sldId="270"/>
        </pc:sldMkLst>
        <pc:spChg chg="add del mod">
          <ac:chgData name="Napoleão Barbosa da Cunha Junior" userId="f498d9c2-eb49-4a49-837f-5ef921a5953b" providerId="ADAL" clId="{7D570883-C56E-46AF-91E8-29838270747E}" dt="2025-07-01T14:18:54.257" v="311" actId="478"/>
          <ac:spMkLst>
            <pc:docMk/>
            <pc:sldMk cId="2754197221" sldId="270"/>
            <ac:spMk id="2" creationId="{2F4FA8BD-EA75-4AC8-8712-5900651DD537}"/>
          </ac:spMkLst>
        </pc:spChg>
        <pc:spChg chg="add mod">
          <ac:chgData name="Napoleão Barbosa da Cunha Junior" userId="f498d9c2-eb49-4a49-837f-5ef921a5953b" providerId="ADAL" clId="{7D570883-C56E-46AF-91E8-29838270747E}" dt="2025-07-01T14:20:53.879" v="316" actId="313"/>
          <ac:spMkLst>
            <pc:docMk/>
            <pc:sldMk cId="2754197221" sldId="270"/>
            <ac:spMk id="3" creationId="{B13BD4D1-0206-4246-8BFF-FD41C297D5F9}"/>
          </ac:spMkLst>
        </pc:spChg>
        <pc:picChg chg="mod">
          <ac:chgData name="Napoleão Barbosa da Cunha Junior" userId="f498d9c2-eb49-4a49-837f-5ef921a5953b" providerId="ADAL" clId="{7D570883-C56E-46AF-91E8-29838270747E}" dt="2025-07-01T14:18:20.667" v="306" actId="14100"/>
          <ac:picMkLst>
            <pc:docMk/>
            <pc:sldMk cId="2754197221" sldId="270"/>
            <ac:picMk id="4" creationId="{F85405BE-172C-436C-916C-020D253ACA11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05:19.611" v="236" actId="1076"/>
        <pc:sldMkLst>
          <pc:docMk/>
          <pc:sldMk cId="3156760983" sldId="280"/>
        </pc:sldMkLst>
        <pc:spChg chg="add mod">
          <ac:chgData name="Napoleão Barbosa da Cunha Junior" userId="f498d9c2-eb49-4a49-837f-5ef921a5953b" providerId="ADAL" clId="{7D570883-C56E-46AF-91E8-29838270747E}" dt="2025-07-01T14:05:19.611" v="236" actId="1076"/>
          <ac:spMkLst>
            <pc:docMk/>
            <pc:sldMk cId="3156760983" sldId="280"/>
            <ac:spMk id="3" creationId="{8D45D8E9-19AB-4167-BF01-217AC74F2A83}"/>
          </ac:spMkLst>
        </pc:spChg>
        <pc:picChg chg="mod">
          <ac:chgData name="Napoleão Barbosa da Cunha Junior" userId="f498d9c2-eb49-4a49-837f-5ef921a5953b" providerId="ADAL" clId="{7D570883-C56E-46AF-91E8-29838270747E}" dt="2025-07-01T14:04:13.842" v="229" actId="1076"/>
          <ac:picMkLst>
            <pc:docMk/>
            <pc:sldMk cId="3156760983" sldId="280"/>
            <ac:picMk id="4" creationId="{DB92EC97-E122-4650-A3DC-2F775F5F2490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08:48.900" v="256" actId="255"/>
        <pc:sldMkLst>
          <pc:docMk/>
          <pc:sldMk cId="872395206" sldId="281"/>
        </pc:sldMkLst>
        <pc:spChg chg="add mod">
          <ac:chgData name="Napoleão Barbosa da Cunha Junior" userId="f498d9c2-eb49-4a49-837f-5ef921a5953b" providerId="ADAL" clId="{7D570883-C56E-46AF-91E8-29838270747E}" dt="2025-07-01T14:08:48.900" v="256" actId="255"/>
          <ac:spMkLst>
            <pc:docMk/>
            <pc:sldMk cId="872395206" sldId="281"/>
            <ac:spMk id="3" creationId="{A801D27F-C50A-47EA-A1C8-215B5A33C54F}"/>
          </ac:spMkLst>
        </pc:spChg>
        <pc:picChg chg="mod">
          <ac:chgData name="Napoleão Barbosa da Cunha Junior" userId="f498d9c2-eb49-4a49-837f-5ef921a5953b" providerId="ADAL" clId="{7D570883-C56E-46AF-91E8-29838270747E}" dt="2025-07-01T14:08:05.720" v="249" actId="14100"/>
          <ac:picMkLst>
            <pc:docMk/>
            <pc:sldMk cId="872395206" sldId="281"/>
            <ac:picMk id="4" creationId="{7BBE9E7D-35BF-4139-B168-B94554D2B596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10:08.709" v="264" actId="255"/>
        <pc:sldMkLst>
          <pc:docMk/>
          <pc:sldMk cId="1063311345" sldId="282"/>
        </pc:sldMkLst>
        <pc:spChg chg="add mod">
          <ac:chgData name="Napoleão Barbosa da Cunha Junior" userId="f498d9c2-eb49-4a49-837f-5ef921a5953b" providerId="ADAL" clId="{7D570883-C56E-46AF-91E8-29838270747E}" dt="2025-07-01T14:10:08.709" v="264" actId="255"/>
          <ac:spMkLst>
            <pc:docMk/>
            <pc:sldMk cId="1063311345" sldId="282"/>
            <ac:spMk id="3" creationId="{53D7C0EB-88B6-4B18-9504-B48285751E82}"/>
          </ac:spMkLst>
        </pc:spChg>
        <pc:picChg chg="mod">
          <ac:chgData name="Napoleão Barbosa da Cunha Junior" userId="f498d9c2-eb49-4a49-837f-5ef921a5953b" providerId="ADAL" clId="{7D570883-C56E-46AF-91E8-29838270747E}" dt="2025-07-01T14:09:32.267" v="259" actId="14100"/>
          <ac:picMkLst>
            <pc:docMk/>
            <pc:sldMk cId="1063311345" sldId="282"/>
            <ac:picMk id="4" creationId="{D954398E-D2A5-4C63-8E26-52E95E2F4D27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11:55.388" v="274" actId="255"/>
        <pc:sldMkLst>
          <pc:docMk/>
          <pc:sldMk cId="1246199254" sldId="283"/>
        </pc:sldMkLst>
        <pc:spChg chg="add mod">
          <ac:chgData name="Napoleão Barbosa da Cunha Junior" userId="f498d9c2-eb49-4a49-837f-5ef921a5953b" providerId="ADAL" clId="{7D570883-C56E-46AF-91E8-29838270747E}" dt="2025-07-01T14:11:55.388" v="274" actId="255"/>
          <ac:spMkLst>
            <pc:docMk/>
            <pc:sldMk cId="1246199254" sldId="283"/>
            <ac:spMk id="3" creationId="{B53F329B-D91F-47EB-B2AB-D8568EA0D217}"/>
          </ac:spMkLst>
        </pc:spChg>
        <pc:picChg chg="mod">
          <ac:chgData name="Napoleão Barbosa da Cunha Junior" userId="f498d9c2-eb49-4a49-837f-5ef921a5953b" providerId="ADAL" clId="{7D570883-C56E-46AF-91E8-29838270747E}" dt="2025-07-01T14:11:00.704" v="267" actId="14100"/>
          <ac:picMkLst>
            <pc:docMk/>
            <pc:sldMk cId="1246199254" sldId="283"/>
            <ac:picMk id="4" creationId="{DD298653-3519-4227-8924-2E2B86CF8DC7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15:05.071" v="294" actId="255"/>
        <pc:sldMkLst>
          <pc:docMk/>
          <pc:sldMk cId="3145410859" sldId="284"/>
        </pc:sldMkLst>
        <pc:spChg chg="add mod">
          <ac:chgData name="Napoleão Barbosa da Cunha Junior" userId="f498d9c2-eb49-4a49-837f-5ef921a5953b" providerId="ADAL" clId="{7D570883-C56E-46AF-91E8-29838270747E}" dt="2025-07-01T14:15:05.071" v="294" actId="255"/>
          <ac:spMkLst>
            <pc:docMk/>
            <pc:sldMk cId="3145410859" sldId="284"/>
            <ac:spMk id="3" creationId="{79258280-EE47-4FB8-A869-51FDE098101B}"/>
          </ac:spMkLst>
        </pc:spChg>
        <pc:picChg chg="mod">
          <ac:chgData name="Napoleão Barbosa da Cunha Junior" userId="f498d9c2-eb49-4a49-837f-5ef921a5953b" providerId="ADAL" clId="{7D570883-C56E-46AF-91E8-29838270747E}" dt="2025-07-01T14:14:07.766" v="288" actId="14100"/>
          <ac:picMkLst>
            <pc:docMk/>
            <pc:sldMk cId="3145410859" sldId="284"/>
            <ac:picMk id="4" creationId="{4ED84216-DA1A-4F93-85F0-D632C2006489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16:19.219" v="304" actId="255"/>
        <pc:sldMkLst>
          <pc:docMk/>
          <pc:sldMk cId="3372942634" sldId="285"/>
        </pc:sldMkLst>
        <pc:spChg chg="add mod">
          <ac:chgData name="Napoleão Barbosa da Cunha Junior" userId="f498d9c2-eb49-4a49-837f-5ef921a5953b" providerId="ADAL" clId="{7D570883-C56E-46AF-91E8-29838270747E}" dt="2025-07-01T14:16:19.219" v="304" actId="255"/>
          <ac:spMkLst>
            <pc:docMk/>
            <pc:sldMk cId="3372942634" sldId="285"/>
            <ac:spMk id="3" creationId="{2F946CC0-F09B-487B-AC60-24B9ACBF6383}"/>
          </ac:spMkLst>
        </pc:spChg>
        <pc:picChg chg="mod">
          <ac:chgData name="Napoleão Barbosa da Cunha Junior" userId="f498d9c2-eb49-4a49-837f-5ef921a5953b" providerId="ADAL" clId="{7D570883-C56E-46AF-91E8-29838270747E}" dt="2025-07-01T14:15:47.032" v="298" actId="14100"/>
          <ac:picMkLst>
            <pc:docMk/>
            <pc:sldMk cId="3372942634" sldId="285"/>
            <ac:picMk id="4" creationId="{3A757CEA-E5B5-4932-AAE1-D47C1BF040B6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13:26.868" v="284" actId="255"/>
        <pc:sldMkLst>
          <pc:docMk/>
          <pc:sldMk cId="1358484054" sldId="286"/>
        </pc:sldMkLst>
        <pc:spChg chg="add mod">
          <ac:chgData name="Napoleão Barbosa da Cunha Junior" userId="f498d9c2-eb49-4a49-837f-5ef921a5953b" providerId="ADAL" clId="{7D570883-C56E-46AF-91E8-29838270747E}" dt="2025-07-01T14:13:26.868" v="284" actId="255"/>
          <ac:spMkLst>
            <pc:docMk/>
            <pc:sldMk cId="1358484054" sldId="286"/>
            <ac:spMk id="3" creationId="{6E963983-F616-48FB-8F83-05176CB57278}"/>
          </ac:spMkLst>
        </pc:spChg>
        <pc:picChg chg="mod">
          <ac:chgData name="Napoleão Barbosa da Cunha Junior" userId="f498d9c2-eb49-4a49-837f-5ef921a5953b" providerId="ADAL" clId="{7D570883-C56E-46AF-91E8-29838270747E}" dt="2025-07-01T14:12:46.735" v="276" actId="14100"/>
          <ac:picMkLst>
            <pc:docMk/>
            <pc:sldMk cId="1358484054" sldId="286"/>
            <ac:picMk id="4" creationId="{EBC3EF8B-38CF-4ED8-8E46-E47723E80DF6}"/>
          </ac:picMkLst>
        </pc:picChg>
      </pc:sldChg>
      <pc:sldChg chg="addSp modSp">
        <pc:chgData name="Napoleão Barbosa da Cunha Junior" userId="f498d9c2-eb49-4a49-837f-5ef921a5953b" providerId="ADAL" clId="{7D570883-C56E-46AF-91E8-29838270747E}" dt="2025-07-01T14:07:01.596" v="246" actId="1076"/>
        <pc:sldMkLst>
          <pc:docMk/>
          <pc:sldMk cId="2365128317" sldId="287"/>
        </pc:sldMkLst>
        <pc:spChg chg="add mod">
          <ac:chgData name="Napoleão Barbosa da Cunha Junior" userId="f498d9c2-eb49-4a49-837f-5ef921a5953b" providerId="ADAL" clId="{7D570883-C56E-46AF-91E8-29838270747E}" dt="2025-07-01T14:07:01.596" v="246" actId="1076"/>
          <ac:spMkLst>
            <pc:docMk/>
            <pc:sldMk cId="2365128317" sldId="287"/>
            <ac:spMk id="3" creationId="{82CF0F26-59D0-417A-8D1C-A935CD02CC68}"/>
          </ac:spMkLst>
        </pc:spChg>
        <pc:picChg chg="mod">
          <ac:chgData name="Napoleão Barbosa da Cunha Junior" userId="f498d9c2-eb49-4a49-837f-5ef921a5953b" providerId="ADAL" clId="{7D570883-C56E-46AF-91E8-29838270747E}" dt="2025-07-01T14:06:50.491" v="245" actId="1076"/>
          <ac:picMkLst>
            <pc:docMk/>
            <pc:sldMk cId="2365128317" sldId="287"/>
            <ac:picMk id="4" creationId="{B716CDF9-0340-4FC4-9E12-F952E8CD6E7D}"/>
          </ac:picMkLst>
        </pc:picChg>
      </pc:sldChg>
      <pc:sldMasterChg chg="setBg modSldLayout">
        <pc:chgData name="Napoleão Barbosa da Cunha Junior" userId="f498d9c2-eb49-4a49-837f-5ef921a5953b" providerId="ADAL" clId="{7D570883-C56E-46AF-91E8-29838270747E}" dt="2025-07-01T14:02:04.841" v="227"/>
        <pc:sldMasterMkLst>
          <pc:docMk/>
          <pc:sldMasterMk cId="1858538047" sldId="2147483648"/>
        </pc:sldMasterMkLst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948729485" sldId="2147483649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1546860876" sldId="2147483650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463474339" sldId="2147483651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955863238" sldId="2147483652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3888529616" sldId="2147483653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2614427077" sldId="2147483654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2342821959" sldId="2147483655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2651209510" sldId="2147483656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3709277076" sldId="2147483657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4290767936" sldId="2147483658"/>
          </pc:sldLayoutMkLst>
        </pc:sldLayoutChg>
        <pc:sldLayoutChg chg="setBg">
          <pc:chgData name="Napoleão Barbosa da Cunha Junior" userId="f498d9c2-eb49-4a49-837f-5ef921a5953b" providerId="ADAL" clId="{7D570883-C56E-46AF-91E8-29838270747E}" dt="2025-07-01T14:02:04.841" v="227"/>
          <pc:sldLayoutMkLst>
            <pc:docMk/>
            <pc:sldMasterMk cId="1858538047" sldId="2147483648"/>
            <pc:sldLayoutMk cId="154809956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5889-CF4C-49A3-83F8-DDF7FFC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896B1E-94A5-4ADE-AB6A-40F91D2A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981-FAEB-4CC4-B86D-727AB3B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8068D-33D6-4662-8FBE-3DBAFD0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F3C5A-9A70-474C-8EE4-5FF8E39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2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57155-1594-4B3E-8A45-AE870C8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F8DD7-E18A-4FE9-818D-FE03748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E3A12-34A2-4D7B-A46A-BAC6052D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3E5F8-6498-4957-B4FF-DC778D1C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486C8-1923-4D97-8BB0-E75B9048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CF6E1C-0611-4FDA-BFD5-905DBFA07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F2A58-587D-4405-B0DB-35BBD5E5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F025-E51B-4F75-8065-B50B503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F73C4-BE60-4F2B-A3DB-17B57655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0361-75A0-438F-AACE-F5253935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0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D4CA4-37C5-4345-A47B-C3C987D8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E357A-FCEC-4B18-9595-321AA467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2A0BE-45EC-4729-81B8-FF625914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DB49C-6FA5-404E-8DE4-B9CDAE4E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F1199-4AB0-4AAF-8832-011D96B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C758B-A7BC-47A6-AB48-48C39B9F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1DF3DD-3C87-47AA-BE71-DE646598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F287E-E52F-4282-B7F8-DCADAEF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054E3-5021-4131-85F0-484E122E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F1A1-735E-4C6A-A057-C8D7C594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57AE6-B32C-4D46-A57E-1FFD9C25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7FA16-9C0E-488B-9300-22AAA8EF9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D1EC09-0124-4305-959B-B3E00556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F7AD51-BF8F-472D-9FAA-2B1A796A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AD4BF0-03A1-467C-B464-9D4B5FDE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580CD-1D1C-4B7D-B7F8-3F9C0BAB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BDAB3-70B1-425F-928D-AE634C5E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17054-05B5-4F19-97F2-AFA01AC5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22DCB-AD92-41B1-B908-811080724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393DE2-5947-4662-8803-41BBD7D35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71E462-5867-4426-8B99-FF6EE55FD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2D70BB-0194-45F2-9CBF-1E698DF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97EEDF-9279-4ACC-9189-8CE9C5D6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F38ABD-FC3B-4672-9F3F-FF66A25E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2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7B9D7-F862-45D6-98FE-7DB5AA9E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8069E7-1E54-4ECF-98E9-67EDB96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3B0AEE-0D73-408E-8171-1BD5827E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285265-50C9-4D3F-AAB0-D03C8642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4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C66449-91E9-47F6-9AC9-65D8CF1C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73E2-8BAB-4FB8-AB36-A49D6BA5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6AB5F8-312E-4791-9987-6D2D7612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8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F13C-591C-4ABE-A39D-C9242C81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F6724-C7B5-4086-B469-C6FE0C39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AAE1F9-90DA-479B-A3EF-AA923740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663CD8-4FC8-44B6-B5B0-784813B0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B170AA-2FCF-46B2-8840-60D7C08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1EB0A6-D0EA-4CBB-A950-EB14565B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2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B1895-D29A-4423-BE85-945DDAA2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0F3434-B6D4-4AB2-A41F-A09A2DBA3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3DBBC-C95B-46C8-8528-0EDCF4FE0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77B71-260F-4233-8EFE-90AA260B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31EC0-E06B-4E96-A6C7-AA6C3A8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03708-9243-4BC5-B48A-970A9A5B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FDAD54-5362-4938-82C6-93DF0D7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1DF18-1566-413C-AC62-C7AA5190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CAA79-834A-41AF-8E59-057B5F3E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DCFB-8ABC-400B-84FB-D7EFB44E439B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9D29D-D151-4F18-B5F3-5E860A9E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CFD84-718E-4CB6-80FC-B52E1824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8617E-EAEC-4B94-95B7-B12325B49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1" y="166371"/>
            <a:ext cx="9144000" cy="1536700"/>
          </a:xfrm>
        </p:spPr>
        <p:txBody>
          <a:bodyPr/>
          <a:lstStyle/>
          <a:p>
            <a:r>
              <a:rPr lang="pt-BR" sz="9600" b="1" dirty="0"/>
              <a:t>Projeto Integrador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9ADFAEC-4311-492F-9EB5-1E3C29C6D3B3}"/>
              </a:ext>
            </a:extLst>
          </p:cNvPr>
          <p:cNvSpPr/>
          <p:nvPr/>
        </p:nvSpPr>
        <p:spPr>
          <a:xfrm>
            <a:off x="2658534" y="2026602"/>
            <a:ext cx="75861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Projeto acadêmico do Senac-DF.</a:t>
            </a:r>
          </a:p>
          <a:p>
            <a:r>
              <a:rPr lang="pt-BR" sz="3600" dirty="0"/>
              <a:t>Desenvolvido por alunos com orientação docente.</a:t>
            </a:r>
          </a:p>
          <a:p>
            <a:r>
              <a:rPr lang="pt-BR" sz="3600" dirty="0"/>
              <a:t>Foco em inovação e impacto social.</a:t>
            </a:r>
          </a:p>
          <a:p>
            <a:r>
              <a:rPr lang="pt-BR" sz="3600" dirty="0"/>
              <a:t>Apresenta uma solução para mobilidade urbana.</a:t>
            </a:r>
          </a:p>
          <a:p>
            <a:r>
              <a:rPr lang="pt-BR" sz="3600" dirty="0"/>
              <a:t>Integra tecnologia e sustentabilidade.</a:t>
            </a:r>
          </a:p>
        </p:txBody>
      </p:sp>
    </p:spTree>
    <p:extLst>
      <p:ext uri="{BB962C8B-B14F-4D97-AF65-F5344CB8AC3E}">
        <p14:creationId xmlns:p14="http://schemas.microsoft.com/office/powerpoint/2010/main" val="317921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7A89-0700-4562-A8EC-89BC2B15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90" y="203238"/>
            <a:ext cx="6865219" cy="1325563"/>
          </a:xfrm>
        </p:spPr>
        <p:txBody>
          <a:bodyPr>
            <a:noAutofit/>
          </a:bodyPr>
          <a:lstStyle/>
          <a:p>
            <a:r>
              <a:rPr lang="en-US" sz="9600" dirty="0" err="1"/>
              <a:t>Pr</a:t>
            </a:r>
            <a:r>
              <a:rPr lang="pt-BR" sz="9600" dirty="0"/>
              <a:t>é Cadastro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BE8193F-CA9F-4780-8D5C-BCB2B4AE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32" y="1307431"/>
            <a:ext cx="7732294" cy="549442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F7AEA84-2468-4852-A9EA-2FC363E84680}"/>
              </a:ext>
            </a:extLst>
          </p:cNvPr>
          <p:cNvSpPr/>
          <p:nvPr/>
        </p:nvSpPr>
        <p:spPr>
          <a:xfrm>
            <a:off x="104273" y="1431030"/>
            <a:ext cx="425115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Coleta inicial de informações básicas.</a:t>
            </a:r>
          </a:p>
          <a:p>
            <a:r>
              <a:rPr lang="pt-BR" sz="3200" dirty="0"/>
              <a:t>Etapa anterior ao cadastro completo.</a:t>
            </a:r>
          </a:p>
          <a:p>
            <a:r>
              <a:rPr lang="pt-BR" sz="3200" dirty="0"/>
              <a:t>Agiliza o processo de registro.</a:t>
            </a:r>
          </a:p>
          <a:p>
            <a:r>
              <a:rPr lang="pt-BR" sz="3200" dirty="0"/>
              <a:t>Permite triagem de interessados.</a:t>
            </a:r>
          </a:p>
          <a:p>
            <a:r>
              <a:rPr lang="pt-BR" sz="3200" dirty="0"/>
              <a:t>Interface simples e direta.</a:t>
            </a:r>
          </a:p>
        </p:txBody>
      </p:sp>
    </p:spTree>
    <p:extLst>
      <p:ext uri="{BB962C8B-B14F-4D97-AF65-F5344CB8AC3E}">
        <p14:creationId xmlns:p14="http://schemas.microsoft.com/office/powerpoint/2010/main" val="255604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76D2-952E-4961-9007-81DDEB7F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965"/>
            <a:ext cx="12192000" cy="1325563"/>
          </a:xfrm>
        </p:spPr>
        <p:txBody>
          <a:bodyPr>
            <a:noAutofit/>
          </a:bodyPr>
          <a:lstStyle/>
          <a:p>
            <a:r>
              <a:rPr lang="pt-BR" sz="7000" dirty="0"/>
              <a:t>Tela de cadastro do colaborador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9EF90A7-1F11-407E-89EA-8C5EB434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252" y="1187116"/>
            <a:ext cx="8197515" cy="567088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4988E2D-7F19-4F4F-878C-4564EDE991A5}"/>
              </a:ext>
            </a:extLst>
          </p:cNvPr>
          <p:cNvSpPr/>
          <p:nvPr/>
        </p:nvSpPr>
        <p:spPr>
          <a:xfrm>
            <a:off x="88233" y="1491916"/>
            <a:ext cx="36415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Registro de funcionários no sistema.</a:t>
            </a:r>
          </a:p>
          <a:p>
            <a:r>
              <a:rPr lang="pt-BR" sz="2800" dirty="0"/>
              <a:t>Define funções e permissões.</a:t>
            </a:r>
          </a:p>
          <a:p>
            <a:r>
              <a:rPr lang="pt-BR" sz="2800" dirty="0"/>
              <a:t>Garante controle de acessos.</a:t>
            </a:r>
          </a:p>
          <a:p>
            <a:r>
              <a:rPr lang="pt-BR" sz="2800" dirty="0"/>
              <a:t>Organiza a equipe operacional.</a:t>
            </a:r>
          </a:p>
          <a:p>
            <a:r>
              <a:rPr lang="pt-BR" sz="2800" dirty="0"/>
              <a:t>Essencial para segurança do sistema.</a:t>
            </a:r>
          </a:p>
        </p:txBody>
      </p:sp>
    </p:spTree>
    <p:extLst>
      <p:ext uri="{BB962C8B-B14F-4D97-AF65-F5344CB8AC3E}">
        <p14:creationId xmlns:p14="http://schemas.microsoft.com/office/powerpoint/2010/main" val="5973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68413-3FFC-40A0-BBC5-E5C29546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250825"/>
            <a:ext cx="12001500" cy="1325563"/>
          </a:xfrm>
        </p:spPr>
        <p:txBody>
          <a:bodyPr>
            <a:noAutofit/>
          </a:bodyPr>
          <a:lstStyle/>
          <a:p>
            <a:r>
              <a:rPr lang="pt-BR" sz="7500" dirty="0"/>
              <a:t>Tela de recuperação de senha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2636EC-38E0-4CBC-ABA6-E86188E83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15" y="1367841"/>
            <a:ext cx="3560931" cy="531047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90947A6-3E3E-4465-A9B6-C1A40FBD43EE}"/>
              </a:ext>
            </a:extLst>
          </p:cNvPr>
          <p:cNvSpPr/>
          <p:nvPr/>
        </p:nvSpPr>
        <p:spPr>
          <a:xfrm>
            <a:off x="625642" y="1808022"/>
            <a:ext cx="52377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Função para redefinir senhas esquecidas.</a:t>
            </a:r>
          </a:p>
          <a:p>
            <a:r>
              <a:rPr lang="pt-BR" sz="3200" dirty="0"/>
              <a:t>Garante acesso contínuo ao sistema.</a:t>
            </a:r>
          </a:p>
          <a:p>
            <a:r>
              <a:rPr lang="pt-BR" sz="3200" dirty="0"/>
              <a:t>Processo seguro e rápido.</a:t>
            </a:r>
          </a:p>
          <a:p>
            <a:r>
              <a:rPr lang="pt-BR" sz="3200" dirty="0"/>
              <a:t>Evita bloqueios de usuários.</a:t>
            </a:r>
          </a:p>
          <a:p>
            <a:r>
              <a:rPr lang="pt-BR" sz="3200" dirty="0"/>
              <a:t>Reforça a usabilidade.</a:t>
            </a:r>
          </a:p>
        </p:txBody>
      </p:sp>
    </p:spTree>
    <p:extLst>
      <p:ext uri="{BB962C8B-B14F-4D97-AF65-F5344CB8AC3E}">
        <p14:creationId xmlns:p14="http://schemas.microsoft.com/office/powerpoint/2010/main" val="374848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585F-E78D-4B8D-A272-F3170005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06" y="111125"/>
            <a:ext cx="5257800" cy="1325563"/>
          </a:xfrm>
        </p:spPr>
        <p:txBody>
          <a:bodyPr>
            <a:normAutofit/>
          </a:bodyPr>
          <a:lstStyle/>
          <a:p>
            <a:r>
              <a:rPr lang="pt-BR" sz="8000" dirty="0"/>
              <a:t>Tela Admin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989FB01-C732-4FF9-B468-FC7411FE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284" y="1106906"/>
            <a:ext cx="7836569" cy="56399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BCAC04-EF4D-42EE-9E0E-FD7056256D49}"/>
              </a:ext>
            </a:extLst>
          </p:cNvPr>
          <p:cNvSpPr/>
          <p:nvPr/>
        </p:nvSpPr>
        <p:spPr>
          <a:xfrm>
            <a:off x="166806" y="1591451"/>
            <a:ext cx="3972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Painel completo para administradores.</a:t>
            </a:r>
          </a:p>
          <a:p>
            <a:r>
              <a:rPr lang="pt-BR" sz="3200" dirty="0"/>
              <a:t>Acesso a dados, usuários e veículos.</a:t>
            </a:r>
          </a:p>
          <a:p>
            <a:r>
              <a:rPr lang="pt-BR" sz="3200" dirty="0"/>
              <a:t>Permite decisões estratégicas.</a:t>
            </a:r>
          </a:p>
          <a:p>
            <a:r>
              <a:rPr lang="pt-BR" sz="3200" dirty="0"/>
              <a:t>Visualização de relatórios e métricas.</a:t>
            </a:r>
          </a:p>
          <a:p>
            <a:r>
              <a:rPr lang="pt-BR" sz="3200" dirty="0"/>
              <a:t>Controle total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75930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20AD-400D-4C63-84B9-F249349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136237"/>
            <a:ext cx="8648700" cy="1325563"/>
          </a:xfrm>
        </p:spPr>
        <p:txBody>
          <a:bodyPr>
            <a:noAutofit/>
          </a:bodyPr>
          <a:lstStyle/>
          <a:p>
            <a:r>
              <a:rPr lang="en-US" sz="9600" dirty="0" err="1"/>
              <a:t>Tela</a:t>
            </a:r>
            <a:r>
              <a:rPr lang="en-US" sz="9600" dirty="0"/>
              <a:t> do </a:t>
            </a:r>
            <a:r>
              <a:rPr lang="en-US" sz="9600" dirty="0" err="1"/>
              <a:t>Usuario</a:t>
            </a:r>
            <a:r>
              <a:rPr lang="en-US" sz="9600" dirty="0"/>
              <a:t> 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153625-ADD2-46F8-9270-63CFB8EC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989" y="1309400"/>
            <a:ext cx="8133461" cy="548443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DB82B34-7D2F-4056-B560-29418C36F305}"/>
              </a:ext>
            </a:extLst>
          </p:cNvPr>
          <p:cNvSpPr/>
          <p:nvPr/>
        </p:nvSpPr>
        <p:spPr>
          <a:xfrm>
            <a:off x="168442" y="1635570"/>
            <a:ext cx="35212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Interface voltada ao cliente final.</a:t>
            </a:r>
          </a:p>
          <a:p>
            <a:r>
              <a:rPr lang="pt-BR" sz="2800" dirty="0"/>
              <a:t>Permite visualizar dados e reservas.</a:t>
            </a:r>
          </a:p>
          <a:p>
            <a:r>
              <a:rPr lang="pt-BR" sz="2800" dirty="0"/>
              <a:t>Acesso às funcionalidades principais.</a:t>
            </a:r>
          </a:p>
          <a:p>
            <a:r>
              <a:rPr lang="pt-BR" sz="2800" dirty="0"/>
              <a:t>Design simples e funcional.</a:t>
            </a:r>
          </a:p>
          <a:p>
            <a:r>
              <a:rPr lang="pt-BR" sz="2800" dirty="0"/>
              <a:t>Facilita 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val="168046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521E8-3140-4E45-A9EB-CF0EF906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9600" dirty="0"/>
              <a:t>App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B27AD-3DFB-496A-B7C2-CD959961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🌐 Aplicativo Web – Acesso e Gestão Online</a:t>
            </a:r>
          </a:p>
          <a:p>
            <a:r>
              <a:rPr lang="pt-BR" dirty="0"/>
              <a:t>O que é?</a:t>
            </a:r>
          </a:p>
          <a:p>
            <a:r>
              <a:rPr lang="pt-BR" dirty="0"/>
              <a:t>Plataforma online para usuários e administradores acessarem o sistema de qualquer lugar.</a:t>
            </a:r>
          </a:p>
          <a:p>
            <a:endParaRPr lang="pt-BR" dirty="0"/>
          </a:p>
          <a:p>
            <a:r>
              <a:rPr lang="pt-BR" dirty="0"/>
              <a:t>Funcionalidades-Chave:</a:t>
            </a:r>
          </a:p>
          <a:p>
            <a:endParaRPr lang="pt-BR" dirty="0"/>
          </a:p>
          <a:p>
            <a:r>
              <a:rPr lang="pt-BR" dirty="0"/>
              <a:t>Cadastro e Login de Usuários</a:t>
            </a:r>
          </a:p>
          <a:p>
            <a:r>
              <a:rPr lang="pt-BR" dirty="0"/>
              <a:t>Reserva de Veículos e Consulta de Rotas</a:t>
            </a:r>
          </a:p>
          <a:p>
            <a:r>
              <a:rPr lang="pt-BR" dirty="0"/>
              <a:t>Painel Administrativo Simplificado</a:t>
            </a:r>
          </a:p>
          <a:p>
            <a:r>
              <a:rPr lang="pt-BR" dirty="0"/>
              <a:t>Visualização de Dados e Relatórios</a:t>
            </a:r>
          </a:p>
          <a:p>
            <a:r>
              <a:rPr lang="pt-BR" dirty="0"/>
              <a:t>Integração com App Mobile e Desktop</a:t>
            </a:r>
          </a:p>
          <a:p>
            <a:r>
              <a:rPr lang="pt-BR" dirty="0"/>
              <a:t>Importância:</a:t>
            </a:r>
          </a:p>
          <a:p>
            <a:r>
              <a:rPr lang="pt-BR" dirty="0"/>
              <a:t>Facilita o acesso remoto, amplia o alcance do serviço e garante praticidade na gestão e no uso do sistema.</a:t>
            </a:r>
          </a:p>
        </p:txBody>
      </p:sp>
    </p:spTree>
    <p:extLst>
      <p:ext uri="{BB962C8B-B14F-4D97-AF65-F5344CB8AC3E}">
        <p14:creationId xmlns:p14="http://schemas.microsoft.com/office/powerpoint/2010/main" val="301516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E05B0-EA5C-4B13-A0A7-BC46BCCB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2" y="177800"/>
            <a:ext cx="10117667" cy="1193800"/>
          </a:xfrm>
        </p:spPr>
        <p:txBody>
          <a:bodyPr>
            <a:noAutofit/>
          </a:bodyPr>
          <a:lstStyle/>
          <a:p>
            <a:r>
              <a:rPr lang="pt-BR" sz="9600" dirty="0"/>
              <a:t>Pagina principal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B92EC97-E122-4650-A3DC-2F775F5F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067" y="1371600"/>
            <a:ext cx="9160933" cy="53932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D45D8E9-19AB-4167-BF01-217AC74F2A83}"/>
              </a:ext>
            </a:extLst>
          </p:cNvPr>
          <p:cNvSpPr/>
          <p:nvPr/>
        </p:nvSpPr>
        <p:spPr>
          <a:xfrm>
            <a:off x="200526" y="2175407"/>
            <a:ext cx="2526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Tela inicial do app web.</a:t>
            </a:r>
          </a:p>
          <a:p>
            <a:r>
              <a:rPr lang="pt-BR" sz="2400" dirty="0"/>
              <a:t>Apresenta as principais opções.</a:t>
            </a:r>
          </a:p>
          <a:p>
            <a:r>
              <a:rPr lang="pt-BR" sz="2400" dirty="0"/>
              <a:t>Navegação rápida e intuitiva.</a:t>
            </a:r>
          </a:p>
          <a:p>
            <a:r>
              <a:rPr lang="pt-BR" sz="2400" dirty="0"/>
              <a:t>Interface moderna e responsiva.</a:t>
            </a:r>
          </a:p>
          <a:p>
            <a:r>
              <a:rPr lang="pt-BR" sz="2400" dirty="0"/>
              <a:t>Ponto de partida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315676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9BB1F-5073-4D4E-8F96-B3AF1BF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374650"/>
            <a:ext cx="8829676" cy="1325563"/>
          </a:xfrm>
        </p:spPr>
        <p:txBody>
          <a:bodyPr>
            <a:noAutofit/>
          </a:bodyPr>
          <a:lstStyle/>
          <a:p>
            <a:r>
              <a:rPr lang="en-US" sz="9600" dirty="0"/>
              <a:t>Código CSS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716CDF9-0340-4FC4-9E12-F952E8CD6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885" y="2045118"/>
            <a:ext cx="2491955" cy="435133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2CF0F26-59D0-417A-8D1C-A935CD02CC68}"/>
              </a:ext>
            </a:extLst>
          </p:cNvPr>
          <p:cNvSpPr/>
          <p:nvPr/>
        </p:nvSpPr>
        <p:spPr>
          <a:xfrm>
            <a:off x="2368926" y="2045118"/>
            <a:ext cx="304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Define o estilo visual do sistema.</a:t>
            </a:r>
          </a:p>
          <a:p>
            <a:r>
              <a:rPr lang="pt-BR" sz="2800" dirty="0"/>
              <a:t>Controla cores, fontes e layout.</a:t>
            </a:r>
          </a:p>
          <a:p>
            <a:r>
              <a:rPr lang="pt-BR" sz="2800" dirty="0"/>
              <a:t>Garante uma boa experiência visual.</a:t>
            </a:r>
          </a:p>
          <a:p>
            <a:r>
              <a:rPr lang="pt-BR" sz="2800" dirty="0"/>
              <a:t>Responsável pela aparência do app.</a:t>
            </a:r>
          </a:p>
          <a:p>
            <a:r>
              <a:rPr lang="pt-BR" sz="2800" dirty="0"/>
              <a:t>Facilita a identidade visual.</a:t>
            </a:r>
          </a:p>
        </p:txBody>
      </p:sp>
    </p:spTree>
    <p:extLst>
      <p:ext uri="{BB962C8B-B14F-4D97-AF65-F5344CB8AC3E}">
        <p14:creationId xmlns:p14="http://schemas.microsoft.com/office/powerpoint/2010/main" val="236512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6CED0-70A4-45B4-B437-3E749D2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67"/>
            <a:ext cx="10515600" cy="1253067"/>
          </a:xfrm>
        </p:spPr>
        <p:txBody>
          <a:bodyPr>
            <a:normAutofit fontScale="90000"/>
          </a:bodyPr>
          <a:lstStyle/>
          <a:p>
            <a:r>
              <a:rPr lang="pt-BR" sz="8800" dirty="0"/>
              <a:t>Cadastrar colaborador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BBE9E7D-35BF-4139-B168-B94554D2B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967" y="1143000"/>
            <a:ext cx="8013033" cy="5715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801D27F-C50A-47EA-A1C8-215B5A33C54F}"/>
              </a:ext>
            </a:extLst>
          </p:cNvPr>
          <p:cNvSpPr/>
          <p:nvPr/>
        </p:nvSpPr>
        <p:spPr>
          <a:xfrm>
            <a:off x="56147" y="1912293"/>
            <a:ext cx="3994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Formulário para adicionar funcionários.</a:t>
            </a:r>
          </a:p>
          <a:p>
            <a:r>
              <a:rPr lang="pt-BR" sz="2800" dirty="0"/>
              <a:t>Define funções e permissões de acesso.</a:t>
            </a:r>
          </a:p>
          <a:p>
            <a:r>
              <a:rPr lang="pt-BR" sz="2800" dirty="0"/>
              <a:t>Organiza a equipe de operação.</a:t>
            </a:r>
          </a:p>
          <a:p>
            <a:r>
              <a:rPr lang="pt-BR" sz="2800" dirty="0"/>
              <a:t>Interface clara e objetiva.</a:t>
            </a:r>
          </a:p>
          <a:p>
            <a:r>
              <a:rPr lang="pt-BR" sz="2800" dirty="0"/>
              <a:t>Parte da gestão de usuários.</a:t>
            </a:r>
          </a:p>
        </p:txBody>
      </p:sp>
    </p:spTree>
    <p:extLst>
      <p:ext uri="{BB962C8B-B14F-4D97-AF65-F5344CB8AC3E}">
        <p14:creationId xmlns:p14="http://schemas.microsoft.com/office/powerpoint/2010/main" val="87239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ADE6D-3135-4E22-9D81-EA5CD9DE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3"/>
            <a:ext cx="10515600" cy="1151467"/>
          </a:xfrm>
        </p:spPr>
        <p:txBody>
          <a:bodyPr>
            <a:noAutofit/>
          </a:bodyPr>
          <a:lstStyle/>
          <a:p>
            <a:r>
              <a:rPr lang="pt-BR" sz="9600" dirty="0"/>
              <a:t>Cadastrar cliente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54398E-D2A5-4C63-8E26-52E95E2F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674" y="1110192"/>
            <a:ext cx="8887326" cy="574780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3D7C0EB-88B6-4B18-9504-B48285751E82}"/>
              </a:ext>
            </a:extLst>
          </p:cNvPr>
          <p:cNvSpPr/>
          <p:nvPr/>
        </p:nvSpPr>
        <p:spPr>
          <a:xfrm>
            <a:off x="56147" y="2128862"/>
            <a:ext cx="31201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Registro de novos usuários no sistema.</a:t>
            </a:r>
          </a:p>
          <a:p>
            <a:r>
              <a:rPr lang="pt-BR" sz="2400" dirty="0"/>
              <a:t>Coleta dados para uso do serviço.</a:t>
            </a:r>
          </a:p>
          <a:p>
            <a:r>
              <a:rPr lang="pt-BR" sz="2400" dirty="0"/>
              <a:t>Interface simples e acessível.</a:t>
            </a:r>
          </a:p>
          <a:p>
            <a:r>
              <a:rPr lang="pt-BR" sz="2400" dirty="0"/>
              <a:t>Facilita o início da experiência.</a:t>
            </a:r>
          </a:p>
          <a:p>
            <a:r>
              <a:rPr lang="pt-BR" sz="2400" dirty="0"/>
              <a:t>Etapa essencial para clientes.</a:t>
            </a:r>
          </a:p>
        </p:txBody>
      </p:sp>
    </p:spTree>
    <p:extLst>
      <p:ext uri="{BB962C8B-B14F-4D97-AF65-F5344CB8AC3E}">
        <p14:creationId xmlns:p14="http://schemas.microsoft.com/office/powerpoint/2010/main" val="106331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61A93-A3D0-4173-B065-E7F62806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29565"/>
            <a:ext cx="11802533" cy="1486535"/>
          </a:xfrm>
        </p:spPr>
        <p:txBody>
          <a:bodyPr>
            <a:noAutofit/>
          </a:bodyPr>
          <a:lstStyle/>
          <a:p>
            <a:r>
              <a:rPr lang="pt-BR" sz="4800" b="1" dirty="0" err="1"/>
              <a:t>Tuc-Tuc</a:t>
            </a:r>
            <a:r>
              <a:rPr lang="pt-BR" sz="4800" b="1" dirty="0"/>
              <a:t> : Mobilidade Sustentável e Inteligente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0B6C72-EB65-4E23-AF53-F1D3F6AD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65" y="1350085"/>
            <a:ext cx="7865533" cy="533426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B25D86A-654A-42AA-AD92-054F20C381CF}"/>
              </a:ext>
            </a:extLst>
          </p:cNvPr>
          <p:cNvSpPr/>
          <p:nvPr/>
        </p:nvSpPr>
        <p:spPr>
          <a:xfrm>
            <a:off x="143934" y="1598136"/>
            <a:ext cx="33443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Nome do projeto que propõe transporte alternativo.</a:t>
            </a:r>
          </a:p>
          <a:p>
            <a:r>
              <a:rPr lang="pt-BR" sz="2400" dirty="0"/>
              <a:t>Solução leve, ecológica e eficiente.</a:t>
            </a:r>
          </a:p>
          <a:p>
            <a:r>
              <a:rPr lang="pt-BR" sz="2400" dirty="0"/>
              <a:t>Ideal para trajetos urbanos curtos.</a:t>
            </a:r>
          </a:p>
          <a:p>
            <a:r>
              <a:rPr lang="pt-BR" sz="2400" dirty="0"/>
              <a:t>Reduz trânsito e emissão de poluentes.</a:t>
            </a:r>
          </a:p>
          <a:p>
            <a:r>
              <a:rPr lang="pt-BR" sz="2400" dirty="0"/>
              <a:t>Alinha-se às tendências de mobilidade verde.</a:t>
            </a:r>
          </a:p>
        </p:txBody>
      </p:sp>
    </p:spTree>
    <p:extLst>
      <p:ext uri="{BB962C8B-B14F-4D97-AF65-F5344CB8AC3E}">
        <p14:creationId xmlns:p14="http://schemas.microsoft.com/office/powerpoint/2010/main" val="300097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87ED-6AB5-4CE2-B354-AD23765B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67"/>
            <a:ext cx="10515600" cy="1109133"/>
          </a:xfrm>
        </p:spPr>
        <p:txBody>
          <a:bodyPr>
            <a:normAutofit fontScale="90000"/>
          </a:bodyPr>
          <a:lstStyle/>
          <a:p>
            <a:r>
              <a:rPr lang="pt-BR" sz="8800" dirty="0"/>
              <a:t>Formas de pagamento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D298653-3519-4227-8924-2E2B86CF8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326" y="1193800"/>
            <a:ext cx="8638674" cy="56642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53F329B-D91F-47EB-B2AB-D8568EA0D217}"/>
              </a:ext>
            </a:extLst>
          </p:cNvPr>
          <p:cNvSpPr/>
          <p:nvPr/>
        </p:nvSpPr>
        <p:spPr>
          <a:xfrm>
            <a:off x="80211" y="1455093"/>
            <a:ext cx="34009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Exibe opções de pagamento disponíveis.</a:t>
            </a:r>
          </a:p>
          <a:p>
            <a:r>
              <a:rPr lang="pt-BR" sz="2800" dirty="0"/>
              <a:t>Oferece flexibilidade ao usuário.</a:t>
            </a:r>
          </a:p>
          <a:p>
            <a:r>
              <a:rPr lang="pt-BR" sz="2800" dirty="0"/>
              <a:t>Suporte a diferentes métodos.</a:t>
            </a:r>
          </a:p>
          <a:p>
            <a:r>
              <a:rPr lang="pt-BR" sz="2800" dirty="0"/>
              <a:t>Facilita a finalização do serviço.</a:t>
            </a:r>
          </a:p>
          <a:p>
            <a:r>
              <a:rPr lang="pt-BR" sz="2800" dirty="0"/>
              <a:t>Parte importante da experiência.</a:t>
            </a:r>
          </a:p>
        </p:txBody>
      </p:sp>
    </p:spTree>
    <p:extLst>
      <p:ext uri="{BB962C8B-B14F-4D97-AF65-F5344CB8AC3E}">
        <p14:creationId xmlns:p14="http://schemas.microsoft.com/office/powerpoint/2010/main" val="124619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1647A-C856-4F75-9BC0-DC5E62D9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Código JavaScript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BC3EF8B-38CF-4ED8-8E46-E47723E8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0" y="1593014"/>
            <a:ext cx="7905750" cy="526498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E963983-F616-48FB-8F83-05176CB57278}"/>
              </a:ext>
            </a:extLst>
          </p:cNvPr>
          <p:cNvSpPr/>
          <p:nvPr/>
        </p:nvSpPr>
        <p:spPr>
          <a:xfrm>
            <a:off x="144379" y="2054357"/>
            <a:ext cx="39864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Responsável pela lógica do sistema.</a:t>
            </a:r>
          </a:p>
          <a:p>
            <a:r>
              <a:rPr lang="pt-BR" sz="2800" dirty="0"/>
              <a:t>Torna o app interativo e funcional.</a:t>
            </a:r>
          </a:p>
          <a:p>
            <a:r>
              <a:rPr lang="pt-BR" sz="2800" dirty="0"/>
              <a:t>Controla ações e respostas do usuário.</a:t>
            </a:r>
          </a:p>
          <a:p>
            <a:r>
              <a:rPr lang="pt-BR" sz="2800" dirty="0"/>
              <a:t>Essencial para a dinâmica da interface.</a:t>
            </a:r>
          </a:p>
          <a:p>
            <a:r>
              <a:rPr lang="pt-BR" sz="2800" dirty="0"/>
              <a:t>Complementa o CSS e HTML.</a:t>
            </a:r>
          </a:p>
        </p:txBody>
      </p:sp>
    </p:spTree>
    <p:extLst>
      <p:ext uri="{BB962C8B-B14F-4D97-AF65-F5344CB8AC3E}">
        <p14:creationId xmlns:p14="http://schemas.microsoft.com/office/powerpoint/2010/main" val="135848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61051-E2F5-4B51-9493-B7B83C6F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1193799"/>
          </a:xfrm>
        </p:spPr>
        <p:txBody>
          <a:bodyPr>
            <a:noAutofit/>
          </a:bodyPr>
          <a:lstStyle/>
          <a:p>
            <a:r>
              <a:rPr lang="pt-BR" sz="9600" dirty="0"/>
              <a:t>Selecionar serviço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ED84216-DA1A-4F93-85F0-D632C200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662" y="1270000"/>
            <a:ext cx="8510337" cy="558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9258280-EE47-4FB8-A869-51FDE098101B}"/>
              </a:ext>
            </a:extLst>
          </p:cNvPr>
          <p:cNvSpPr/>
          <p:nvPr/>
        </p:nvSpPr>
        <p:spPr>
          <a:xfrm>
            <a:off x="88232" y="1583430"/>
            <a:ext cx="35212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Escolha entre </a:t>
            </a:r>
            <a:r>
              <a:rPr lang="pt-BR" sz="2800" dirty="0" err="1"/>
              <a:t>tuc-tuc</a:t>
            </a:r>
            <a:r>
              <a:rPr lang="pt-BR" sz="2800" dirty="0"/>
              <a:t> ou bicicleta.</a:t>
            </a:r>
          </a:p>
          <a:p>
            <a:r>
              <a:rPr lang="pt-BR" sz="2800" dirty="0"/>
              <a:t>Interface simples para reservar transporte.</a:t>
            </a:r>
          </a:p>
          <a:p>
            <a:r>
              <a:rPr lang="pt-BR" sz="2800" dirty="0"/>
              <a:t>Permite comparar opções disponíveis.</a:t>
            </a:r>
          </a:p>
          <a:p>
            <a:r>
              <a:rPr lang="pt-BR" sz="2800" dirty="0"/>
              <a:t>Agilidade na tomada de decisão.</a:t>
            </a:r>
          </a:p>
          <a:p>
            <a:r>
              <a:rPr lang="pt-BR" sz="2800" dirty="0"/>
              <a:t>Parte central da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val="314541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0BB5-65B5-474C-8C1D-CF122F09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1466"/>
          </a:xfrm>
        </p:spPr>
        <p:txBody>
          <a:bodyPr>
            <a:noAutofit/>
          </a:bodyPr>
          <a:lstStyle/>
          <a:p>
            <a:r>
              <a:rPr lang="pt-BR" sz="9600" dirty="0"/>
              <a:t>Cadastrar veiculo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A757CEA-E5B5-4932-AAE1-D47C1BF0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947" y="1024467"/>
            <a:ext cx="8021053" cy="583353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F946CC0-F09B-487B-AC60-24B9ACBF6383}"/>
              </a:ext>
            </a:extLst>
          </p:cNvPr>
          <p:cNvSpPr/>
          <p:nvPr/>
        </p:nvSpPr>
        <p:spPr>
          <a:xfrm>
            <a:off x="0" y="2168967"/>
            <a:ext cx="40987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Registro de novos veículos na frota.</a:t>
            </a:r>
          </a:p>
          <a:p>
            <a:r>
              <a:rPr lang="pt-BR" sz="2800" dirty="0"/>
              <a:t>Inclui dados como modelo e status.</a:t>
            </a:r>
          </a:p>
          <a:p>
            <a:r>
              <a:rPr lang="pt-BR" sz="2800" dirty="0"/>
              <a:t>Garante controle e organização.</a:t>
            </a:r>
          </a:p>
          <a:p>
            <a:r>
              <a:rPr lang="pt-BR" sz="2800" dirty="0"/>
              <a:t>Essencial para a gestão da operação.</a:t>
            </a:r>
          </a:p>
          <a:p>
            <a:r>
              <a:rPr lang="pt-BR" sz="2800" dirty="0"/>
              <a:t>Mantém a frota atualizada.</a:t>
            </a:r>
          </a:p>
        </p:txBody>
      </p:sp>
    </p:spTree>
    <p:extLst>
      <p:ext uri="{BB962C8B-B14F-4D97-AF65-F5344CB8AC3E}">
        <p14:creationId xmlns:p14="http://schemas.microsoft.com/office/powerpoint/2010/main" val="337294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2B0C-18E1-408C-9970-052483E1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65125"/>
            <a:ext cx="11794067" cy="1325563"/>
          </a:xfrm>
        </p:spPr>
        <p:txBody>
          <a:bodyPr>
            <a:normAutofit/>
          </a:bodyPr>
          <a:lstStyle/>
          <a:p>
            <a:r>
              <a:rPr lang="pt-B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Tuc-Tuc</a:t>
            </a:r>
            <a:r>
              <a:rPr lang="pt-B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Mobilidade Urbana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22822-3578-44DB-934C-DB7D02BC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desenvolvido por alunos do Senac-DF com apoio do professor André Santana.</a:t>
            </a:r>
          </a:p>
          <a:p>
            <a:r>
              <a:rPr lang="pt-BR" dirty="0"/>
              <a:t>Objetivo: Criar um sistema , aplicativo para aluguel de </a:t>
            </a:r>
            <a:r>
              <a:rPr lang="pt-BR" dirty="0" err="1"/>
              <a:t>tuc-tucs</a:t>
            </a:r>
            <a:r>
              <a:rPr lang="pt-BR" dirty="0"/>
              <a:t> e bicicletas, promovendo mobilidade urbana eficiente.</a:t>
            </a:r>
          </a:p>
          <a:p>
            <a:r>
              <a:rPr lang="pt-BR" dirty="0"/>
              <a:t>Foco em percursos curtos e médios, com redução do tempo de espera e do estresse no trânsito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87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33C89-0C22-4F97-A771-C3B02B6B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Autofit/>
          </a:bodyPr>
          <a:lstStyle/>
          <a:p>
            <a:r>
              <a:rPr lang="pt-BR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Que Agora?</a:t>
            </a:r>
            <a:b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438E5-C623-402C-91E5-260BE327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da demanda por soluções de transporte urbano rápido e sustentável.</a:t>
            </a:r>
          </a:p>
          <a:p>
            <a:r>
              <a:rPr lang="pt-BR" dirty="0"/>
              <a:t>O projeto preenche uma lacuna no mercado, oferecendo uma alternativa leve, ágil e ecológica.</a:t>
            </a:r>
          </a:p>
          <a:p>
            <a:r>
              <a:rPr lang="pt-BR" dirty="0"/>
              <a:t>Alinhado com tendências de mobilidade inteligente e integração de modais.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2386-6447-4E15-90AE-78A44F17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466" y="365125"/>
            <a:ext cx="8932333" cy="1325563"/>
          </a:xfrm>
        </p:spPr>
        <p:txBody>
          <a:bodyPr>
            <a:noAutofit/>
          </a:bodyPr>
          <a:lstStyle/>
          <a:p>
            <a:r>
              <a:rPr lang="pt-BR" sz="9600" dirty="0"/>
              <a:t>App Desktop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636EC7-474D-4810-B736-7C8A0CF0D4E4}"/>
              </a:ext>
            </a:extLst>
          </p:cNvPr>
          <p:cNvSpPr/>
          <p:nvPr/>
        </p:nvSpPr>
        <p:spPr>
          <a:xfrm>
            <a:off x="2421467" y="2012421"/>
            <a:ext cx="92879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💻 Aplicativo Desktop – Controle e Gestão Inteligente</a:t>
            </a:r>
          </a:p>
          <a:p>
            <a:r>
              <a:rPr lang="pt-BR" dirty="0"/>
              <a:t>O que é?</a:t>
            </a:r>
          </a:p>
          <a:p>
            <a:r>
              <a:rPr lang="pt-BR" dirty="0"/>
              <a:t>Interface administrativa do sistema </a:t>
            </a:r>
            <a:r>
              <a:rPr lang="pt-BR" dirty="0" err="1"/>
              <a:t>Tuc-Tuc</a:t>
            </a:r>
            <a:r>
              <a:rPr lang="pt-BR" dirty="0"/>
              <a:t> voltada para operadores e gestores.</a:t>
            </a:r>
          </a:p>
          <a:p>
            <a:endParaRPr lang="pt-BR" dirty="0"/>
          </a:p>
          <a:p>
            <a:r>
              <a:rPr lang="pt-BR" dirty="0"/>
              <a:t>Funcionalidades-Chave:</a:t>
            </a:r>
          </a:p>
          <a:p>
            <a:endParaRPr lang="pt-BR" dirty="0"/>
          </a:p>
          <a:p>
            <a:r>
              <a:rPr lang="pt-BR" dirty="0"/>
              <a:t>Painel Central: Monitoramento em tempo real da frota e usuários.</a:t>
            </a:r>
          </a:p>
          <a:p>
            <a:r>
              <a:rPr lang="pt-BR" dirty="0"/>
              <a:t>Gestão de Frota: Cadastro, manutenção e rastreamento dos veículos.</a:t>
            </a:r>
          </a:p>
          <a:p>
            <a:r>
              <a:rPr lang="pt-BR" dirty="0"/>
              <a:t>Análise de Dados: Relatórios, métricas e indicadores de desempenho.</a:t>
            </a:r>
          </a:p>
          <a:p>
            <a:r>
              <a:rPr lang="pt-BR" dirty="0"/>
              <a:t>Gerenciamento de Usuários: Acesso, permissões e suporte.</a:t>
            </a:r>
          </a:p>
          <a:p>
            <a:r>
              <a:rPr lang="pt-BR" dirty="0"/>
              <a:t>Integração Mobile: Sincronização com o app dos usuários.</a:t>
            </a:r>
          </a:p>
          <a:p>
            <a:r>
              <a:rPr lang="pt-BR" dirty="0"/>
              <a:t>Importância:</a:t>
            </a:r>
          </a:p>
          <a:p>
            <a:r>
              <a:rPr lang="pt-BR" dirty="0"/>
              <a:t>Garante eficiência, segurança e decisões estratégicas baseadas em dados.</a:t>
            </a:r>
          </a:p>
        </p:txBody>
      </p:sp>
    </p:spTree>
    <p:extLst>
      <p:ext uri="{BB962C8B-B14F-4D97-AF65-F5344CB8AC3E}">
        <p14:creationId xmlns:p14="http://schemas.microsoft.com/office/powerpoint/2010/main" val="29528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E218B-1B8E-4CA9-A56F-A2CBE9C1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359" y="296545"/>
            <a:ext cx="5359282" cy="1325563"/>
          </a:xfrm>
        </p:spPr>
        <p:txBody>
          <a:bodyPr>
            <a:noAutofit/>
          </a:bodyPr>
          <a:lstStyle/>
          <a:p>
            <a:r>
              <a:rPr lang="en-US" sz="9600" dirty="0" err="1"/>
              <a:t>Tela</a:t>
            </a:r>
            <a:r>
              <a:rPr lang="en-US" sz="9600" dirty="0"/>
              <a:t>  Main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EF5871F-035F-463C-97B6-BE7552849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026" y="1622108"/>
            <a:ext cx="7155607" cy="493934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0BCE2CC-F87F-4269-A0C6-6F9CA5D4FED1}"/>
              </a:ext>
            </a:extLst>
          </p:cNvPr>
          <p:cNvSpPr/>
          <p:nvPr/>
        </p:nvSpPr>
        <p:spPr>
          <a:xfrm>
            <a:off x="101600" y="1622108"/>
            <a:ext cx="33147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Tela inicial do sistema desktop.</a:t>
            </a:r>
          </a:p>
          <a:p>
            <a:r>
              <a:rPr lang="pt-BR" sz="2800" dirty="0"/>
              <a:t>Acesso rápido às funções principais.</a:t>
            </a:r>
          </a:p>
          <a:p>
            <a:r>
              <a:rPr lang="pt-BR" sz="2800" dirty="0"/>
              <a:t>Interface clara e organizada.</a:t>
            </a:r>
          </a:p>
          <a:p>
            <a:r>
              <a:rPr lang="pt-BR" sz="2800" dirty="0"/>
              <a:t>Facilita o uso por operadores.</a:t>
            </a:r>
          </a:p>
          <a:p>
            <a:r>
              <a:rPr lang="pt-BR" sz="2800" dirty="0"/>
              <a:t>Base para navegação no sistema.</a:t>
            </a:r>
          </a:p>
        </p:txBody>
      </p:sp>
    </p:spTree>
    <p:extLst>
      <p:ext uri="{BB962C8B-B14F-4D97-AF65-F5344CB8AC3E}">
        <p14:creationId xmlns:p14="http://schemas.microsoft.com/office/powerpoint/2010/main" val="26240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A193F-6B16-4FAA-8506-6CE9E202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133" y="140546"/>
            <a:ext cx="6421733" cy="1080981"/>
          </a:xfrm>
        </p:spPr>
        <p:txBody>
          <a:bodyPr>
            <a:noAutofit/>
          </a:bodyPr>
          <a:lstStyle/>
          <a:p>
            <a:r>
              <a:rPr lang="pt-BR" sz="9600" dirty="0"/>
              <a:t>Tela de login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622AD3C-E0F6-4D6C-85DF-744DCC813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064" y="1399863"/>
            <a:ext cx="7766671" cy="519059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AD1133E-CC76-4C7C-A621-532783D422A0}"/>
              </a:ext>
            </a:extLst>
          </p:cNvPr>
          <p:cNvSpPr/>
          <p:nvPr/>
        </p:nvSpPr>
        <p:spPr>
          <a:xfrm>
            <a:off x="330200" y="1399863"/>
            <a:ext cx="348826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Entrada segura no sistema.</a:t>
            </a:r>
          </a:p>
          <a:p>
            <a:r>
              <a:rPr lang="pt-BR" sz="2800" dirty="0"/>
              <a:t>Protege dados e acessos.</a:t>
            </a:r>
          </a:p>
          <a:p>
            <a:r>
              <a:rPr lang="pt-BR" sz="2800" dirty="0"/>
              <a:t>Exige usuário e senha válidos.</a:t>
            </a:r>
          </a:p>
          <a:p>
            <a:r>
              <a:rPr lang="pt-BR" sz="2800" dirty="0"/>
              <a:t>Primeira etapa para uso do sistema.</a:t>
            </a:r>
          </a:p>
          <a:p>
            <a:r>
              <a:rPr lang="pt-BR" sz="2800" dirty="0"/>
              <a:t>Interface simples e objetiva.</a:t>
            </a:r>
          </a:p>
        </p:txBody>
      </p:sp>
    </p:spTree>
    <p:extLst>
      <p:ext uri="{BB962C8B-B14F-4D97-AF65-F5344CB8AC3E}">
        <p14:creationId xmlns:p14="http://schemas.microsoft.com/office/powerpoint/2010/main" val="187873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77BEC9-09D5-4C55-B03C-E0FCA4DC0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522" y="1436688"/>
            <a:ext cx="7655888" cy="5167312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17DD3A59-A146-47E8-ABE9-2CC28898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1338560" cy="1325563"/>
          </a:xfrm>
        </p:spPr>
        <p:txBody>
          <a:bodyPr>
            <a:noAutofit/>
          </a:bodyPr>
          <a:lstStyle/>
          <a:p>
            <a:r>
              <a:rPr lang="pt-BR" sz="8000" dirty="0"/>
              <a:t>Tela de cadastro do cliente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504998-9868-436B-8F2D-7F2939C43086}"/>
              </a:ext>
            </a:extLst>
          </p:cNvPr>
          <p:cNvSpPr/>
          <p:nvPr/>
        </p:nvSpPr>
        <p:spPr>
          <a:xfrm>
            <a:off x="59267" y="1690688"/>
            <a:ext cx="38682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Formulário para novos usuários.</a:t>
            </a:r>
          </a:p>
          <a:p>
            <a:r>
              <a:rPr lang="pt-BR" sz="3200" dirty="0"/>
              <a:t>Coleta dados essenciais para uso.</a:t>
            </a:r>
          </a:p>
          <a:p>
            <a:r>
              <a:rPr lang="pt-BR" sz="3200" dirty="0"/>
              <a:t>Interface amigável e intuitiva.</a:t>
            </a:r>
          </a:p>
          <a:p>
            <a:r>
              <a:rPr lang="pt-BR" sz="3200" dirty="0"/>
              <a:t>Facilita o acesso ao serviço.</a:t>
            </a:r>
          </a:p>
          <a:p>
            <a:r>
              <a:rPr lang="pt-BR" sz="3200" dirty="0"/>
              <a:t>Etapa obrigatória para clientes.</a:t>
            </a:r>
          </a:p>
        </p:txBody>
      </p:sp>
    </p:spTree>
    <p:extLst>
      <p:ext uri="{BB962C8B-B14F-4D97-AF65-F5344CB8AC3E}">
        <p14:creationId xmlns:p14="http://schemas.microsoft.com/office/powerpoint/2010/main" val="296157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5405BE-172C-436C-916C-020D253A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04" y="62114"/>
            <a:ext cx="8341895" cy="673377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13BD4D1-0206-4246-8BFF-FD41C297D5F9}"/>
              </a:ext>
            </a:extLst>
          </p:cNvPr>
          <p:cNvSpPr/>
          <p:nvPr/>
        </p:nvSpPr>
        <p:spPr>
          <a:xfrm>
            <a:off x="128337" y="594700"/>
            <a:ext cx="36014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Este código Java atualiza os dados de um cliente no banco.</a:t>
            </a:r>
          </a:p>
          <a:p>
            <a:r>
              <a:rPr lang="pt-BR" sz="2800" dirty="0"/>
              <a:t>Utiliza </a:t>
            </a:r>
            <a:r>
              <a:rPr lang="pt-BR" sz="2800" dirty="0" err="1"/>
              <a:t>PreparedStatement</a:t>
            </a:r>
            <a:r>
              <a:rPr lang="pt-BR" sz="2800" dirty="0"/>
              <a:t> para montar a query SQL com segurança.</a:t>
            </a:r>
          </a:p>
          <a:p>
            <a:r>
              <a:rPr lang="pt-BR" sz="2800" dirty="0"/>
              <a:t>Verifica se os campos estão preenchidos antes de atualizar.</a:t>
            </a:r>
          </a:p>
          <a:p>
            <a:r>
              <a:rPr lang="pt-BR" sz="2800" dirty="0"/>
              <a:t>Trata dados como nome, CPF, e-mail, data de nascimento e celular.</a:t>
            </a:r>
          </a:p>
        </p:txBody>
      </p:sp>
    </p:spTree>
    <p:extLst>
      <p:ext uri="{BB962C8B-B14F-4D97-AF65-F5344CB8AC3E}">
        <p14:creationId xmlns:p14="http://schemas.microsoft.com/office/powerpoint/2010/main" val="2754197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A9AA1EF08A5E478031D498E4E9D7DD" ma:contentTypeVersion="9" ma:contentTypeDescription="Crie um novo documento." ma:contentTypeScope="" ma:versionID="39143b5b64d99f696d4469bcfd9185a5">
  <xsd:schema xmlns:xsd="http://www.w3.org/2001/XMLSchema" xmlns:xs="http://www.w3.org/2001/XMLSchema" xmlns:p="http://schemas.microsoft.com/office/2006/metadata/properties" xmlns:ns3="8fd7a463-7b6d-4428-9c81-5610aecf0dc2" targetNamespace="http://schemas.microsoft.com/office/2006/metadata/properties" ma:root="true" ma:fieldsID="1751c98d07f007330345ba4dd51faf17" ns3:_="">
    <xsd:import namespace="8fd7a463-7b6d-4428-9c81-5610aecf0dc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d7a463-7b6d-4428-9c81-5610aecf0dc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72B6DB-B2E2-4BE5-91EE-0D8A82A26D57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8fd7a463-7b6d-4428-9c81-5610aecf0dc2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3B4744A-E470-4909-B2F8-29A44722B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d7a463-7b6d-4428-9c81-5610aecf0d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F028C7-E65F-4A6D-BBF0-ED4BCF374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899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Projeto Integrador</vt:lpstr>
      <vt:lpstr>Tuc-Tuc : Mobilidade Sustentável e Inteligente</vt:lpstr>
      <vt:lpstr>Tuc-Tuc para Mobilidade Urbana</vt:lpstr>
      <vt:lpstr>Por Que Agora? </vt:lpstr>
      <vt:lpstr>App Desktop</vt:lpstr>
      <vt:lpstr>Tela  Main</vt:lpstr>
      <vt:lpstr>Tela de login</vt:lpstr>
      <vt:lpstr>Tela de cadastro do cliente</vt:lpstr>
      <vt:lpstr>Apresentação do PowerPoint</vt:lpstr>
      <vt:lpstr>Pré Cadastro</vt:lpstr>
      <vt:lpstr>Tela de cadastro do colaborador</vt:lpstr>
      <vt:lpstr>Tela de recuperação de senha </vt:lpstr>
      <vt:lpstr>Tela Admin</vt:lpstr>
      <vt:lpstr>Tela do Usuario </vt:lpstr>
      <vt:lpstr>App Web</vt:lpstr>
      <vt:lpstr>Pagina principal</vt:lpstr>
      <vt:lpstr>Código CSS</vt:lpstr>
      <vt:lpstr>Cadastrar colaborador</vt:lpstr>
      <vt:lpstr>Cadastrar cliente</vt:lpstr>
      <vt:lpstr>Formas de pagamento </vt:lpstr>
      <vt:lpstr>Código JavaScript</vt:lpstr>
      <vt:lpstr>Selecionar serviço</vt:lpstr>
      <vt:lpstr>Cadastrar veiculo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Napoleao51241156</dc:creator>
  <cp:lastModifiedBy>Napoleão Barbosa da Cunha Junior</cp:lastModifiedBy>
  <cp:revision>22</cp:revision>
  <dcterms:created xsi:type="dcterms:W3CDTF">2025-06-26T14:01:11Z</dcterms:created>
  <dcterms:modified xsi:type="dcterms:W3CDTF">2025-07-01T14:21:14Z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0x010100D0A9AA1EF08A5E478031D498E4E9D7DD</vt:lpwstr>
  </property>
</Properties>
</file>