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Battle of Neighborhoods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2021/04/14</a:t>
            </a:r>
            <a:endParaRPr kumimoji="1" lang="en-US" altLang="zh-TW" dirty="0"/>
          </a:p>
          <a:p>
            <a:r>
              <a:rPr kumimoji="1" lang="en-US" altLang="zh-TW" dirty="0"/>
              <a:t>By Ching-</a:t>
            </a:r>
            <a:r>
              <a:rPr kumimoji="1" lang="en-US" altLang="zh-TW" dirty="0" err="1"/>
              <a:t>Hsuan</a:t>
            </a:r>
            <a:r>
              <a:rPr kumimoji="1" lang="en-US" altLang="zh-TW" dirty="0"/>
              <a:t> CHEN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Final location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3390" y="2262082"/>
            <a:ext cx="7632328" cy="4516273"/>
          </a:xfrm>
        </p:spPr>
      </p:pic>
      <p:sp>
        <p:nvSpPr>
          <p:cNvPr id="3" name="內容版面配置區 2"/>
          <p:cNvSpPr>
            <a:spLocks noGrp="1"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I choose the circle/roundabout in this screenshot.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Advantages of this place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lvl="0"/>
            <a:r>
              <a:rPr lang="en-US" altLang="zh-TW" dirty="0"/>
              <a:t>Residents: </a:t>
            </a:r>
            <a:endParaRPr lang="en-US" altLang="zh-TW" dirty="0"/>
          </a:p>
          <a:p>
            <a:pPr lvl="1"/>
            <a:r>
              <a:rPr lang="en-US" altLang="zh-TW" dirty="0"/>
              <a:t>Income median * </a:t>
            </a:r>
            <a:r>
              <a:rPr lang="en-US" altLang="zh-TW" dirty="0">
                <a:sym typeface="+mn-ea"/>
              </a:rPr>
              <a:t>population density</a:t>
            </a:r>
            <a:r>
              <a:rPr lang="en-US" altLang="zh-TW" dirty="0"/>
              <a:t> here is higher than other districts.</a:t>
            </a:r>
            <a:endParaRPr lang="en-US" altLang="zh-TW" dirty="0"/>
          </a:p>
          <a:p>
            <a:pPr lvl="1"/>
            <a:r>
              <a:rPr lang="en-US" altLang="zh-TW" dirty="0"/>
              <a:t>They are not in “not-healthy” group</a:t>
            </a:r>
            <a:endParaRPr lang="en-US" altLang="zh-TW" dirty="0"/>
          </a:p>
          <a:p>
            <a:pPr lvl="0"/>
            <a:r>
              <a:rPr lang="en-US" altLang="zh-TW" dirty="0"/>
              <a:t>Environment:</a:t>
            </a:r>
            <a:endParaRPr lang="en-US" altLang="zh-TW" dirty="0"/>
          </a:p>
          <a:p>
            <a:pPr lvl="1"/>
            <a:r>
              <a:rPr lang="en-US" altLang="zh-TW" dirty="0"/>
              <a:t>A metro station is very close. It will bring me a big stream of people.</a:t>
            </a:r>
            <a:endParaRPr lang="en-US" altLang="zh-TW" dirty="0"/>
          </a:p>
          <a:p>
            <a:pPr lvl="1"/>
            <a:r>
              <a:rPr lang="en-US" altLang="zh-TW" dirty="0"/>
              <a:t> In around 300m~500m, there are several banks (potential customers 1).</a:t>
            </a:r>
            <a:endParaRPr lang="en-US" altLang="zh-TW" dirty="0"/>
          </a:p>
          <a:p>
            <a:pPr lvl="1"/>
            <a:r>
              <a:rPr lang="en-US" altLang="zh-TW" dirty="0"/>
              <a:t>In around 500m~800m, there are two fitness centers (potential customers 2).</a:t>
            </a:r>
            <a:endParaRPr lang="en-US" altLang="zh-TW" dirty="0"/>
          </a:p>
          <a:p>
            <a:pPr lvl="1"/>
            <a:r>
              <a:rPr lang="en-US" altLang="zh-TW" dirty="0"/>
              <a:t>In around 1 km, there are two elementary schools (potential customers 3).</a:t>
            </a:r>
            <a:endParaRPr lang="en-US" altLang="zh-TW" dirty="0"/>
          </a:p>
          <a:p>
            <a:pPr lvl="1"/>
            <a:r>
              <a:rPr lang="en-US" altLang="zh-TW" dirty="0"/>
              <a:t>In around 1 km, there is one hospital (potential customers 4).</a:t>
            </a:r>
            <a:endParaRPr lang="en-US" altLang="zh-TW" dirty="0"/>
          </a:p>
          <a:p>
            <a:endParaRPr kumimoji="1"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475461"/>
            <a:ext cx="10131427" cy="1468800"/>
          </a:xfrm>
        </p:spPr>
        <p:txBody>
          <a:bodyPr/>
          <a:lstStyle/>
          <a:p>
            <a:pPr algn="ctr"/>
            <a:r>
              <a:rPr kumimoji="1" lang="en-US" altLang="zh-TW" dirty="0"/>
              <a:t>END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5799" y="4472581"/>
            <a:ext cx="10131428" cy="860400"/>
          </a:xfrm>
        </p:spPr>
        <p:txBody>
          <a:bodyPr/>
          <a:lstStyle/>
          <a:p>
            <a:pPr algn="ctr"/>
            <a:r>
              <a:rPr kumimoji="1" lang="en-US" altLang="zh-TW" dirty="0"/>
              <a:t>Thank you very much!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Business 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keep fit/lose weight have been a hot topic all over the world. </a:t>
            </a:r>
            <a:endParaRPr lang="en-US" altLang="zh-TW" dirty="0"/>
          </a:p>
          <a:p>
            <a:r>
              <a:rPr lang="en-US" altLang="zh-TW" dirty="0"/>
              <a:t>I want to open a restaurant that focuses on low GI diet.</a:t>
            </a:r>
            <a:endParaRPr lang="en-US" altLang="zh-TW" dirty="0"/>
          </a:p>
          <a:p>
            <a:r>
              <a:rPr lang="en-US" altLang="zh-TW" dirty="0"/>
              <a:t>I choose Kaohsiung city as my target city. </a:t>
            </a:r>
            <a:endParaRPr lang="en-US" altLang="zh-TW" dirty="0"/>
          </a:p>
          <a:p>
            <a:r>
              <a:rPr lang="en-US" altLang="zh-TW" dirty="0">
                <a:sym typeface="+mn-ea"/>
              </a:rPr>
              <a:t>Kaohsiung city</a:t>
            </a:r>
            <a:r>
              <a:rPr lang="en-US" altLang="zh-TW" dirty="0"/>
              <a:t> is the second large city in Taiwan (the largest city is Taipei). 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districts data and basic census data is scraped from Wikipedia.</a:t>
            </a:r>
            <a:endParaRPr lang="en-US" altLang="zh-TW" dirty="0"/>
          </a:p>
          <a:p>
            <a:r>
              <a:rPr lang="en-US" altLang="zh-TW" dirty="0"/>
              <a:t>Detailed census data is downloaded from website of Kaohsiung government and Taiwan government. </a:t>
            </a:r>
            <a:endParaRPr lang="en-US" altLang="zh-TW" dirty="0"/>
          </a:p>
          <a:p>
            <a:r>
              <a:rPr lang="en-US" altLang="zh-TW" dirty="0"/>
              <a:t>Geospatial data is from </a:t>
            </a:r>
            <a:r>
              <a:rPr lang="en-US" altLang="zh-TW" dirty="0" err="1"/>
              <a:t>geopy</a:t>
            </a:r>
            <a:r>
              <a:rPr lang="en-US" altLang="zh-TW" dirty="0"/>
              <a:t> and Foursquare. </a:t>
            </a:r>
            <a:endParaRPr lang="en-US" altLang="zh-TW" dirty="0"/>
          </a:p>
          <a:p>
            <a:r>
              <a:rPr lang="en-US" altLang="zh-TW" dirty="0"/>
              <a:t>The data is not up to date, but it is the latest version I can get.</a:t>
            </a:r>
            <a:endParaRPr lang="en-US" altLang="zh-TW" dirty="0"/>
          </a:p>
          <a:p>
            <a:endParaRPr kumimoji="1"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Population and income</a:t>
            </a:r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Generally, healthy food is more expensive.</a:t>
            </a:r>
            <a:endParaRPr lang="en-US" altLang="zh-TW" dirty="0"/>
          </a:p>
          <a:p>
            <a:r>
              <a:rPr lang="en-US" altLang="zh-TW" dirty="0"/>
              <a:t>Eating healthy is an everyday thing. It's better to choose a place with high population density.</a:t>
            </a:r>
            <a:endParaRPr lang="en-US" altLang="zh-TW" dirty="0"/>
          </a:p>
          <a:p>
            <a:r>
              <a:rPr lang="en-US" altLang="zh-TW" dirty="0"/>
              <a:t>Income * population density of each district is as this chart: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3542741"/>
            <a:ext cx="8788400" cy="2951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Neighborhood types</a:t>
            </a:r>
            <a:endParaRPr kumimoji="1"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Healthy food restaurants need customers who care about their health. </a:t>
            </a:r>
            <a:br>
              <a:rPr kumimoji="1" lang="en-US" altLang="zh-TW" dirty="0"/>
            </a:br>
            <a:r>
              <a:rPr kumimoji="1" lang="en-US" altLang="zh-TW" dirty="0"/>
              <a:t>-&gt; I would like to find a “healthy area” in </a:t>
            </a:r>
            <a:r>
              <a:rPr lang="en-US" altLang="zh-TW" dirty="0">
                <a:sym typeface="+mn-ea"/>
              </a:rPr>
              <a:t>Kaohsiung city.</a:t>
            </a:r>
            <a:endParaRPr kumimoji="1" lang="en-US" altLang="zh-TW" dirty="0"/>
          </a:p>
          <a:p>
            <a:r>
              <a:rPr kumimoji="1" lang="en-US" altLang="zh-TW" dirty="0">
                <a:sym typeface="+mn-ea"/>
              </a:rPr>
              <a:t>I used </a:t>
            </a:r>
            <a:r>
              <a:rPr kumimoji="1" lang="en-US" altLang="zh-TW" dirty="0" err="1">
                <a:sym typeface="+mn-ea"/>
              </a:rPr>
              <a:t>KMeans</a:t>
            </a:r>
            <a:r>
              <a:rPr kumimoji="1" lang="en-US" altLang="zh-TW" dirty="0">
                <a:sym typeface="+mn-ea"/>
              </a:rPr>
              <a:t> clustering algorithm to </a:t>
            </a:r>
            <a:r>
              <a:rPr kumimoji="1" lang="en-US" altLang="zh-TW" dirty="0">
                <a:sym typeface="+mn-ea"/>
              </a:rPr>
              <a:t>group similar neighborhoods by their nearby venues,</a:t>
            </a:r>
            <a:r>
              <a:rPr kumimoji="1" lang="en-US" altLang="zh-TW" dirty="0"/>
              <a:t>.</a:t>
            </a:r>
            <a:endParaRPr kumimoji="1" lang="en-US" altLang="zh-TW" dirty="0"/>
          </a:p>
          <a:p>
            <a:r>
              <a:rPr kumimoji="1" lang="en-US" altLang="zh-TW" dirty="0"/>
              <a:t>Some “not-healthy” groups were found since their top venues are fast food restaurants or smoke shops.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4045373"/>
            <a:ext cx="6471920" cy="2173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where i should not choose</a:t>
            </a:r>
            <a:endParaRPr kumimoji="1"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My restaurant should not be too close to these neighborhoods</a:t>
            </a:r>
            <a:endParaRPr kumimoji="1" lang="en-US" altLang="zh-TW" dirty="0"/>
          </a:p>
          <a:p>
            <a:r>
              <a:rPr kumimoji="1" lang="en-US" altLang="zh-TW" dirty="0"/>
              <a:t>Because people there like fast food than other food.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"/>
          <a:srcRect l="30286" t="13974" r="-5567" b="-4081"/>
          <a:stretch>
            <a:fillRect/>
          </a:stretch>
        </p:blipFill>
        <p:spPr>
          <a:xfrm>
            <a:off x="1371600" y="2776855"/>
            <a:ext cx="5880100" cy="4119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dirty="0"/>
              <a:t>Near gym/fitness centers:</a:t>
            </a:r>
            <a:br>
              <a:rPr lang="en-US" altLang="zh-TW" dirty="0"/>
            </a:br>
            <a:r>
              <a:rPr lang="en-US" altLang="zh-TW" dirty="0"/>
              <a:t>People there would be my main customers.</a:t>
            </a:r>
            <a:endParaRPr lang="en-US" altLang="zh-TW" dirty="0"/>
          </a:p>
          <a:p>
            <a:pPr lvl="0"/>
            <a:r>
              <a:rPr lang="en-US" altLang="zh-TW" dirty="0"/>
              <a:t>Near schools</a:t>
            </a:r>
            <a:br>
              <a:rPr lang="en-US" altLang="zh-TW" dirty="0"/>
            </a:br>
            <a:r>
              <a:rPr lang="en-US" altLang="zh-TW" dirty="0"/>
              <a:t>Students usually don’t like healthy food. But </a:t>
            </a:r>
            <a:r>
              <a:rPr lang="en-US" altLang="zh-TW" dirty="0" err="1"/>
              <a:t>teathers</a:t>
            </a:r>
            <a:r>
              <a:rPr lang="en-US" altLang="zh-TW" dirty="0"/>
              <a:t> and students’ parents may like.</a:t>
            </a:r>
            <a:endParaRPr lang="en-US" altLang="zh-TW" dirty="0"/>
          </a:p>
          <a:p>
            <a:pPr lvl="0"/>
            <a:r>
              <a:rPr lang="en-US" altLang="zh-TW" dirty="0"/>
              <a:t>Near metro stations, bus stops and train stations: Stream of people means stream of customers.</a:t>
            </a:r>
            <a:endParaRPr lang="en-US" altLang="zh-TW" dirty="0"/>
          </a:p>
          <a:p>
            <a:pPr lvl="0"/>
            <a:r>
              <a:rPr lang="en-US" altLang="zh-TW" dirty="0"/>
              <a:t>Near banks</a:t>
            </a:r>
            <a:br>
              <a:rPr lang="en-US" altLang="zh-TW" dirty="0"/>
            </a:br>
            <a:r>
              <a:rPr lang="en-US" altLang="zh-TW" dirty="0"/>
              <a:t>In Taiwan, female like helthy food more thsn male does. And there are more female workers than male workers in banks. Plus, all workers there are required to wear uniform. So I think they are also my potential customers.</a:t>
            </a:r>
            <a:endParaRPr lang="en-US" altLang="zh-TW" dirty="0"/>
          </a:p>
          <a:p>
            <a:pPr lvl="0"/>
            <a:r>
              <a:rPr lang="en-US" altLang="zh-TW" dirty="0"/>
              <a:t>Near hospital</a:t>
            </a:r>
            <a:br>
              <a:rPr lang="en-US" altLang="zh-TW" dirty="0"/>
            </a:br>
            <a:r>
              <a:rPr lang="en-US" altLang="zh-TW" dirty="0"/>
              <a:t>Workers there tend to pay more attention to health issues.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標題 1"/>
          <p:cNvSpPr>
            <a:spLocks noGrp="1"/>
          </p:cNvSpPr>
          <p:nvPr/>
        </p:nvSpPr>
        <p:spPr>
          <a:xfrm>
            <a:off x="812801" y="736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/>
              <a:t>where i should choose</a:t>
            </a:r>
            <a:endParaRPr kumimoji="1"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TW">
                <a:sym typeface="+mn-ea"/>
              </a:rPr>
              <a:t>where i should choose (Cont')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/>
              <a:t>I search for all kinds of venue categories I need.</a:t>
            </a:r>
            <a:endParaRPr lang="en-US" altLang="zh-TW"/>
          </a:p>
          <a:p>
            <a:r>
              <a:rPr lang="en-US" altLang="zh-TW"/>
              <a:t>I visualize the venue results on the map.</a:t>
            </a:r>
            <a:endParaRPr lang="en-US" altLang="zh-TW"/>
          </a:p>
          <a:p>
            <a:r>
              <a:rPr lang="en-US" altLang="zh-TW"/>
              <a:t>I also visualize income * population for every district as bubble chart.</a:t>
            </a:r>
            <a:endParaRPr lang="en-US" altLang="zh-TW"/>
          </a:p>
          <a:p>
            <a:r>
              <a:rPr lang="en-US" altLang="zh-TW"/>
              <a:t>The bigger the bubble is , the higherpopulation density the district is. And so is income.</a:t>
            </a:r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better districts for my restaurant</a:t>
            </a:r>
            <a:endParaRPr kumimoji="1"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kumimoji="1"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320" y="2385631"/>
            <a:ext cx="7752080" cy="41706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0</TotalTime>
  <Words>2795</Words>
  <Application>WPS Presentation</Application>
  <PresentationFormat>寬螢幕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新細明體</vt:lpstr>
      <vt:lpstr>Wingdings</vt:lpstr>
      <vt:lpstr>Arial</vt:lpstr>
      <vt:lpstr>Calibri Light</vt:lpstr>
      <vt:lpstr>Calibri</vt:lpstr>
      <vt:lpstr>Microsoft YaHei</vt:lpstr>
      <vt:lpstr>SimSun</vt:lpstr>
      <vt:lpstr>Arial Unicode MS</vt:lpstr>
      <vt:lpstr>新細明體</vt:lpstr>
      <vt:lpstr>天體</vt:lpstr>
      <vt:lpstr>The Battle of Neighborhoods</vt:lpstr>
      <vt:lpstr>Business problem</vt:lpstr>
      <vt:lpstr>DATA</vt:lpstr>
      <vt:lpstr>Methodology(cont’)</vt:lpstr>
      <vt:lpstr>PowerPoint 演示文稿</vt:lpstr>
      <vt:lpstr>PowerPoint 演示文稿</vt:lpstr>
      <vt:lpstr>where i should not choose</vt:lpstr>
      <vt:lpstr>PowerPoint 演示文稿</vt:lpstr>
      <vt:lpstr>PowerPoint 演示文稿</vt:lpstr>
      <vt:lpstr>Final location</vt:lpstr>
      <vt:lpstr>Advantages of this place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Microsoft Office User</dc:creator>
  <cp:lastModifiedBy>Napoleon0sam</cp:lastModifiedBy>
  <cp:revision>13</cp:revision>
  <dcterms:created xsi:type="dcterms:W3CDTF">2021-04-14T08:46:00Z</dcterms:created>
  <dcterms:modified xsi:type="dcterms:W3CDTF">2021-04-14T12:16:33Z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