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42DF-3CEF-41A9-A136-225C629F8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2060-4E09-48DB-9D10-1E0656A1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677C-ECEB-43E7-8ABD-776AC270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69A0-57F1-483C-AEAB-3B6B3784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BC07-9500-41BC-B75C-91CBAAC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26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17AA-6C89-4CDA-9D7B-08D0D846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38C19-5211-4F59-A94C-B07965B3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00B1-B387-42B2-94DF-B4FBF14A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79DC-C784-45EA-9140-A358B111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BAA0-B178-4FD9-BC82-5E785E94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27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DB282-5241-4016-8C82-5B06E017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AE107-4461-4D30-92AD-EC2E812C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C729-BF56-4491-BF81-65E2DA8F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C82E-9956-4450-A509-051DF897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53CB-90A8-4645-838C-BC42EBAB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835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9AEE-7887-408A-8745-8A7A1FFE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2B8B-EFE3-4103-B6C6-718273D6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4572-28F8-4393-86D0-FE64FB2F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A1EB-148A-4D89-A7AA-E85252B9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2F9B-7EAA-47D0-A1B7-8E49BE8A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2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D44B-4158-4B87-B6F6-86F7C303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7565-729E-4D20-8A07-BA2EE9B0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0E39-8BE7-4633-BD23-3D8A3A3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13F64-C941-4A6D-B4FB-7C9CCED8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6D46-6DFE-4A41-BAFC-9489E3C9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91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64A8-8120-4535-A0BF-F53AD95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C364-09AE-4649-AAB3-3C3808C54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27E3-3389-4169-8F2A-BD941C27A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153E-2925-4B7F-868B-10846000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2E440-9224-42A2-A8CE-CF04DE46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1502-4537-4894-81BD-B9AD6FD1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9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8B20-C3C4-4B4B-A89D-3AB364D3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E66B4-161E-4C15-8A89-88CD4E8F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FC22-F009-4C39-9643-B24FD4F9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0A4F0-CDC1-4773-8933-F3082B7ED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B436-4630-46C4-A43A-4618BC05B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33E76-63A9-4892-821F-3F6861C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964D1-821B-4808-93D3-59985B9A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F379-098F-48A6-9284-489A06E1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48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185B-6D93-4D3A-AA25-6F2DA67B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61CC3-B5F9-439C-9F22-478D3695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9149-8C60-440F-AC02-B2A5628E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DD84F-E64B-412F-8520-66A32534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6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EBD17-E13D-4E59-8D3A-ABE485B4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AD839-3576-4377-AE1E-F464C4BD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D147-3B84-4515-8B82-B677F20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289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059-83EA-439C-83F8-124AE44C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E7AE-39F2-401C-BD4D-43EEBF24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9AB1-79A7-43FB-B9E8-FDD34F4D2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B0B52-E2EA-4BAD-8722-BFA6C981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136F-BBC0-441C-8D2E-9C3BC53D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CC4E-FF16-4809-9A8B-4C99D0AD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18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1D10-2EB8-4FFF-A707-707CC70F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68E4D-A12A-4F71-B76B-F385EB3C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ACB70-CAC8-489F-AB28-100B8F906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1846-06B0-4520-BDE0-79DBDA75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1997-641A-4CFA-A997-04963536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F120-A4D0-4F59-946B-59BC68B7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43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EEA3B-B284-4F03-AA32-4B8A3970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F2324-C424-40AF-8F83-8E4C08AF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4EE5-427D-4D05-B862-50C1B263E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F521-2240-4A01-A599-E83675DC3C3C}" type="datetimeFigureOut">
              <a:rPr lang="da-DK" smtClean="0"/>
              <a:t>30-04-2019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4AB9-94A5-4835-93AF-296604DD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C0D3-1712-4A9D-A58D-4AE695F0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BE85-32DA-4DA9-BB16-E98832D082A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122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/Times/forebyggelsesregistret/statkode" TargetMode="External"/><Relationship Id="rId2" Type="http://schemas.openxmlformats.org/officeDocument/2006/relationships/hyperlink" Target="https://data.kk.dk/dataset/befolkningen-efter-ar-bydel-alder-og-statsborgersk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F4D2-A365-427C-8E80-D3962D783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Optimal </a:t>
            </a:r>
            <a:r>
              <a:rPr lang="da-DK" dirty="0" err="1"/>
              <a:t>place</a:t>
            </a:r>
            <a:r>
              <a:rPr lang="da-DK" dirty="0"/>
              <a:t> for Italien restaurant in Copenhagen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D4C46-9221-4600-8EA1-8AF3B3A62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7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3433-9FBB-4836-865F-32A2442B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Italien restaurant in Copenhagen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BCB5-A71A-4A73-A593-73518D14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the optimal </a:t>
            </a:r>
            <a:r>
              <a:rPr lang="da-DK" dirty="0" err="1"/>
              <a:t>place</a:t>
            </a:r>
            <a:r>
              <a:rPr lang="da-DK" dirty="0"/>
              <a:t> in Copenhagen?</a:t>
            </a:r>
          </a:p>
          <a:p>
            <a:r>
              <a:rPr lang="da-DK" dirty="0" err="1"/>
              <a:t>Based</a:t>
            </a:r>
            <a:r>
              <a:rPr lang="da-DK" dirty="0"/>
              <a:t> on the inhibitors in the </a:t>
            </a:r>
            <a:r>
              <a:rPr lang="da-DK" dirty="0" err="1"/>
              <a:t>neighborhoods</a:t>
            </a:r>
            <a:r>
              <a:rPr lang="da-DK" dirty="0"/>
              <a:t> and the </a:t>
            </a:r>
            <a:r>
              <a:rPr lang="da-DK" dirty="0" err="1"/>
              <a:t>venues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 in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neighborhood</a:t>
            </a:r>
            <a:r>
              <a:rPr lang="da-DK" dirty="0"/>
              <a:t>. </a:t>
            </a:r>
          </a:p>
          <a:p>
            <a:endParaRPr lang="da-DK" dirty="0"/>
          </a:p>
          <a:p>
            <a:r>
              <a:rPr lang="da-DK" dirty="0"/>
              <a:t>Using dataset, </a:t>
            </a:r>
            <a:r>
              <a:rPr lang="da-DK" dirty="0" err="1"/>
              <a:t>scrabing</a:t>
            </a:r>
            <a:r>
              <a:rPr lang="da-DK" dirty="0"/>
              <a:t> internet site, </a:t>
            </a:r>
            <a:r>
              <a:rPr lang="da-DK" dirty="0" err="1"/>
              <a:t>clustering</a:t>
            </a:r>
            <a:r>
              <a:rPr lang="da-DK" dirty="0"/>
              <a:t>, </a:t>
            </a:r>
            <a:r>
              <a:rPr lang="da-DK" dirty="0" err="1"/>
              <a:t>foursquare</a:t>
            </a:r>
            <a:r>
              <a:rPr lang="da-DK" dirty="0"/>
              <a:t> data 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5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A036-1E6E-4445-B135-5CB164FD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9AF2-F5C5-42AF-8166-4B903388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Copenhagen municipality.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https://data.kk.dk/dataset/befolkningen-efter-ar-bydel-alder-og-statsborgerskab</a:t>
            </a:r>
            <a:endParaRPr lang="en-US" u="sng" dirty="0"/>
          </a:p>
          <a:p>
            <a:r>
              <a:rPr lang="en-US" dirty="0"/>
              <a:t>Sub data set with some additional information 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https://www.dst.dk/da/Statistik/dokumentation/Times/forebyggelsesregistret/statkode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43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6C10-C40C-4FF2-A035-AE544A80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cleaning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3D29-89F5-4632-AD3F-8C76A256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Separate 2015</a:t>
            </a:r>
            <a:endParaRPr lang="da-DK" dirty="0"/>
          </a:p>
          <a:p>
            <a:pPr lvl="0"/>
            <a:r>
              <a:rPr lang="en-US" dirty="0"/>
              <a:t>Add "Neighborhood" text instead of no. So Foursquare can help identify area</a:t>
            </a:r>
            <a:endParaRPr lang="da-DK" dirty="0"/>
          </a:p>
          <a:p>
            <a:pPr lvl="0"/>
            <a:r>
              <a:rPr lang="en-US" dirty="0"/>
              <a:t>Add "country" from scraping another side with the country name, done by using </a:t>
            </a:r>
            <a:r>
              <a:rPr lang="en-US" dirty="0" err="1"/>
              <a:t>beautifulSoup</a:t>
            </a:r>
            <a:r>
              <a:rPr lang="en-US" dirty="0"/>
              <a:t>.</a:t>
            </a:r>
            <a:endParaRPr lang="da-DK" dirty="0"/>
          </a:p>
          <a:p>
            <a:pPr lvl="0"/>
            <a:r>
              <a:rPr lang="en-US" dirty="0"/>
              <a:t>Group the data and summed the populations </a:t>
            </a:r>
            <a:endParaRPr lang="da-DK" dirty="0"/>
          </a:p>
          <a:p>
            <a:pPr lvl="0"/>
            <a:r>
              <a:rPr lang="en-US" dirty="0"/>
              <a:t>Pivot the data, so the 10 neighborhoods are in rows and countries are in columns 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196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5E10-0EC7-42CC-B6BE-4A11C473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85170-C0D1-4158-AEB7-1A8E488DC4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003" y="1690688"/>
            <a:ext cx="5172797" cy="351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411BF-5562-4484-AF62-A8DAFC8D3D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530517"/>
            <a:ext cx="457263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3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45C-E48C-4D65-8770-4F519D2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Venues</a:t>
            </a:r>
            <a:r>
              <a:rPr lang="da-D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344F-247A-4B37-BE67-AA230F42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Foursquare</a:t>
            </a:r>
            <a:r>
              <a:rPr lang="da-DK" dirty="0"/>
              <a:t> API to </a:t>
            </a:r>
            <a:r>
              <a:rPr lang="da-DK" dirty="0" err="1"/>
              <a:t>obtain</a:t>
            </a:r>
            <a:endParaRPr lang="da-DK" dirty="0"/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EE05A-61B1-4A0D-8805-F8769A4F4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95538"/>
            <a:ext cx="537273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0216-746E-471C-8AC2-BD9907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4833-0A16-4D52-986C-AD811ABD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10 </a:t>
            </a:r>
            <a:r>
              <a:rPr lang="da-DK" dirty="0" err="1"/>
              <a:t>neighborhoods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segmented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4 </a:t>
            </a:r>
            <a:r>
              <a:rPr lang="da-DK" dirty="0" err="1"/>
              <a:t>clusters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K-Means and </a:t>
            </a:r>
            <a:r>
              <a:rPr lang="da-DK" dirty="0" err="1"/>
              <a:t>elbow</a:t>
            </a:r>
            <a:r>
              <a:rPr lang="da-DK" dirty="0"/>
              <a:t> to find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clusters</a:t>
            </a:r>
            <a:r>
              <a:rPr lang="da-DK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FD526-6069-4BBA-8E2A-7D538F58F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859405"/>
            <a:ext cx="6120130" cy="3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B8D-FC5C-4D32-AED9-4B424FE7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r>
              <a:rPr lang="da-DK" dirty="0"/>
              <a:t> and future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971A-7B29-416E-8980-2F90EB76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4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clusters</a:t>
            </a:r>
            <a:r>
              <a:rPr lang="da-DK" dirty="0"/>
              <a:t> </a:t>
            </a:r>
          </a:p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easily</a:t>
            </a:r>
            <a:r>
              <a:rPr lang="da-DK" dirty="0"/>
              <a:t>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to open </a:t>
            </a:r>
            <a:r>
              <a:rPr lang="da-DK" dirty="0" err="1"/>
              <a:t>our</a:t>
            </a:r>
            <a:r>
              <a:rPr lang="da-DK" dirty="0"/>
              <a:t> restaurant</a:t>
            </a:r>
          </a:p>
          <a:p>
            <a:endParaRPr lang="da-DK" dirty="0"/>
          </a:p>
          <a:p>
            <a:r>
              <a:rPr lang="da-DK" dirty="0"/>
              <a:t>For future </a:t>
            </a:r>
            <a:r>
              <a:rPr lang="da-DK" dirty="0" err="1"/>
              <a:t>project</a:t>
            </a:r>
            <a:r>
              <a:rPr lang="da-DK" dirty="0"/>
              <a:t> it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adding</a:t>
            </a:r>
            <a:r>
              <a:rPr lang="da-DK" dirty="0"/>
              <a:t> more data to the </a:t>
            </a:r>
            <a:r>
              <a:rPr lang="da-DK" dirty="0" err="1"/>
              <a:t>project</a:t>
            </a:r>
            <a:r>
              <a:rPr lang="da-DK" dirty="0"/>
              <a:t> for </a:t>
            </a:r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income</a:t>
            </a:r>
            <a:r>
              <a:rPr lang="da-DK" dirty="0"/>
              <a:t> information, </a:t>
            </a:r>
            <a:r>
              <a:rPr lang="da-DK" dirty="0" err="1"/>
              <a:t>gender</a:t>
            </a:r>
            <a:r>
              <a:rPr lang="da-DK" dirty="0"/>
              <a:t>, age, </a:t>
            </a:r>
            <a:r>
              <a:rPr lang="da-DK" dirty="0" err="1"/>
              <a:t>education</a:t>
            </a:r>
            <a:r>
              <a:rPr lang="da-DK"/>
              <a:t> etc.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132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Optimal place for Italien restaurant in Copenhagen</vt:lpstr>
      <vt:lpstr>Italien restaurant in Copenhagen </vt:lpstr>
      <vt:lpstr>Data</vt:lpstr>
      <vt:lpstr>Data cleaning</vt:lpstr>
      <vt:lpstr>Data output</vt:lpstr>
      <vt:lpstr>Venues </vt:lpstr>
      <vt:lpstr>Clustering</vt:lpstr>
      <vt:lpstr>Conclusion and future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place for Italien restaurant in Copenhagen</dc:title>
  <dc:creator>Morten Frandsen</dc:creator>
  <cp:lastModifiedBy>Morten Frandsen</cp:lastModifiedBy>
  <cp:revision>1</cp:revision>
  <dcterms:created xsi:type="dcterms:W3CDTF">2019-04-30T07:38:21Z</dcterms:created>
  <dcterms:modified xsi:type="dcterms:W3CDTF">2019-04-30T07:46:58Z</dcterms:modified>
</cp:coreProperties>
</file>