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2" r:id="rId2"/>
    <p:sldId id="258" r:id="rId3"/>
    <p:sldId id="260" r:id="rId4"/>
    <p:sldId id="261" r:id="rId5"/>
    <p:sldId id="265" r:id="rId6"/>
    <p:sldId id="266" r:id="rId7"/>
    <p:sldId id="263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TH SarabunPSK" panose="020B0500040200020003" pitchFamily="34" charset="-34"/>
      <p:regular r:id="rId16"/>
      <p:bold r:id="rId17"/>
      <p:italic r:id="rId18"/>
      <p:boldItalic r:id="rId19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PUSSORN PEAWPUNCHOO" userId="18e90a60-3f37-4101-a5fd-c31309251866" providerId="ADAL" clId="{190EE4F5-3C7E-464D-8D54-DE907DA91A82}"/>
    <pc:docChg chg="modSld">
      <pc:chgData name="NAPUSSORN PEAWPUNCHOO" userId="18e90a60-3f37-4101-a5fd-c31309251866" providerId="ADAL" clId="{190EE4F5-3C7E-464D-8D54-DE907DA91A82}" dt="2021-09-20T06:55:48.727" v="9" actId="20577"/>
      <pc:docMkLst>
        <pc:docMk/>
      </pc:docMkLst>
      <pc:sldChg chg="modSp mod">
        <pc:chgData name="NAPUSSORN PEAWPUNCHOO" userId="18e90a60-3f37-4101-a5fd-c31309251866" providerId="ADAL" clId="{190EE4F5-3C7E-464D-8D54-DE907DA91A82}" dt="2021-09-20T06:50:40.121" v="6" actId="20577"/>
        <pc:sldMkLst>
          <pc:docMk/>
          <pc:sldMk cId="1540835335" sldId="258"/>
        </pc:sldMkLst>
        <pc:spChg chg="mod">
          <ac:chgData name="NAPUSSORN PEAWPUNCHOO" userId="18e90a60-3f37-4101-a5fd-c31309251866" providerId="ADAL" clId="{190EE4F5-3C7E-464D-8D54-DE907DA91A82}" dt="2021-09-20T06:50:40.121" v="6" actId="20577"/>
          <ac:spMkLst>
            <pc:docMk/>
            <pc:sldMk cId="1540835335" sldId="258"/>
            <ac:spMk id="2" creationId="{F6F58284-3457-4E71-9C47-83453530D4EB}"/>
          </ac:spMkLst>
        </pc:spChg>
      </pc:sldChg>
      <pc:sldChg chg="modSp mod">
        <pc:chgData name="NAPUSSORN PEAWPUNCHOO" userId="18e90a60-3f37-4101-a5fd-c31309251866" providerId="ADAL" clId="{190EE4F5-3C7E-464D-8D54-DE907DA91A82}" dt="2021-09-20T06:55:48.727" v="9" actId="20577"/>
        <pc:sldMkLst>
          <pc:docMk/>
          <pc:sldMk cId="3439647525" sldId="265"/>
        </pc:sldMkLst>
        <pc:spChg chg="mod">
          <ac:chgData name="NAPUSSORN PEAWPUNCHOO" userId="18e90a60-3f37-4101-a5fd-c31309251866" providerId="ADAL" clId="{190EE4F5-3C7E-464D-8D54-DE907DA91A82}" dt="2021-09-20T06:55:48.727" v="9" actId="20577"/>
          <ac:spMkLst>
            <pc:docMk/>
            <pc:sldMk cId="3439647525" sldId="265"/>
            <ac:spMk id="3" creationId="{4FF32F36-C124-486C-A807-FBAAF2D52BBB}"/>
          </ac:spMkLst>
        </pc:spChg>
      </pc:sldChg>
    </pc:docChg>
  </pc:docChgLst>
  <pc:docChgLst>
    <pc:chgData name="NAPUSSORN PEAWPUNCHOO" userId="18e90a60-3f37-4101-a5fd-c31309251866" providerId="ADAL" clId="{AE8C4872-5E8D-44F3-A52D-921A19D6FB3E}"/>
    <pc:docChg chg="modSld">
      <pc:chgData name="NAPUSSORN PEAWPUNCHOO" userId="18e90a60-3f37-4101-a5fd-c31309251866" providerId="ADAL" clId="{AE8C4872-5E8D-44F3-A52D-921A19D6FB3E}" dt="2021-09-20T06:23:40.591" v="14" actId="207"/>
      <pc:docMkLst>
        <pc:docMk/>
      </pc:docMkLst>
      <pc:sldChg chg="modSp mod">
        <pc:chgData name="NAPUSSORN PEAWPUNCHOO" userId="18e90a60-3f37-4101-a5fd-c31309251866" providerId="ADAL" clId="{AE8C4872-5E8D-44F3-A52D-921A19D6FB3E}" dt="2021-09-20T06:22:42.715" v="4" actId="207"/>
        <pc:sldMkLst>
          <pc:docMk/>
          <pc:sldMk cId="1540835335" sldId="258"/>
        </pc:sldMkLst>
        <pc:spChg chg="mod">
          <ac:chgData name="NAPUSSORN PEAWPUNCHOO" userId="18e90a60-3f37-4101-a5fd-c31309251866" providerId="ADAL" clId="{AE8C4872-5E8D-44F3-A52D-921A19D6FB3E}" dt="2021-09-20T06:22:42.715" v="4" actId="207"/>
          <ac:spMkLst>
            <pc:docMk/>
            <pc:sldMk cId="1540835335" sldId="258"/>
            <ac:spMk id="2" creationId="{F6F58284-3457-4E71-9C47-83453530D4EB}"/>
          </ac:spMkLst>
        </pc:spChg>
      </pc:sldChg>
      <pc:sldChg chg="modSp mod">
        <pc:chgData name="NAPUSSORN PEAWPUNCHOO" userId="18e90a60-3f37-4101-a5fd-c31309251866" providerId="ADAL" clId="{AE8C4872-5E8D-44F3-A52D-921A19D6FB3E}" dt="2021-09-20T06:23:02.314" v="8" actId="207"/>
        <pc:sldMkLst>
          <pc:docMk/>
          <pc:sldMk cId="2038301743" sldId="260"/>
        </pc:sldMkLst>
        <pc:spChg chg="mod">
          <ac:chgData name="NAPUSSORN PEAWPUNCHOO" userId="18e90a60-3f37-4101-a5fd-c31309251866" providerId="ADAL" clId="{AE8C4872-5E8D-44F3-A52D-921A19D6FB3E}" dt="2021-09-20T06:22:59.449" v="7" actId="207"/>
          <ac:spMkLst>
            <pc:docMk/>
            <pc:sldMk cId="2038301743" sldId="260"/>
            <ac:spMk id="4" creationId="{EB4DFF85-9CC4-4CAB-AFBE-BDAB8B8DEA1B}"/>
          </ac:spMkLst>
        </pc:spChg>
        <pc:spChg chg="mod">
          <ac:chgData name="NAPUSSORN PEAWPUNCHOO" userId="18e90a60-3f37-4101-a5fd-c31309251866" providerId="ADAL" clId="{AE8C4872-5E8D-44F3-A52D-921A19D6FB3E}" dt="2021-09-20T06:23:02.314" v="8" actId="207"/>
          <ac:spMkLst>
            <pc:docMk/>
            <pc:sldMk cId="2038301743" sldId="260"/>
            <ac:spMk id="5" creationId="{BD9AB93C-632F-4B52-A29A-5046CF84DCE2}"/>
          </ac:spMkLst>
        </pc:spChg>
      </pc:sldChg>
      <pc:sldChg chg="modSp mod">
        <pc:chgData name="NAPUSSORN PEAWPUNCHOO" userId="18e90a60-3f37-4101-a5fd-c31309251866" providerId="ADAL" clId="{AE8C4872-5E8D-44F3-A52D-921A19D6FB3E}" dt="2021-09-20T06:23:40.591" v="14" actId="207"/>
        <pc:sldMkLst>
          <pc:docMk/>
          <pc:sldMk cId="3611708536" sldId="261"/>
        </pc:sldMkLst>
        <pc:spChg chg="mod">
          <ac:chgData name="NAPUSSORN PEAWPUNCHOO" userId="18e90a60-3f37-4101-a5fd-c31309251866" providerId="ADAL" clId="{AE8C4872-5E8D-44F3-A52D-921A19D6FB3E}" dt="2021-09-20T06:23:40.591" v="14" actId="207"/>
          <ac:spMkLst>
            <pc:docMk/>
            <pc:sldMk cId="3611708536" sldId="261"/>
            <ac:spMk id="3" creationId="{4FF32F36-C124-486C-A807-FBAAF2D52BBB}"/>
          </ac:spMkLst>
        </pc:spChg>
      </pc:sldChg>
      <pc:sldChg chg="modSp mod">
        <pc:chgData name="NAPUSSORN PEAWPUNCHOO" userId="18e90a60-3f37-4101-a5fd-c31309251866" providerId="ADAL" clId="{AE8C4872-5E8D-44F3-A52D-921A19D6FB3E}" dt="2021-09-20T06:22:26.906" v="1" actId="2711"/>
        <pc:sldMkLst>
          <pc:docMk/>
          <pc:sldMk cId="3478575145" sldId="262"/>
        </pc:sldMkLst>
        <pc:spChg chg="mod">
          <ac:chgData name="NAPUSSORN PEAWPUNCHOO" userId="18e90a60-3f37-4101-a5fd-c31309251866" providerId="ADAL" clId="{AE8C4872-5E8D-44F3-A52D-921A19D6FB3E}" dt="2021-09-20T06:22:17.675" v="0" actId="2711"/>
          <ac:spMkLst>
            <pc:docMk/>
            <pc:sldMk cId="3478575145" sldId="262"/>
            <ac:spMk id="4" creationId="{1FF55BE1-2B76-4793-A13D-B1F840C22308}"/>
          </ac:spMkLst>
        </pc:spChg>
        <pc:spChg chg="mod">
          <ac:chgData name="NAPUSSORN PEAWPUNCHOO" userId="18e90a60-3f37-4101-a5fd-c31309251866" providerId="ADAL" clId="{AE8C4872-5E8D-44F3-A52D-921A19D6FB3E}" dt="2021-09-20T06:22:26.906" v="1" actId="2711"/>
          <ac:spMkLst>
            <pc:docMk/>
            <pc:sldMk cId="3478575145" sldId="262"/>
            <ac:spMk id="6" creationId="{C528A057-C641-4427-AE9F-098E5B8E3AEA}"/>
          </ac:spMkLst>
        </pc:spChg>
      </pc:sldChg>
      <pc:sldChg chg="modSp mod">
        <pc:chgData name="NAPUSSORN PEAWPUNCHOO" userId="18e90a60-3f37-4101-a5fd-c31309251866" providerId="ADAL" clId="{AE8C4872-5E8D-44F3-A52D-921A19D6FB3E}" dt="2021-09-20T06:23:35.673" v="13" actId="207"/>
        <pc:sldMkLst>
          <pc:docMk/>
          <pc:sldMk cId="3978803168" sldId="263"/>
        </pc:sldMkLst>
        <pc:spChg chg="mod">
          <ac:chgData name="NAPUSSORN PEAWPUNCHOO" userId="18e90a60-3f37-4101-a5fd-c31309251866" providerId="ADAL" clId="{AE8C4872-5E8D-44F3-A52D-921A19D6FB3E}" dt="2021-09-20T06:23:35.673" v="13" actId="207"/>
          <ac:spMkLst>
            <pc:docMk/>
            <pc:sldMk cId="3978803168" sldId="263"/>
            <ac:spMk id="4" creationId="{E30D18B4-B5C5-42AB-ADDF-2FB62DC5B548}"/>
          </ac:spMkLst>
        </pc:spChg>
      </pc:sldChg>
      <pc:sldChg chg="modSp mod">
        <pc:chgData name="NAPUSSORN PEAWPUNCHOO" userId="18e90a60-3f37-4101-a5fd-c31309251866" providerId="ADAL" clId="{AE8C4872-5E8D-44F3-A52D-921A19D6FB3E}" dt="2021-09-20T06:23:20.407" v="10" actId="2711"/>
        <pc:sldMkLst>
          <pc:docMk/>
          <pc:sldMk cId="3439647525" sldId="265"/>
        </pc:sldMkLst>
        <pc:spChg chg="mod">
          <ac:chgData name="NAPUSSORN PEAWPUNCHOO" userId="18e90a60-3f37-4101-a5fd-c31309251866" providerId="ADAL" clId="{AE8C4872-5E8D-44F3-A52D-921A19D6FB3E}" dt="2021-09-20T06:23:20.407" v="10" actId="2711"/>
          <ac:spMkLst>
            <pc:docMk/>
            <pc:sldMk cId="3439647525" sldId="265"/>
            <ac:spMk id="3" creationId="{4FF32F36-C124-486C-A807-FBAAF2D52BBB}"/>
          </ac:spMkLst>
        </pc:spChg>
      </pc:sldChg>
      <pc:sldChg chg="modSp mod">
        <pc:chgData name="NAPUSSORN PEAWPUNCHOO" userId="18e90a60-3f37-4101-a5fd-c31309251866" providerId="ADAL" clId="{AE8C4872-5E8D-44F3-A52D-921A19D6FB3E}" dt="2021-09-20T06:23:26.675" v="11" actId="2711"/>
        <pc:sldMkLst>
          <pc:docMk/>
          <pc:sldMk cId="1161354758" sldId="266"/>
        </pc:sldMkLst>
        <pc:spChg chg="mod">
          <ac:chgData name="NAPUSSORN PEAWPUNCHOO" userId="18e90a60-3f37-4101-a5fd-c31309251866" providerId="ADAL" clId="{AE8C4872-5E8D-44F3-A52D-921A19D6FB3E}" dt="2021-09-20T06:23:26.675" v="11" actId="2711"/>
          <ac:spMkLst>
            <pc:docMk/>
            <pc:sldMk cId="1161354758" sldId="266"/>
            <ac:spMk id="3" creationId="{4FF32F36-C124-486C-A807-FBAAF2D52B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53B752-91C0-4CE0-9D1C-B6621039E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147EF61-4F4D-48E4-BE48-81C668979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E3CDE11-2E56-4A1A-94C9-9AF8382D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5B38B9E-1D64-4CAC-876F-49C2E706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4D153C5-1285-4159-952B-76D6CC1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716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FF94B9-9A9D-4516-A505-EC2A5FA1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74D9C82-B886-432A-9E53-9B2C58A7F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0AB6C02-F0D4-4D3A-9862-5C74BCDA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CB3219F-1474-40DF-99B6-821509B1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897C56F-9C2B-4D52-987D-F749F9C1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6542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152D798A-6EB1-46B9-9E63-A545366E6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BDF22D7-41DA-4B02-8CFD-98A9CA672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B5D5FF2-614B-4567-9B83-7441D292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45A0310-E146-4FAD-9A20-4C1F6877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1E5EE45-82F2-445E-9D00-68919350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9693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97F7E4-9D4B-4F32-9CD4-D44C14D6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9BF4084-8F34-4440-B182-A56955EF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679F7D2-BDCF-49D7-B1A6-F592117D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E4B8715-2F64-4B7C-AF5B-02B56AC5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FB50352-480D-405A-AD38-F63B2A56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5710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02B37F-B53E-40BB-9E6C-8892E5C5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8286A5B-EB41-4F84-954B-5B09F0BD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B3EF9FF-21FF-427D-80D5-E82BEEF4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F8B253C-BBD8-46EE-AF64-D8A94407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B7368B2-45C2-4B3A-8F1B-C5765D09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9454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E9BF51-B55D-4D9D-8C32-1DBA87A5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D36C0A9-AD4D-47B6-B188-1FC80C401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845277D-32A6-416F-943C-5B4FD7FE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9B33928-8BD1-4844-B708-554412C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61F1502-B30D-49A4-B64B-512E55C2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65074CE-DC3D-4721-BA44-BD9601C5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55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35F5A2-AF09-44CF-ADBF-E5905A86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53EFC2A-9AEA-4CFE-93F8-3F162A50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DAC8EDB-E2D1-40BD-B4C7-7A6BE45CC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8E1246D0-A4CD-45F6-A001-E1C33628F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FFB0B9C7-EFB4-49A4-86F7-65C0BE4F6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B2D96707-FC85-4A3C-8030-DFDD37B8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8FF7A99-8B98-4233-A40D-2AA0B185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AD7BEF5-7588-4609-B65B-9FBA6620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1518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C383653-3B1B-4201-8F2D-3DABD413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CCCE8A8C-D2EE-4D4A-96F6-8AA1E538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8130F9B0-5DEA-47EF-90F8-5BAA1F98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7D5DD8D-860E-4F5D-A40D-F33A3F60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7088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65AC3C6C-B8B9-4882-A957-0ECB202E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8E9E018F-D5EA-48CE-8B28-EE5D405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732F503-80EF-4F28-AA89-DAF91749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1004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3759D3-B1FF-4D1A-8D6E-9713DA05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2FF6578-D935-4FD6-839A-8192F33EE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BEE49D6-7A6B-4AA4-9045-4E2B7093A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A0CEB97-9E6F-4D52-BF82-650F3C73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F346521-18F9-4769-A522-010AD25B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94DE3FE-93B2-4EB6-892D-CCC6C5DE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7624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5D244E-CC93-4220-A608-0372B996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D4D0DA1-A632-4A1D-896E-B28D324F5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 dirty="0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8255E11-2816-4D71-AF19-2BBB5FBD9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781B292-4C05-492C-A899-DAB1036E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3ECAE5A-FB27-4BFF-A7F6-15BBED41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F38FE90-B201-44F3-99DE-C3522DD7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8041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DFDAF726-963B-4442-A96B-C15C6A0A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49ADA55-4262-4AEF-9B3A-13822F19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D0810C8-38AD-4443-AC7F-9A7D7035C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0297E-16C6-40CB-B3D9-17DE05B300DD}" type="datetimeFigureOut">
              <a:rPr lang="th-TH" smtClean="0"/>
              <a:t>19/09/64</a:t>
            </a:fld>
            <a:endParaRPr lang="th-TH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8E4E27B-E664-4782-914A-89710847C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811711E-B2C1-42C5-AA39-A8465CE5D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0B43E-AEA6-4A3C-86C8-99329DEB3A67}" type="slidenum">
              <a:rPr lang="th-TH" smtClean="0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177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ไม่มีคำอธิบาย">
            <a:extLst>
              <a:ext uri="{FF2B5EF4-FFF2-40B4-BE49-F238E27FC236}">
                <a16:creationId xmlns:a16="http://schemas.microsoft.com/office/drawing/2014/main" id="{72BE2AA5-220C-4C63-92FC-90D98A77B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FF55BE1-2B76-4793-A13D-B1F840C22308}"/>
              </a:ext>
            </a:extLst>
          </p:cNvPr>
          <p:cNvSpPr txBox="1"/>
          <p:nvPr/>
        </p:nvSpPr>
        <p:spPr>
          <a:xfrm>
            <a:off x="2340605" y="1681450"/>
            <a:ext cx="7510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H SarabunPSK" panose="020B0500040200020003" pitchFamily="34" charset="-34"/>
                <a:cs typeface="+mj-cs"/>
              </a:rPr>
              <a:t>โปรแกรมคิดค่าบริการร้าน 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H SarabunPSK" panose="020B0500040200020003" pitchFamily="34" charset="-34"/>
                <a:cs typeface="+mj-cs"/>
              </a:rPr>
              <a:t>Co-Working Space</a:t>
            </a:r>
            <a:endParaRPr lang="th-TH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H SarabunPSK" panose="020B0500040200020003" pitchFamily="34" charset="-34"/>
              <a:cs typeface="+mj-cs"/>
            </a:endParaRP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528A057-C641-4427-AE9F-098E5B8E3AEA}"/>
              </a:ext>
            </a:extLst>
          </p:cNvPr>
          <p:cNvSpPr txBox="1"/>
          <p:nvPr/>
        </p:nvSpPr>
        <p:spPr>
          <a:xfrm>
            <a:off x="8572323" y="6027003"/>
            <a:ext cx="36196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i="0" dirty="0">
                <a:effectLst/>
                <a:latin typeface="TH SarabunPSK" panose="020B0500040200020003" pitchFamily="34" charset="-34"/>
                <a:cs typeface="+mj-cs"/>
              </a:rPr>
              <a:t>6404062630261 ชนณ์ทิฏฐ์ตา จินาวงษ์</a:t>
            </a:r>
            <a:br>
              <a:rPr lang="th-TH" sz="2400" b="1" dirty="0">
                <a:latin typeface="TH SarabunPSK" panose="020B0500040200020003" pitchFamily="34" charset="-34"/>
                <a:cs typeface="+mj-cs"/>
              </a:rPr>
            </a:br>
            <a:r>
              <a:rPr lang="th-TH" sz="2400" b="1" i="0" dirty="0">
                <a:effectLst/>
                <a:latin typeface="TH SarabunPSK" panose="020B0500040200020003" pitchFamily="34" charset="-34"/>
                <a:cs typeface="+mj-cs"/>
              </a:rPr>
              <a:t>6404062630414 นภัสสร แผ้วพันธ์ชู</a:t>
            </a:r>
            <a:endParaRPr lang="th-TH" sz="2400" b="1" dirty="0">
              <a:latin typeface="TH SarabunPSK" panose="020B0500040200020003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857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ไม่มีคำอธิบาย">
            <a:extLst>
              <a:ext uri="{FF2B5EF4-FFF2-40B4-BE49-F238E27FC236}">
                <a16:creationId xmlns:a16="http://schemas.microsoft.com/office/drawing/2014/main" id="{16B9B75B-4043-4AC5-A5D9-14F132FC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F6F58284-3457-4E71-9C47-83453530D4EB}"/>
              </a:ext>
            </a:extLst>
          </p:cNvPr>
          <p:cNvSpPr txBox="1"/>
          <p:nvPr/>
        </p:nvSpPr>
        <p:spPr>
          <a:xfrm>
            <a:off x="1016966" y="920621"/>
            <a:ext cx="101580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Project Title 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: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โปรแกรมคิดค่าบริการร้าน 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Co-Working Space</a:t>
            </a:r>
          </a:p>
          <a:p>
            <a:pPr algn="thaiDist"/>
            <a:r>
              <a:rPr lang="en-US" sz="4000" b="1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Description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 :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คิดค่าบริการการเข้าใช้ร้าน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 Co-Working Space </a:t>
            </a:r>
            <a:endParaRPr lang="th-TH" sz="4000" dirty="0">
              <a:latin typeface="TH SarabunPSK" panose="020B0500040200020003" pitchFamily="34" charset="-34"/>
              <a:cs typeface="+mj-cs"/>
            </a:endParaRPr>
          </a:p>
          <a:p>
            <a:pPr algn="thaiDist"/>
            <a:r>
              <a:rPr lang="th-TH" sz="4000" u="sng" dirty="0">
                <a:latin typeface="TH SarabunPSK" panose="020B0500040200020003" pitchFamily="34" charset="-34"/>
                <a:cs typeface="+mj-cs"/>
              </a:rPr>
              <a:t>เปิดให้บริการตั้งแต่</a:t>
            </a:r>
            <a:r>
              <a:rPr lang="en-US" sz="4000" u="sng" dirty="0">
                <a:latin typeface="TH SarabunPSK" panose="020B0500040200020003" pitchFamily="34" charset="-34"/>
                <a:cs typeface="+mj-cs"/>
              </a:rPr>
              <a:t>7</a:t>
            </a:r>
            <a:r>
              <a:rPr lang="th-TH" sz="4000" u="sng" dirty="0">
                <a:latin typeface="TH SarabunPSK" panose="020B0500040200020003" pitchFamily="34" charset="-34"/>
                <a:cs typeface="+mj-cs"/>
              </a:rPr>
              <a:t>โมงถึงเที่ยงคืน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 มีเงื่อนไขคือ</a:t>
            </a:r>
            <a:r>
              <a:rPr lang="th-TH" sz="4000" u="sng" dirty="0">
                <a:latin typeface="TH SarabunPSK" panose="020B0500040200020003" pitchFamily="34" charset="-34"/>
                <a:cs typeface="+mj-cs"/>
              </a:rPr>
              <a:t>เศษนาทีปัดขึ้นคิดเป็น1ชม.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 และจะทำการคิดเวลาที่เข้าใช้บริการทั้งหมดเป็นนาทีเพื่อนำไปคำนวณหาค่าบริการเข้าใช้งานต่อไป</a:t>
            </a:r>
          </a:p>
          <a:p>
            <a:pPr algn="thaiDist"/>
            <a:r>
              <a:rPr lang="th-TH" sz="4000" u="sng" dirty="0">
                <a:latin typeface="TH SarabunPSK" panose="020B0500040200020003" pitchFamily="34" charset="-34"/>
                <a:cs typeface="+mj-cs"/>
              </a:rPr>
              <a:t>อัตราค่าบริการ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: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 1ชั่วโมง ชั่วโมงละ 60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THB</a:t>
            </a:r>
          </a:p>
          <a:p>
            <a:pPr algn="thaiDist"/>
            <a:r>
              <a:rPr lang="en-US" sz="4000" dirty="0">
                <a:latin typeface="TH SarabunPSK" panose="020B0500040200020003" pitchFamily="34" charset="-34"/>
                <a:cs typeface="+mj-cs"/>
              </a:rPr>
              <a:t>		    2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ชั่วโมง ชั่วโมงละ 40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THB</a:t>
            </a:r>
          </a:p>
          <a:p>
            <a:pPr algn="thaiDist"/>
            <a:r>
              <a:rPr lang="th-TH" sz="4000" dirty="0">
                <a:latin typeface="TH SarabunPSK" panose="020B0500040200020003" pitchFamily="34" charset="-34"/>
                <a:cs typeface="+mj-cs"/>
              </a:rPr>
              <a:t>                     </a:t>
            </a:r>
            <a:r>
              <a:rPr lang="en-US" sz="4000">
                <a:latin typeface="TH SarabunPSK" panose="020B0500040200020003" pitchFamily="34" charset="-34"/>
                <a:cs typeface="+mj-cs"/>
              </a:rPr>
              <a:t>	    3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ชั่วโมงขึ้นไป ชั่วโมงละ 30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THB</a:t>
            </a:r>
            <a:endParaRPr lang="th-TH" sz="4000" dirty="0">
              <a:latin typeface="TH SarabunPSK" panose="020B0500040200020003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083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ไม่มีคำอธิบาย">
            <a:extLst>
              <a:ext uri="{FF2B5EF4-FFF2-40B4-BE49-F238E27FC236}">
                <a16:creationId xmlns:a16="http://schemas.microsoft.com/office/drawing/2014/main" id="{B42F95DD-C86D-4B4F-9DC8-D4CF757F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B4DFF85-9CC4-4CAB-AFBE-BDAB8B8DEA1B}"/>
              </a:ext>
            </a:extLst>
          </p:cNvPr>
          <p:cNvSpPr txBox="1"/>
          <p:nvPr/>
        </p:nvSpPr>
        <p:spPr>
          <a:xfrm>
            <a:off x="2204583" y="2616610"/>
            <a:ext cx="6969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Input</a:t>
            </a:r>
            <a:r>
              <a:rPr lang="en-US" sz="40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: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เวลาที่เข้าใช้บริการ , เวลาที่เลิกใช้บริการ 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BD9AB93C-632F-4B52-A29A-5046CF84DCE2}"/>
              </a:ext>
            </a:extLst>
          </p:cNvPr>
          <p:cNvSpPr txBox="1"/>
          <p:nvPr/>
        </p:nvSpPr>
        <p:spPr>
          <a:xfrm>
            <a:off x="2204583" y="3504884"/>
            <a:ext cx="8276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Output</a:t>
            </a:r>
            <a:r>
              <a:rPr lang="en-US" sz="4000" b="1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: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ค่าบริการ(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THB) ,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เวลาทั้งหมดที่ใช้บริการ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(hours)</a:t>
            </a:r>
            <a:endParaRPr lang="th-TH" sz="4000" dirty="0">
              <a:latin typeface="TH SarabunPSK" panose="020B0500040200020003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3830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ไม่มีคำอธิบาย">
            <a:extLst>
              <a:ext uri="{FF2B5EF4-FFF2-40B4-BE49-F238E27FC236}">
                <a16:creationId xmlns:a16="http://schemas.microsoft.com/office/drawing/2014/main" id="{51F89831-48E9-43A5-908D-96AD3026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FF32F36-C124-486C-A807-FBAAF2D52BBB}"/>
              </a:ext>
            </a:extLst>
          </p:cNvPr>
          <p:cNvSpPr txBox="1"/>
          <p:nvPr/>
        </p:nvSpPr>
        <p:spPr>
          <a:xfrm>
            <a:off x="2607608" y="859065"/>
            <a:ext cx="879626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Algorithm</a:t>
            </a:r>
            <a:r>
              <a:rPr lang="en-US" sz="40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 </a:t>
            </a: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Begin</a:t>
            </a: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Input start_time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#xx:xx</a:t>
            </a: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Input end_time 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#xx:xx</a:t>
            </a:r>
            <a:endParaRPr lang="en-US" sz="3200" dirty="0">
              <a:latin typeface="TH SarabunPSK" panose="020B0500040200020003" pitchFamily="34" charset="-34"/>
              <a:cs typeface="+mj-cs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</a:t>
            </a:r>
            <a:r>
              <a:rPr lang="en-US" sz="3200" dirty="0" err="1">
                <a:latin typeface="TH SarabunPSK" panose="020B0500040200020003" pitchFamily="34" charset="-34"/>
                <a:cs typeface="+mj-cs"/>
              </a:rPr>
              <a:t>start_hr</a:t>
            </a:r>
            <a:r>
              <a:rPr lang="en-US" sz="3200" dirty="0">
                <a:latin typeface="TH SarabunPSK" panose="020B0500040200020003" pitchFamily="34" charset="-34"/>
                <a:cs typeface="+mj-cs"/>
              </a:rPr>
              <a:t> = int(start_time[0:2])  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เวลาที่เข้าใช้บริการที่เป็นชม.</a:t>
            </a:r>
            <a:endParaRPr lang="en-US" sz="3200" dirty="0">
              <a:solidFill>
                <a:srgbClr val="FF0000"/>
              </a:solidFill>
              <a:latin typeface="TH SarabunPSK" panose="020B0500040200020003" pitchFamily="34" charset="-34"/>
              <a:cs typeface="+mj-cs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start_mn = int(start_time[3:5])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เวลาที่เข้าใช้บริการที่เป็นนาที</a:t>
            </a:r>
            <a:endParaRPr lang="th-TH" sz="3200" dirty="0">
              <a:latin typeface="TH SarabunPSK" panose="020B0500040200020003" pitchFamily="34" charset="-34"/>
              <a:cs typeface="+mj-cs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</a:t>
            </a:r>
            <a:r>
              <a:rPr lang="en-US" sz="3200" dirty="0" err="1">
                <a:latin typeface="TH SarabunPSK" panose="020B0500040200020003" pitchFamily="34" charset="-34"/>
                <a:cs typeface="+mj-cs"/>
              </a:rPr>
              <a:t>end_hr</a:t>
            </a:r>
            <a:r>
              <a:rPr lang="en-US" sz="3200" dirty="0">
                <a:latin typeface="TH SarabunPSK" panose="020B0500040200020003" pitchFamily="34" charset="-34"/>
                <a:cs typeface="+mj-cs"/>
              </a:rPr>
              <a:t> = int(end_time[0:2])   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เวลาที่เลิกใช้บริการที่เป็นชม.</a:t>
            </a: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end_mn = int(end_time[3:5])  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เวลาที่เลิกใช้บริการที่เป็นนาที</a:t>
            </a:r>
          </a:p>
          <a:p>
            <a:r>
              <a:rPr lang="th-TH" sz="3200" dirty="0">
                <a:latin typeface="TH SarabunPSK" panose="020B0500040200020003" pitchFamily="34" charset="-34"/>
                <a:cs typeface="+mj-cs"/>
              </a:rPr>
              <a:t>	</a:t>
            </a:r>
            <a:r>
              <a:rPr lang="en-US" sz="3200" dirty="0">
                <a:latin typeface="TH SarabunPSK" panose="020B0500040200020003" pitchFamily="34" charset="-34"/>
                <a:cs typeface="+mj-cs"/>
              </a:rPr>
              <a:t>totalmn = (</a:t>
            </a:r>
            <a:r>
              <a:rPr lang="en-US" sz="3200" dirty="0" err="1">
                <a:latin typeface="TH SarabunPSK" panose="020B0500040200020003" pitchFamily="34" charset="-34"/>
                <a:cs typeface="+mj-cs"/>
              </a:rPr>
              <a:t>end_hr</a:t>
            </a:r>
            <a:r>
              <a:rPr lang="en-US" sz="3200" dirty="0">
                <a:latin typeface="TH SarabunPSK" panose="020B0500040200020003" pitchFamily="34" charset="-34"/>
                <a:cs typeface="+mj-cs"/>
              </a:rPr>
              <a:t>*60 + end_mn) - (</a:t>
            </a:r>
            <a:r>
              <a:rPr lang="en-US" sz="3200" dirty="0" err="1">
                <a:latin typeface="TH SarabunPSK" panose="020B0500040200020003" pitchFamily="34" charset="-34"/>
                <a:cs typeface="+mj-cs"/>
              </a:rPr>
              <a:t>start_hr</a:t>
            </a:r>
            <a:r>
              <a:rPr lang="en-US" sz="3200" dirty="0">
                <a:latin typeface="TH SarabunPSK" panose="020B0500040200020003" pitchFamily="34" charset="-34"/>
                <a:cs typeface="+mj-cs"/>
              </a:rPr>
              <a:t>*60 + start_mn)</a:t>
            </a: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คิดเวลาที่เข้าใช้บริการทั้งหมดเป็นนาที</a:t>
            </a:r>
          </a:p>
        </p:txBody>
      </p:sp>
    </p:spTree>
    <p:extLst>
      <p:ext uri="{BB962C8B-B14F-4D97-AF65-F5344CB8AC3E}">
        <p14:creationId xmlns:p14="http://schemas.microsoft.com/office/powerpoint/2010/main" val="361170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ไม่มีคำอธิบาย">
            <a:extLst>
              <a:ext uri="{FF2B5EF4-FFF2-40B4-BE49-F238E27FC236}">
                <a16:creationId xmlns:a16="http://schemas.microsoft.com/office/drawing/2014/main" id="{51F89831-48E9-43A5-908D-96AD3026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FF32F36-C124-486C-A807-FBAAF2D52BBB}"/>
              </a:ext>
            </a:extLst>
          </p:cNvPr>
          <p:cNvSpPr txBox="1"/>
          <p:nvPr/>
        </p:nvSpPr>
        <p:spPr>
          <a:xfrm>
            <a:off x="2398602" y="1659285"/>
            <a:ext cx="9188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if (totalmn)%60 == 0:</a:t>
            </a: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      hr = totalmn//60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ไม่มีเศษนาที</a:t>
            </a:r>
            <a:endParaRPr lang="en-US" sz="3200" dirty="0">
              <a:latin typeface="TH SarabunPSK" panose="020B0500040200020003" pitchFamily="34" charset="-34"/>
              <a:cs typeface="+mj-cs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else:</a:t>
            </a: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      hr = totalmn//60 + 1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มีเศษนาทีปัดขึ้นคิดเป็น1ชม. </a:t>
            </a:r>
            <a:endParaRPr lang="en-US" sz="3200" dirty="0">
              <a:solidFill>
                <a:srgbClr val="FF0000"/>
              </a:solidFill>
              <a:latin typeface="TH SarabunPSK" panose="020B0500040200020003" pitchFamily="34" charset="-34"/>
              <a:cs typeface="+mj-cs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if 7 &lt;= </a:t>
            </a:r>
            <a:r>
              <a:rPr lang="en-US" sz="3200" dirty="0" err="1">
                <a:latin typeface="TH SarabunPSK" panose="020B0500040200020003" pitchFamily="34" charset="-34"/>
                <a:cs typeface="+mj-cs"/>
              </a:rPr>
              <a:t>start_hr</a:t>
            </a:r>
            <a:r>
              <a:rPr lang="en-US" sz="3200" dirty="0">
                <a:latin typeface="TH SarabunPSK" panose="020B0500040200020003" pitchFamily="34" charset="-34"/>
                <a:cs typeface="+mj-cs"/>
              </a:rPr>
              <a:t> &lt;= 24 and 7 &lt;= </a:t>
            </a:r>
            <a:r>
              <a:rPr lang="en-US" sz="3200" dirty="0" err="1">
                <a:latin typeface="TH SarabunPSK" panose="020B0500040200020003" pitchFamily="34" charset="-34"/>
                <a:cs typeface="+mj-cs"/>
              </a:rPr>
              <a:t>end_hr</a:t>
            </a:r>
            <a:r>
              <a:rPr lang="en-US" sz="3200" dirty="0">
                <a:latin typeface="TH SarabunPSK" panose="020B0500040200020003" pitchFamily="34" charset="-34"/>
                <a:cs typeface="+mj-cs"/>
              </a:rPr>
              <a:t> &lt;= 24 and</a:t>
            </a:r>
          </a:p>
          <a:p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             </a:t>
            </a:r>
            <a:r>
              <a:rPr lang="en-US" sz="3200" dirty="0">
                <a:latin typeface="TH SarabunPSK" panose="020B0500040200020003" pitchFamily="34" charset="-34"/>
                <a:cs typeface="+mj-cs"/>
              </a:rPr>
              <a:t>0 &lt;= start_mn &lt;= 60 and 0 &lt;= end_mn &lt;= 60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ต่อบรรทัดเดียวกัน</a:t>
            </a:r>
            <a:r>
              <a:rPr lang="en-US" sz="320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320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เปิด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ให้บริการตั้งแต่7โมงถึงเที่ยงคืน</a:t>
            </a:r>
          </a:p>
        </p:txBody>
      </p:sp>
    </p:spTree>
    <p:extLst>
      <p:ext uri="{BB962C8B-B14F-4D97-AF65-F5344CB8AC3E}">
        <p14:creationId xmlns:p14="http://schemas.microsoft.com/office/powerpoint/2010/main" val="34396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ไม่มีคำอธิบาย">
            <a:extLst>
              <a:ext uri="{FF2B5EF4-FFF2-40B4-BE49-F238E27FC236}">
                <a16:creationId xmlns:a16="http://schemas.microsoft.com/office/drawing/2014/main" id="{51F89831-48E9-43A5-908D-96AD3026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6237FD50-3D48-4DB1-BA88-FB361F8B64D4}"/>
              </a:ext>
            </a:extLst>
          </p:cNvPr>
          <p:cNvSpPr/>
          <p:nvPr/>
        </p:nvSpPr>
        <p:spPr>
          <a:xfrm>
            <a:off x="2299063" y="5381897"/>
            <a:ext cx="2076994" cy="555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FF32F36-C124-486C-A807-FBAAF2D52BBB}"/>
              </a:ext>
            </a:extLst>
          </p:cNvPr>
          <p:cNvSpPr txBox="1"/>
          <p:nvPr/>
        </p:nvSpPr>
        <p:spPr>
          <a:xfrm>
            <a:off x="2581482" y="920621"/>
            <a:ext cx="87962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      if hr = 1:    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อัตราค่าบริการ1ชั่วโมง ชั่วโมงละ60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THB</a:t>
            </a:r>
            <a:endParaRPr lang="th-TH" sz="3200" dirty="0">
              <a:solidFill>
                <a:srgbClr val="FF0000"/>
              </a:solidFill>
              <a:latin typeface="TH SarabunPSK" panose="020B0500040200020003" pitchFamily="34" charset="-34"/>
              <a:cs typeface="+mj-cs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	  print(“total price : {} THB”.format(hr*60))</a:t>
            </a:r>
            <a:endParaRPr lang="th-TH" sz="3200" dirty="0">
              <a:latin typeface="TH SarabunPSK" panose="020B0500040200020003" pitchFamily="34" charset="-34"/>
              <a:cs typeface="+mj-cs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      if hr = 2:    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อัตราค่าบริการ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2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ชั่วโมง ชั่วโมงละ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40THB</a:t>
            </a:r>
            <a:endParaRPr lang="th-TH" sz="3200" dirty="0">
              <a:solidFill>
                <a:srgbClr val="FF0000"/>
              </a:solidFill>
              <a:latin typeface="TH SarabunPSK" panose="020B0500040200020003" pitchFamily="34" charset="-34"/>
              <a:cs typeface="+mj-cs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	  print(“total price : {} THB”.format(hr*40))</a:t>
            </a:r>
            <a:endParaRPr lang="th-TH" sz="3200" dirty="0">
              <a:latin typeface="TH SarabunPSK" panose="020B0500040200020003" pitchFamily="34" charset="-34"/>
              <a:cs typeface="+mj-cs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      if hr &gt;= 3:   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#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อัตราค่าบริการ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3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ชั่วโมงขึ้นไป ชั่วโมงละ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3</a:t>
            </a:r>
            <a:r>
              <a:rPr 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0</a:t>
            </a:r>
            <a:r>
              <a:rPr lang="en-US" sz="32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THB</a:t>
            </a:r>
            <a:endParaRPr lang="en-US" sz="3200" dirty="0">
              <a:latin typeface="TH SarabunPSK" panose="020B0500040200020003" pitchFamily="34" charset="-34"/>
              <a:cs typeface="+mj-cs"/>
            </a:endParaRP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	  print(“total price : {} THB”.format(hr*30))</a:t>
            </a: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                print(“total hours : {} hours”.format(hr))</a:t>
            </a: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	else:</a:t>
            </a:r>
            <a:endParaRPr lang="th-TH" sz="3200" dirty="0">
              <a:latin typeface="TH SarabunPSK" panose="020B0500040200020003" pitchFamily="34" charset="-34"/>
              <a:cs typeface="+mj-cs"/>
            </a:endParaRPr>
          </a:p>
          <a:p>
            <a:r>
              <a:rPr lang="th-TH" sz="3200" dirty="0">
                <a:latin typeface="TH SarabunPSK" panose="020B0500040200020003" pitchFamily="34" charset="-34"/>
                <a:cs typeface="+mj-cs"/>
              </a:rPr>
              <a:t>	      </a:t>
            </a:r>
            <a:r>
              <a:rPr lang="en-US" sz="3200" dirty="0">
                <a:latin typeface="TH SarabunPSK" panose="020B0500040200020003" pitchFamily="34" charset="-34"/>
                <a:cs typeface="+mj-cs"/>
              </a:rPr>
              <a:t>print(“THANK YOU”)</a:t>
            </a:r>
          </a:p>
          <a:p>
            <a:r>
              <a:rPr lang="en-US" sz="3200" dirty="0">
                <a:latin typeface="TH SarabunPSK" panose="020B0500040200020003" pitchFamily="34" charset="-34"/>
                <a:cs typeface="+mj-cs"/>
              </a:rPr>
              <a:t>End program</a:t>
            </a:r>
            <a:endParaRPr lang="th-TH" sz="3200" dirty="0">
              <a:latin typeface="TH SarabunPSK" panose="020B0500040200020003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135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ไม่มีคำอธิบาย">
            <a:extLst>
              <a:ext uri="{FF2B5EF4-FFF2-40B4-BE49-F238E27FC236}">
                <a16:creationId xmlns:a16="http://schemas.microsoft.com/office/drawing/2014/main" id="{E2C294E9-7AC9-4B1E-B0A5-9677482A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E30D18B4-B5C5-42AB-ADDF-2FB62DC5B548}"/>
              </a:ext>
            </a:extLst>
          </p:cNvPr>
          <p:cNvSpPr txBox="1"/>
          <p:nvPr/>
        </p:nvSpPr>
        <p:spPr>
          <a:xfrm>
            <a:off x="1611795" y="528736"/>
            <a:ext cx="7673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List</a:t>
            </a:r>
            <a:r>
              <a:rPr lang="en-US" sz="4000" dirty="0">
                <a:solidFill>
                  <a:srgbClr val="FF0000"/>
                </a:solidFill>
                <a:latin typeface="TH SarabunPSK" panose="020B0500040200020003" pitchFamily="34" charset="-34"/>
                <a:cs typeface="+mj-cs"/>
              </a:rPr>
              <a:t> 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: </a:t>
            </a:r>
          </a:p>
          <a:p>
            <a:r>
              <a:rPr lang="en-US" sz="4000" dirty="0">
                <a:latin typeface="TH SarabunPSK" panose="020B0500040200020003" pitchFamily="34" charset="-34"/>
                <a:cs typeface="+mj-cs"/>
              </a:rPr>
              <a:t>	[name, starttime, endtime]</a:t>
            </a:r>
          </a:p>
          <a:p>
            <a:r>
              <a:rPr lang="en-US" sz="4000" dirty="0">
                <a:latin typeface="TH SarabunPSK" panose="020B0500040200020003" pitchFamily="34" charset="-34"/>
                <a:cs typeface="+mj-cs"/>
              </a:rPr>
              <a:t>	[totalhours, totalprice] </a:t>
            </a:r>
          </a:p>
          <a:p>
            <a:r>
              <a:rPr lang="th-TH" sz="4000" dirty="0">
                <a:latin typeface="TH SarabunPSK" panose="020B0500040200020003" pitchFamily="34" charset="-34"/>
                <a:cs typeface="+mj-cs"/>
              </a:rPr>
              <a:t>เก็บชื่อ เวลาเข้าและเลิกใช้บริการ</a:t>
            </a:r>
          </a:p>
          <a:p>
            <a:r>
              <a:rPr lang="en-US" sz="4000" dirty="0">
                <a:latin typeface="TH SarabunPSK" panose="020B0500040200020003" pitchFamily="34" charset="-34"/>
                <a:cs typeface="+mj-cs"/>
              </a:rPr>
              <a:t>lst1 = [[‘Percent’,08.30,14.20]</a:t>
            </a:r>
          </a:p>
          <a:p>
            <a:r>
              <a:rPr lang="en-US" sz="4000" dirty="0">
                <a:latin typeface="TH SarabunPSK" panose="020B0500040200020003" pitchFamily="34" charset="-34"/>
                <a:cs typeface="+mj-cs"/>
              </a:rPr>
              <a:t>	[‘Benbenz’,21.05,22.47]]</a:t>
            </a:r>
          </a:p>
          <a:p>
            <a:r>
              <a:rPr lang="th-TH" sz="4000" dirty="0">
                <a:latin typeface="TH SarabunPSK" panose="020B0500040200020003" pitchFamily="34" charset="-34"/>
                <a:cs typeface="+mj-cs"/>
              </a:rPr>
              <a:t>เก็บเวลาที่ใช้บริการทั้งหมด</a:t>
            </a:r>
            <a:r>
              <a:rPr lang="en-US" sz="4000" dirty="0"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+mj-cs"/>
              </a:rPr>
              <a:t>ราคารวม</a:t>
            </a:r>
          </a:p>
          <a:p>
            <a:r>
              <a:rPr lang="en-US" sz="4000" dirty="0">
                <a:latin typeface="TH SarabunPSK" panose="020B0500040200020003" pitchFamily="34" charset="-34"/>
                <a:cs typeface="+mj-cs"/>
              </a:rPr>
              <a:t>lst2 = [[4,120],[2,80]]</a:t>
            </a:r>
            <a:endParaRPr lang="th-TH" sz="4000" dirty="0">
              <a:latin typeface="TH SarabunPSK" panose="020B0500040200020003" pitchFamily="34" charset="-3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880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ไม่มีคำอธิบาย">
            <a:extLst>
              <a:ext uri="{FF2B5EF4-FFF2-40B4-BE49-F238E27FC236}">
                <a16:creationId xmlns:a16="http://schemas.microsoft.com/office/drawing/2014/main" id="{154386AF-3F9F-4C5D-9C6F-040A4A92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F2480810-A2AF-42F8-A17D-369E8333B67E}"/>
              </a:ext>
            </a:extLst>
          </p:cNvPr>
          <p:cNvSpPr txBox="1"/>
          <p:nvPr/>
        </p:nvSpPr>
        <p:spPr>
          <a:xfrm>
            <a:off x="4236448" y="1536174"/>
            <a:ext cx="37191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THANK YOU</a:t>
            </a:r>
            <a:endParaRPr lang="th-TH" sz="1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4215371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547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Calibri</vt:lpstr>
      <vt:lpstr>Arial</vt:lpstr>
      <vt:lpstr>TH SarabunPSK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CHONTHITTA CHINAWONG</dc:creator>
  <cp:lastModifiedBy>NAPUSSORN PEAWPUNCHOO</cp:lastModifiedBy>
  <cp:revision>11</cp:revision>
  <dcterms:created xsi:type="dcterms:W3CDTF">2021-09-17T02:05:18Z</dcterms:created>
  <dcterms:modified xsi:type="dcterms:W3CDTF">2021-09-20T06:55:50Z</dcterms:modified>
</cp:coreProperties>
</file>