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5143500" cx="9144000"/>
  <p:notesSz cx="6858000" cy="9144000"/>
  <p:embeddedFontLst>
    <p:embeddedFont>
      <p:font typeface="Lato"/>
      <p:regular r:id="rId38"/>
      <p:bold r:id="rId39"/>
      <p:italic r:id="rId40"/>
      <p:boldItalic r:id="rId41"/>
    </p:embeddedFont>
    <p:embeddedFont>
      <p:font typeface="Palanquin Dark"/>
      <p:regular r:id="rId42"/>
      <p:bold r:id="rId43"/>
    </p:embeddedFont>
    <p:embeddedFont>
      <p:font typeface="Convergence"/>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6.xml"/><Relationship Id="rId42" Type="http://schemas.openxmlformats.org/officeDocument/2006/relationships/font" Target="fonts/PalanquinDark-regular.fntdata"/><Relationship Id="rId41" Type="http://schemas.openxmlformats.org/officeDocument/2006/relationships/font" Target="fonts/Lato-boldItalic.fntdata"/><Relationship Id="rId22" Type="http://schemas.openxmlformats.org/officeDocument/2006/relationships/slide" Target="slides/slide18.xml"/><Relationship Id="rId44" Type="http://schemas.openxmlformats.org/officeDocument/2006/relationships/font" Target="fonts/Convergence-regular.fntdata"/><Relationship Id="rId21" Type="http://schemas.openxmlformats.org/officeDocument/2006/relationships/slide" Target="slides/slide17.xml"/><Relationship Id="rId43" Type="http://schemas.openxmlformats.org/officeDocument/2006/relationships/font" Target="fonts/PalanquinDark-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Lato-bold.fntdata"/><Relationship Id="rId16" Type="http://schemas.openxmlformats.org/officeDocument/2006/relationships/slide" Target="slides/slide12.xml"/><Relationship Id="rId38" Type="http://schemas.openxmlformats.org/officeDocument/2006/relationships/font" Target="fonts/La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6ddb05087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6ddb05087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cf38b476c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cf38b476c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cf38b476c5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cf38b476c5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cf38b476c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cf38b476c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cf38b476c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cf38b476c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6f610310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6f610310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6f610310e4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6f610310e4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tackle this problem, the first model we used is a logistic regression model.Classification algorithm for predicting binary outcomes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Models probability of an event based on input features by using a logistic function to map input to probability between 0 and 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learns optimal feature weights to make predictions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Widely used in various domains such as healthcare and finance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6f610310e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6f610310e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an 80:20 train test split to train and test this model. To assess the model’s performance, we used various metrics. (Read slide). Since they all </a:t>
            </a:r>
            <a:r>
              <a:rPr lang="en"/>
              <a:t>measured</a:t>
            </a:r>
            <a:r>
              <a:rPr lang="en"/>
              <a:t> at 85-90%, we can conclude that the model performed very well.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6f610310e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6f610310e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evaluate and visualise the model’s performance, we also used a confusion matrix as well as ROC curve. The confusion matrix summarises the model’s classification performance by comparing predicted vs actual class labels. This helps to identify the types of </a:t>
            </a:r>
            <a:r>
              <a:rPr lang="en"/>
              <a:t>errors</a:t>
            </a:r>
            <a:r>
              <a:rPr lang="en"/>
              <a:t> and assess the model’s </a:t>
            </a:r>
            <a:r>
              <a:rPr lang="en"/>
              <a:t>strengths</a:t>
            </a:r>
            <a:r>
              <a:rPr lang="en"/>
              <a:t> and weaknesses. Since the model has a </a:t>
            </a:r>
            <a:r>
              <a:rPr lang="en" sz="1300">
                <a:solidFill>
                  <a:schemeClr val="dk1"/>
                </a:solidFill>
                <a:latin typeface="Lato"/>
                <a:ea typeface="Lato"/>
                <a:cs typeface="Lato"/>
                <a:sym typeface="Lato"/>
              </a:rPr>
              <a:t>Low number of false positives and false negatives compared to the true positives and true negatives; we can see the the model performed well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6f610310e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6f610310e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Receiver</a:t>
            </a:r>
            <a:r>
              <a:rPr lang="en"/>
              <a:t> Operating Characteristic curve, also known as ROC curve is a graphical representation of the model’s performance. It plots the true positive rate against the false positive rate at various </a:t>
            </a:r>
            <a:r>
              <a:rPr lang="en"/>
              <a:t>thresholds</a:t>
            </a:r>
            <a:r>
              <a:rPr lang="en"/>
              <a:t>. The area under curve shows the model’s performance. An auc of 1 means it is a perfect classifier, whereas an auc of 0.5 means it is as good as random guessing. Since our model has an auc of 0.92, it is considered an excellent classifier. Now, naquiya will talk about the next model we used.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6f5f5e93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6f5f5e93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Richard.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c6ac5e8787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c6ac5e878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6f61031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6f61031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regression is a model that combines individual decision trees to make predictions. Each tree is trained separately with a subset of training data and input features. This mitigates the risk of overfitting as it ensure that the decision trees do not rely on a single </a:t>
            </a:r>
            <a:r>
              <a:rPr lang="en"/>
              <a:t>feature heavily.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6f5f5e930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6f5f5e930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this regression model is unable to compute data in string format, the string data was first translated into integers such that all the data in the dataframe became either float or integers.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0712ef0186_0_2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712ef0186_0_2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the data was then split into train and test sets with train being 70% of data and test being 30%. These are the graphs that were generated after the regression model was ran. The reason why the data is clustered on two ends is because heart disease only has the values 0 and 1 so predicted and actual values would also be modelled as 0 and 1.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6f5f5e930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6f5f5e930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evaluate the performance of the model, explained variance and mean squared error is used. Since explained variance decreases from training to test set and MSE increases, this shows that the random forest regression model does not perform well given this dataset.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6f5f5e930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6f5f5e930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used the seaborn plot to plot age versus heart disease to find the top 10 age values that suffer from heart disease.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6f5f5e930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6f5f5e930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apparent from the results that people above the age of 54 tend to have the highest count of heart disease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6f5f5e930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6f5f5e930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the top 10 resting blood pressure, this is the plot generated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6f5f5e930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6f5f5e930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results outputted, having resting blood pressure above 110 also indicates higher risk of heart disease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6f5f5e930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6f5f5e930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plotted for cholesterol levels is very detailed but according to the results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6f5f5e930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6f5f5e930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Cholesterol levels above 200 tend to result in higher risk of heart disease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6ac5e8787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6ac5e8787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6f5f5e930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26f5f5e930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in terms of max heart rate,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6f5f5e930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6f5f5e930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indicate that having max heart rate above 110 can increase risk of heart disease.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0712ef0186_0_2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0712ef0186_0_2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in this project we carried out logistic regression and random forest regression models to evaluate the dataset. Comparing the two models, logistic regression model has better performance with this heart dataset. In terms of correlation with our target variable, HeartDisease, restingECG and restingBP have lowest correlation while ST_slope and exercise angine had highest correlation. Lastly, to link back to the introduction, we realised that an aging population has higher probability of heart disease as seen from the top 10 age values, so this is a topic that we should definitely concern ourselves with. That is all from us. Thank you.</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6f610310e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6f610310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0712ef0186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0712ef0186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c6ac5e8787_2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c6ac5e8787_2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cf38b476c5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cf38b476c5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cf38b476c5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cf38b476c5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0712ef0186_0_2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0712ef0186_0_2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cf38b476c5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cf38b476c5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882057" y="1016425"/>
            <a:ext cx="4086900" cy="2329500"/>
          </a:xfrm>
          <a:prstGeom prst="rect">
            <a:avLst/>
          </a:prstGeom>
        </p:spPr>
        <p:txBody>
          <a:bodyPr anchorCtr="0" anchor="ctr" bIns="91425" lIns="91425" spcFirstLastPara="1" rIns="91425" wrap="square" tIns="91425">
            <a:noAutofit/>
          </a:bodyPr>
          <a:lstStyle>
            <a:lvl1pPr lvl="0" rtl="0" algn="l">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p:nvPr>
            <p:ph idx="1" type="subTitle"/>
          </p:nvPr>
        </p:nvSpPr>
        <p:spPr>
          <a:xfrm>
            <a:off x="3882057" y="3393325"/>
            <a:ext cx="2894100" cy="68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1" name="Google Shape;11;p2"/>
          <p:cNvGrpSpPr/>
          <p:nvPr/>
        </p:nvGrpSpPr>
        <p:grpSpPr>
          <a:xfrm>
            <a:off x="-978630" y="0"/>
            <a:ext cx="10170430" cy="5143577"/>
            <a:chOff x="-978630" y="0"/>
            <a:chExt cx="10170430" cy="5143577"/>
          </a:xfrm>
        </p:grpSpPr>
        <p:grpSp>
          <p:nvGrpSpPr>
            <p:cNvPr id="12" name="Google Shape;12;p2"/>
            <p:cNvGrpSpPr/>
            <p:nvPr/>
          </p:nvGrpSpPr>
          <p:grpSpPr>
            <a:xfrm>
              <a:off x="-978630" y="0"/>
              <a:ext cx="7032906" cy="5143577"/>
              <a:chOff x="-978630" y="0"/>
              <a:chExt cx="7032906" cy="5143577"/>
            </a:xfrm>
          </p:grpSpPr>
          <p:sp>
            <p:nvSpPr>
              <p:cNvPr id="13" name="Google Shape;13;p2"/>
              <p:cNvSpPr/>
              <p:nvPr/>
            </p:nvSpPr>
            <p:spPr>
              <a:xfrm>
                <a:off x="-978630" y="0"/>
                <a:ext cx="5557875" cy="3101875"/>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0" y="2571750"/>
                <a:ext cx="6054276" cy="2571827"/>
              </a:xfrm>
              <a:custGeom>
                <a:rect b="b" l="l" r="r" t="t"/>
                <a:pathLst>
                  <a:path extrusionOk="0" h="61693" w="14523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flipH="1" rot="10800000">
              <a:off x="7378425" y="3163625"/>
              <a:ext cx="1813375" cy="1979875"/>
            </a:xfrm>
            <a:custGeom>
              <a:rect b="b" l="l" r="r" t="t"/>
              <a:pathLst>
                <a:path extrusionOk="0" h="79195" w="7253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txBox="1"/>
          <p:nvPr>
            <p:ph hasCustomPrompt="1" type="title"/>
          </p:nvPr>
        </p:nvSpPr>
        <p:spPr>
          <a:xfrm>
            <a:off x="1468050" y="1627415"/>
            <a:ext cx="6207900" cy="125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58" name="Google Shape;58;p11"/>
          <p:cNvSpPr txBox="1"/>
          <p:nvPr>
            <p:ph idx="1" type="subTitle"/>
          </p:nvPr>
        </p:nvSpPr>
        <p:spPr>
          <a:xfrm flipH="1">
            <a:off x="1468050" y="2982191"/>
            <a:ext cx="6207900" cy="39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59" name="Google Shape;59;p11"/>
          <p:cNvSpPr/>
          <p:nvPr/>
        </p:nvSpPr>
        <p:spPr>
          <a:xfrm>
            <a:off x="0" y="2571750"/>
            <a:ext cx="4254844" cy="2571740"/>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a:off x="4177483" y="0"/>
            <a:ext cx="4966517" cy="2771836"/>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_1_1">
    <p:spTree>
      <p:nvGrpSpPr>
        <p:cNvPr id="62" name="Shape 62"/>
        <p:cNvGrpSpPr/>
        <p:nvPr/>
      </p:nvGrpSpPr>
      <p:grpSpPr>
        <a:xfrm>
          <a:off x="0" y="0"/>
          <a:ext cx="0" cy="0"/>
          <a:chOff x="0" y="0"/>
          <a:chExt cx="0" cy="0"/>
        </a:xfrm>
      </p:grpSpPr>
      <p:grpSp>
        <p:nvGrpSpPr>
          <p:cNvPr id="63" name="Google Shape;63;p13"/>
          <p:cNvGrpSpPr/>
          <p:nvPr/>
        </p:nvGrpSpPr>
        <p:grpSpPr>
          <a:xfrm>
            <a:off x="0" y="0"/>
            <a:ext cx="9144041" cy="5158191"/>
            <a:chOff x="0" y="0"/>
            <a:chExt cx="9144041" cy="5158191"/>
          </a:xfrm>
        </p:grpSpPr>
        <p:sp>
          <p:nvSpPr>
            <p:cNvPr id="64" name="Google Shape;64;p13"/>
            <p:cNvSpPr/>
            <p:nvPr/>
          </p:nvSpPr>
          <p:spPr>
            <a:xfrm>
              <a:off x="0" y="0"/>
              <a:ext cx="1728602" cy="1680618"/>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6501375" y="4126024"/>
              <a:ext cx="2642666" cy="1032168"/>
            </a:xfrm>
            <a:custGeom>
              <a:rect b="b" l="l" r="r" t="t"/>
              <a:pathLst>
                <a:path extrusionOk="0" h="30701" w="78604">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3"/>
          <p:cNvSpPr txBox="1"/>
          <p:nvPr>
            <p:ph hasCustomPrompt="1" type="title"/>
          </p:nvPr>
        </p:nvSpPr>
        <p:spPr>
          <a:xfrm>
            <a:off x="748111" y="1541508"/>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7" name="Google Shape;67;p13"/>
          <p:cNvSpPr txBox="1"/>
          <p:nvPr>
            <p:ph idx="1" type="subTitle"/>
          </p:nvPr>
        </p:nvSpPr>
        <p:spPr>
          <a:xfrm>
            <a:off x="1631915" y="1320375"/>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68" name="Google Shape;68;p13"/>
          <p:cNvSpPr txBox="1"/>
          <p:nvPr>
            <p:ph idx="2" type="subTitle"/>
          </p:nvPr>
        </p:nvSpPr>
        <p:spPr>
          <a:xfrm>
            <a:off x="1631914" y="1664400"/>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69" name="Google Shape;69;p13"/>
          <p:cNvSpPr txBox="1"/>
          <p:nvPr>
            <p:ph hasCustomPrompt="1" idx="3" type="title"/>
          </p:nvPr>
        </p:nvSpPr>
        <p:spPr>
          <a:xfrm>
            <a:off x="748111" y="3789132"/>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0" name="Google Shape;70;p13"/>
          <p:cNvSpPr txBox="1"/>
          <p:nvPr>
            <p:ph idx="4" type="subTitle"/>
          </p:nvPr>
        </p:nvSpPr>
        <p:spPr>
          <a:xfrm>
            <a:off x="1631915" y="3567992"/>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71" name="Google Shape;71;p13"/>
          <p:cNvSpPr txBox="1"/>
          <p:nvPr>
            <p:ph idx="5" type="subTitle"/>
          </p:nvPr>
        </p:nvSpPr>
        <p:spPr>
          <a:xfrm>
            <a:off x="1631914" y="3912023"/>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72" name="Google Shape;72;p13"/>
          <p:cNvSpPr txBox="1"/>
          <p:nvPr>
            <p:ph hasCustomPrompt="1" idx="6" type="title"/>
          </p:nvPr>
        </p:nvSpPr>
        <p:spPr>
          <a:xfrm>
            <a:off x="4688361" y="1541508"/>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3" name="Google Shape;73;p13"/>
          <p:cNvSpPr txBox="1"/>
          <p:nvPr>
            <p:ph idx="7" type="subTitle"/>
          </p:nvPr>
        </p:nvSpPr>
        <p:spPr>
          <a:xfrm>
            <a:off x="5572139" y="1320375"/>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74" name="Google Shape;74;p13"/>
          <p:cNvSpPr txBox="1"/>
          <p:nvPr>
            <p:ph idx="8" type="subTitle"/>
          </p:nvPr>
        </p:nvSpPr>
        <p:spPr>
          <a:xfrm>
            <a:off x="5572139" y="1664400"/>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75" name="Google Shape;75;p13"/>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76" name="Google Shape;76;p13"/>
          <p:cNvSpPr txBox="1"/>
          <p:nvPr>
            <p:ph hasCustomPrompt="1" idx="13" type="title"/>
          </p:nvPr>
        </p:nvSpPr>
        <p:spPr>
          <a:xfrm>
            <a:off x="4688361" y="3789144"/>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7" name="Google Shape;77;p13"/>
          <p:cNvSpPr txBox="1"/>
          <p:nvPr>
            <p:ph idx="14" type="subTitle"/>
          </p:nvPr>
        </p:nvSpPr>
        <p:spPr>
          <a:xfrm>
            <a:off x="5572139" y="3567999"/>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78" name="Google Shape;78;p13"/>
          <p:cNvSpPr txBox="1"/>
          <p:nvPr>
            <p:ph idx="15" type="subTitle"/>
          </p:nvPr>
        </p:nvSpPr>
        <p:spPr>
          <a:xfrm>
            <a:off x="5572139" y="3912048"/>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79" name="Google Shape;79;p13"/>
          <p:cNvSpPr txBox="1"/>
          <p:nvPr>
            <p:ph hasCustomPrompt="1" idx="16" type="title"/>
          </p:nvPr>
        </p:nvSpPr>
        <p:spPr>
          <a:xfrm>
            <a:off x="748111" y="2665320"/>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0" name="Google Shape;80;p13"/>
          <p:cNvSpPr txBox="1"/>
          <p:nvPr>
            <p:ph idx="17" type="subTitle"/>
          </p:nvPr>
        </p:nvSpPr>
        <p:spPr>
          <a:xfrm>
            <a:off x="1631915" y="2444184"/>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81" name="Google Shape;81;p13"/>
          <p:cNvSpPr txBox="1"/>
          <p:nvPr>
            <p:ph idx="18" type="subTitle"/>
          </p:nvPr>
        </p:nvSpPr>
        <p:spPr>
          <a:xfrm>
            <a:off x="1631914" y="2788212"/>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82" name="Google Shape;82;p13"/>
          <p:cNvSpPr txBox="1"/>
          <p:nvPr>
            <p:ph hasCustomPrompt="1" idx="19" type="title"/>
          </p:nvPr>
        </p:nvSpPr>
        <p:spPr>
          <a:xfrm>
            <a:off x="4688361" y="2665320"/>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83" name="Google Shape;83;p13"/>
          <p:cNvSpPr txBox="1"/>
          <p:nvPr>
            <p:ph idx="20" type="subTitle"/>
          </p:nvPr>
        </p:nvSpPr>
        <p:spPr>
          <a:xfrm>
            <a:off x="5572139" y="2444184"/>
            <a:ext cx="28434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84" name="Google Shape;84;p13"/>
          <p:cNvSpPr txBox="1"/>
          <p:nvPr>
            <p:ph idx="21" type="subTitle"/>
          </p:nvPr>
        </p:nvSpPr>
        <p:spPr>
          <a:xfrm>
            <a:off x="5572139" y="2788217"/>
            <a:ext cx="25662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
    <p:spTree>
      <p:nvGrpSpPr>
        <p:cNvPr id="85" name="Shape 85"/>
        <p:cNvGrpSpPr/>
        <p:nvPr/>
      </p:nvGrpSpPr>
      <p:grpSpPr>
        <a:xfrm>
          <a:off x="0" y="0"/>
          <a:ext cx="0" cy="0"/>
          <a:chOff x="0" y="0"/>
          <a:chExt cx="0" cy="0"/>
        </a:xfrm>
      </p:grpSpPr>
      <p:sp>
        <p:nvSpPr>
          <p:cNvPr id="86" name="Google Shape;86;p14"/>
          <p:cNvSpPr txBox="1"/>
          <p:nvPr>
            <p:ph type="title"/>
          </p:nvPr>
        </p:nvSpPr>
        <p:spPr>
          <a:xfrm flipH="1">
            <a:off x="4558427" y="3374350"/>
            <a:ext cx="3392700" cy="4023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sz="2200"/>
            </a:lvl1pPr>
            <a:lvl2pPr lvl="1" rtl="0" algn="l">
              <a:spcBef>
                <a:spcPts val="0"/>
              </a:spcBef>
              <a:spcAft>
                <a:spcPts val="0"/>
              </a:spcAft>
              <a:buNone/>
              <a:defRPr sz="2200"/>
            </a:lvl2pPr>
            <a:lvl3pPr lvl="2" rtl="0" algn="l">
              <a:spcBef>
                <a:spcPts val="0"/>
              </a:spcBef>
              <a:spcAft>
                <a:spcPts val="0"/>
              </a:spcAft>
              <a:buNone/>
              <a:defRPr sz="2200"/>
            </a:lvl3pPr>
            <a:lvl4pPr lvl="3" rtl="0" algn="l">
              <a:spcBef>
                <a:spcPts val="0"/>
              </a:spcBef>
              <a:spcAft>
                <a:spcPts val="0"/>
              </a:spcAft>
              <a:buNone/>
              <a:defRPr sz="2200"/>
            </a:lvl4pPr>
            <a:lvl5pPr lvl="4" rtl="0" algn="l">
              <a:spcBef>
                <a:spcPts val="0"/>
              </a:spcBef>
              <a:spcAft>
                <a:spcPts val="0"/>
              </a:spcAft>
              <a:buNone/>
              <a:defRPr sz="2200"/>
            </a:lvl5pPr>
            <a:lvl6pPr lvl="5" rtl="0" algn="l">
              <a:spcBef>
                <a:spcPts val="0"/>
              </a:spcBef>
              <a:spcAft>
                <a:spcPts val="0"/>
              </a:spcAft>
              <a:buNone/>
              <a:defRPr sz="2200"/>
            </a:lvl6pPr>
            <a:lvl7pPr lvl="6" rtl="0" algn="l">
              <a:spcBef>
                <a:spcPts val="0"/>
              </a:spcBef>
              <a:spcAft>
                <a:spcPts val="0"/>
              </a:spcAft>
              <a:buNone/>
              <a:defRPr sz="2200"/>
            </a:lvl7pPr>
            <a:lvl8pPr lvl="7" rtl="0" algn="l">
              <a:spcBef>
                <a:spcPts val="0"/>
              </a:spcBef>
              <a:spcAft>
                <a:spcPts val="0"/>
              </a:spcAft>
              <a:buNone/>
              <a:defRPr sz="2200"/>
            </a:lvl8pPr>
            <a:lvl9pPr lvl="8" rtl="0" algn="l">
              <a:spcBef>
                <a:spcPts val="0"/>
              </a:spcBef>
              <a:spcAft>
                <a:spcPts val="0"/>
              </a:spcAft>
              <a:buNone/>
              <a:defRPr sz="2200"/>
            </a:lvl9pPr>
          </a:lstStyle>
          <a:p/>
        </p:txBody>
      </p:sp>
      <p:sp>
        <p:nvSpPr>
          <p:cNvPr id="87" name="Google Shape;87;p14"/>
          <p:cNvSpPr txBox="1"/>
          <p:nvPr>
            <p:ph idx="1" type="subTitle"/>
          </p:nvPr>
        </p:nvSpPr>
        <p:spPr>
          <a:xfrm flipH="1">
            <a:off x="4558414" y="1230738"/>
            <a:ext cx="3392700" cy="2103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p:txBody>
      </p:sp>
      <p:sp>
        <p:nvSpPr>
          <p:cNvPr id="88" name="Google Shape;88;p14"/>
          <p:cNvSpPr/>
          <p:nvPr/>
        </p:nvSpPr>
        <p:spPr>
          <a:xfrm flipH="1" rot="10800000">
            <a:off x="6507296" y="-1"/>
            <a:ext cx="2636704" cy="1199176"/>
          </a:xfrm>
          <a:custGeom>
            <a:rect b="b" l="l" r="r" t="t"/>
            <a:pathLst>
              <a:path extrusionOk="0" h="20504" w="53326">
                <a:moveTo>
                  <a:pt x="50508" y="0"/>
                </a:moveTo>
                <a:cubicBezTo>
                  <a:pt x="47941" y="0"/>
                  <a:pt x="45389" y="170"/>
                  <a:pt x="42868" y="717"/>
                </a:cubicBezTo>
                <a:cubicBezTo>
                  <a:pt x="34154" y="2607"/>
                  <a:pt x="29014" y="11013"/>
                  <a:pt x="19128" y="11130"/>
                </a:cubicBezTo>
                <a:cubicBezTo>
                  <a:pt x="9901" y="11233"/>
                  <a:pt x="2520" y="15714"/>
                  <a:pt x="1" y="20503"/>
                </a:cubicBezTo>
                <a:lnTo>
                  <a:pt x="53325" y="20503"/>
                </a:lnTo>
                <a:lnTo>
                  <a:pt x="53325" y="58"/>
                </a:lnTo>
                <a:cubicBezTo>
                  <a:pt x="52385" y="23"/>
                  <a:pt x="51445" y="0"/>
                  <a:pt x="505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flipH="1" rot="10800000">
            <a:off x="-4" y="1528424"/>
            <a:ext cx="6477299" cy="3615076"/>
          </a:xfrm>
          <a:custGeom>
            <a:rect b="b" l="l" r="r" t="t"/>
            <a:pathLst>
              <a:path extrusionOk="0" h="100853" w="180703">
                <a:moveTo>
                  <a:pt x="0" y="0"/>
                </a:moveTo>
                <a:lnTo>
                  <a:pt x="0" y="100853"/>
                </a:lnTo>
                <a:cubicBezTo>
                  <a:pt x="0" y="100853"/>
                  <a:pt x="61" y="76384"/>
                  <a:pt x="20821" y="71186"/>
                </a:cubicBezTo>
                <a:cubicBezTo>
                  <a:pt x="41612" y="66019"/>
                  <a:pt x="54834" y="62463"/>
                  <a:pt x="63223" y="41125"/>
                </a:cubicBezTo>
                <a:cubicBezTo>
                  <a:pt x="69828" y="24362"/>
                  <a:pt x="80380" y="9787"/>
                  <a:pt x="100266" y="9787"/>
                </a:cubicBezTo>
                <a:cubicBezTo>
                  <a:pt x="105728" y="9787"/>
                  <a:pt x="111895" y="10887"/>
                  <a:pt x="118878" y="13344"/>
                </a:cubicBezTo>
                <a:cubicBezTo>
                  <a:pt x="129509" y="17084"/>
                  <a:pt x="139198" y="18795"/>
                  <a:pt x="147623" y="18795"/>
                </a:cubicBezTo>
                <a:cubicBezTo>
                  <a:pt x="164874" y="18795"/>
                  <a:pt x="176822" y="11620"/>
                  <a:pt x="180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90" name="Shape 90"/>
        <p:cNvGrpSpPr/>
        <p:nvPr/>
      </p:nvGrpSpPr>
      <p:grpSpPr>
        <a:xfrm>
          <a:off x="0" y="0"/>
          <a:ext cx="0" cy="0"/>
          <a:chOff x="0" y="0"/>
          <a:chExt cx="0" cy="0"/>
        </a:xfrm>
      </p:grpSpPr>
      <p:sp>
        <p:nvSpPr>
          <p:cNvPr id="91" name="Google Shape;91;p15"/>
          <p:cNvSpPr/>
          <p:nvPr/>
        </p:nvSpPr>
        <p:spPr>
          <a:xfrm rot="10800000">
            <a:off x="6463987" y="8"/>
            <a:ext cx="2680013" cy="1785367"/>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flipH="1">
            <a:off x="-71" y="2240700"/>
            <a:ext cx="5478980" cy="2902838"/>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txBox="1"/>
          <p:nvPr>
            <p:ph idx="1" type="body"/>
          </p:nvPr>
        </p:nvSpPr>
        <p:spPr>
          <a:xfrm>
            <a:off x="4748375" y="1713525"/>
            <a:ext cx="3675600" cy="27429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94" name="Google Shape;94;p15"/>
          <p:cNvSpPr txBox="1"/>
          <p:nvPr>
            <p:ph idx="2" type="body"/>
          </p:nvPr>
        </p:nvSpPr>
        <p:spPr>
          <a:xfrm>
            <a:off x="720000" y="1132900"/>
            <a:ext cx="3675600" cy="33237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a:lvl1pPr>
            <a:lvl2pPr indent="-323850" lvl="1" marL="914400" rtl="0">
              <a:lnSpc>
                <a:spcPct val="100000"/>
              </a:lnSpc>
              <a:spcBef>
                <a:spcPts val="100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95" name="Google Shape;95;p1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_1_2_2">
    <p:spTree>
      <p:nvGrpSpPr>
        <p:cNvPr id="96" name="Shape 96"/>
        <p:cNvGrpSpPr/>
        <p:nvPr/>
      </p:nvGrpSpPr>
      <p:grpSpPr>
        <a:xfrm>
          <a:off x="0" y="0"/>
          <a:ext cx="0" cy="0"/>
          <a:chOff x="0" y="0"/>
          <a:chExt cx="0" cy="0"/>
        </a:xfrm>
      </p:grpSpPr>
      <p:sp>
        <p:nvSpPr>
          <p:cNvPr id="97" name="Google Shape;97;p16"/>
          <p:cNvSpPr/>
          <p:nvPr/>
        </p:nvSpPr>
        <p:spPr>
          <a:xfrm rot="10800000">
            <a:off x="6463987" y="8"/>
            <a:ext cx="2680013" cy="1785367"/>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99" name="Google Shape;99;p16"/>
          <p:cNvSpPr txBox="1"/>
          <p:nvPr>
            <p:ph idx="1" type="subTitle"/>
          </p:nvPr>
        </p:nvSpPr>
        <p:spPr>
          <a:xfrm>
            <a:off x="827122" y="1931100"/>
            <a:ext cx="19218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00" name="Google Shape;100;p16"/>
          <p:cNvSpPr txBox="1"/>
          <p:nvPr>
            <p:ph idx="2" type="subTitle"/>
          </p:nvPr>
        </p:nvSpPr>
        <p:spPr>
          <a:xfrm>
            <a:off x="3121131" y="1931100"/>
            <a:ext cx="19218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01" name="Google Shape;101;p16"/>
          <p:cNvSpPr txBox="1"/>
          <p:nvPr>
            <p:ph idx="3" type="body"/>
          </p:nvPr>
        </p:nvSpPr>
        <p:spPr>
          <a:xfrm>
            <a:off x="826162" y="2302499"/>
            <a:ext cx="1921800" cy="16206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sz="1400"/>
            </a:lvl1pPr>
            <a:lvl2pPr indent="-323850" lvl="1" marL="914400" rtl="0">
              <a:lnSpc>
                <a:spcPct val="100000"/>
              </a:lnSpc>
              <a:spcBef>
                <a:spcPts val="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102" name="Google Shape;102;p16"/>
          <p:cNvSpPr txBox="1"/>
          <p:nvPr>
            <p:ph idx="4" type="body"/>
          </p:nvPr>
        </p:nvSpPr>
        <p:spPr>
          <a:xfrm>
            <a:off x="3121131" y="2302499"/>
            <a:ext cx="1921800" cy="16206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SzPts val="1500"/>
              <a:buChar char="●"/>
              <a:defRPr sz="1400"/>
            </a:lvl1pPr>
            <a:lvl2pPr indent="-323850" lvl="1" marL="914400" rtl="0">
              <a:lnSpc>
                <a:spcPct val="100000"/>
              </a:lnSpc>
              <a:spcBef>
                <a:spcPts val="0"/>
              </a:spcBef>
              <a:spcAft>
                <a:spcPts val="0"/>
              </a:spcAft>
              <a:buSzPts val="1500"/>
              <a:buChar char="○"/>
              <a:defRPr/>
            </a:lvl2pPr>
            <a:lvl3pPr indent="-323850" lvl="2" marL="1371600" rtl="0">
              <a:lnSpc>
                <a:spcPct val="100000"/>
              </a:lnSpc>
              <a:spcBef>
                <a:spcPts val="0"/>
              </a:spcBef>
              <a:spcAft>
                <a:spcPts val="0"/>
              </a:spcAft>
              <a:buSzPts val="1500"/>
              <a:buChar char="■"/>
              <a:defRPr/>
            </a:lvl3pPr>
            <a:lvl4pPr indent="-323850" lvl="3" marL="1828800" rtl="0">
              <a:lnSpc>
                <a:spcPct val="100000"/>
              </a:lnSpc>
              <a:spcBef>
                <a:spcPts val="0"/>
              </a:spcBef>
              <a:spcAft>
                <a:spcPts val="0"/>
              </a:spcAft>
              <a:buSzPts val="1500"/>
              <a:buChar char="●"/>
              <a:defRPr/>
            </a:lvl4pPr>
            <a:lvl5pPr indent="-323850" lvl="4" marL="2286000" rtl="0">
              <a:lnSpc>
                <a:spcPct val="100000"/>
              </a:lnSpc>
              <a:spcBef>
                <a:spcPts val="0"/>
              </a:spcBef>
              <a:spcAft>
                <a:spcPts val="0"/>
              </a:spcAft>
              <a:buSzPts val="1500"/>
              <a:buChar char="○"/>
              <a:defRPr/>
            </a:lvl5pPr>
            <a:lvl6pPr indent="-323850" lvl="5" marL="2743200" rtl="0">
              <a:lnSpc>
                <a:spcPct val="100000"/>
              </a:lnSpc>
              <a:spcBef>
                <a:spcPts val="0"/>
              </a:spcBef>
              <a:spcAft>
                <a:spcPts val="0"/>
              </a:spcAft>
              <a:buSzPts val="1500"/>
              <a:buChar char="■"/>
              <a:defRPr/>
            </a:lvl6pPr>
            <a:lvl7pPr indent="-323850" lvl="6" marL="3200400" rtl="0">
              <a:lnSpc>
                <a:spcPct val="100000"/>
              </a:lnSpc>
              <a:spcBef>
                <a:spcPts val="0"/>
              </a:spcBef>
              <a:spcAft>
                <a:spcPts val="0"/>
              </a:spcAft>
              <a:buSzPts val="1500"/>
              <a:buChar char="●"/>
              <a:defRPr/>
            </a:lvl7pPr>
            <a:lvl8pPr indent="-323850" lvl="7" marL="3657600" rtl="0">
              <a:lnSpc>
                <a:spcPct val="100000"/>
              </a:lnSpc>
              <a:spcBef>
                <a:spcPts val="0"/>
              </a:spcBef>
              <a:spcAft>
                <a:spcPts val="0"/>
              </a:spcAft>
              <a:buSzPts val="1500"/>
              <a:buChar char="○"/>
              <a:defRPr/>
            </a:lvl8pPr>
            <a:lvl9pPr indent="-323850" lvl="8" marL="4114800" rtl="0">
              <a:lnSpc>
                <a:spcPct val="100000"/>
              </a:lnSpc>
              <a:spcBef>
                <a:spcPts val="0"/>
              </a:spcBef>
              <a:spcAft>
                <a:spcPts val="0"/>
              </a:spcAft>
              <a:buSzPts val="1500"/>
              <a:buChar char="■"/>
              <a:defRPr/>
            </a:lvl9pPr>
          </a:lstStyle>
          <a:p/>
        </p:txBody>
      </p:sp>
      <p:sp>
        <p:nvSpPr>
          <p:cNvPr id="103" name="Google Shape;103;p16"/>
          <p:cNvSpPr/>
          <p:nvPr/>
        </p:nvSpPr>
        <p:spPr>
          <a:xfrm flipH="1">
            <a:off x="-71" y="2240700"/>
            <a:ext cx="5478980" cy="2902838"/>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104" name="Shape 104"/>
        <p:cNvGrpSpPr/>
        <p:nvPr/>
      </p:nvGrpSpPr>
      <p:grpSpPr>
        <a:xfrm>
          <a:off x="0" y="0"/>
          <a:ext cx="0" cy="0"/>
          <a:chOff x="0" y="0"/>
          <a:chExt cx="0" cy="0"/>
        </a:xfrm>
      </p:grpSpPr>
      <p:sp>
        <p:nvSpPr>
          <p:cNvPr id="105" name="Google Shape;105;p17"/>
          <p:cNvSpPr/>
          <p:nvPr/>
        </p:nvSpPr>
        <p:spPr>
          <a:xfrm>
            <a:off x="0" y="0"/>
            <a:ext cx="2075900" cy="2018275"/>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7178900" y="4390650"/>
            <a:ext cx="1965100" cy="767525"/>
          </a:xfrm>
          <a:custGeom>
            <a:rect b="b" l="l" r="r" t="t"/>
            <a:pathLst>
              <a:path extrusionOk="0" h="30701" w="78604">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txBox="1"/>
          <p:nvPr>
            <p:ph idx="1" type="subTitle"/>
          </p:nvPr>
        </p:nvSpPr>
        <p:spPr>
          <a:xfrm>
            <a:off x="735925" y="3023075"/>
            <a:ext cx="2371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08" name="Google Shape;108;p17"/>
          <p:cNvSpPr txBox="1"/>
          <p:nvPr>
            <p:ph idx="2" type="subTitle"/>
          </p:nvPr>
        </p:nvSpPr>
        <p:spPr>
          <a:xfrm>
            <a:off x="735925" y="3394475"/>
            <a:ext cx="23715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9" name="Google Shape;109;p17"/>
          <p:cNvSpPr txBox="1"/>
          <p:nvPr>
            <p:ph idx="3" type="subTitle"/>
          </p:nvPr>
        </p:nvSpPr>
        <p:spPr>
          <a:xfrm>
            <a:off x="3386250" y="3023075"/>
            <a:ext cx="2371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10" name="Google Shape;110;p17"/>
          <p:cNvSpPr txBox="1"/>
          <p:nvPr>
            <p:ph idx="4" type="subTitle"/>
          </p:nvPr>
        </p:nvSpPr>
        <p:spPr>
          <a:xfrm>
            <a:off x="3386250" y="3394475"/>
            <a:ext cx="23715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1" name="Google Shape;111;p17"/>
          <p:cNvSpPr txBox="1"/>
          <p:nvPr>
            <p:ph idx="5" type="subTitle"/>
          </p:nvPr>
        </p:nvSpPr>
        <p:spPr>
          <a:xfrm>
            <a:off x="6036575" y="3023075"/>
            <a:ext cx="23715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12" name="Google Shape;112;p17"/>
          <p:cNvSpPr txBox="1"/>
          <p:nvPr>
            <p:ph idx="6" type="subTitle"/>
          </p:nvPr>
        </p:nvSpPr>
        <p:spPr>
          <a:xfrm>
            <a:off x="6036575" y="3394475"/>
            <a:ext cx="23715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13" name="Google Shape;113;p17"/>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_1_1">
    <p:spTree>
      <p:nvGrpSpPr>
        <p:cNvPr id="114" name="Shape 114"/>
        <p:cNvGrpSpPr/>
        <p:nvPr/>
      </p:nvGrpSpPr>
      <p:grpSpPr>
        <a:xfrm>
          <a:off x="0" y="0"/>
          <a:ext cx="0" cy="0"/>
          <a:chOff x="0" y="0"/>
          <a:chExt cx="0" cy="0"/>
        </a:xfrm>
      </p:grpSpPr>
      <p:sp>
        <p:nvSpPr>
          <p:cNvPr id="115" name="Google Shape;115;p18"/>
          <p:cNvSpPr txBox="1"/>
          <p:nvPr>
            <p:ph hasCustomPrompt="1" type="title"/>
          </p:nvPr>
        </p:nvSpPr>
        <p:spPr>
          <a:xfrm flipH="1">
            <a:off x="2891411" y="1902534"/>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6" name="Google Shape;116;p18"/>
          <p:cNvSpPr txBox="1"/>
          <p:nvPr>
            <p:ph idx="1" type="subTitle"/>
          </p:nvPr>
        </p:nvSpPr>
        <p:spPr>
          <a:xfrm flipH="1">
            <a:off x="720131" y="1681400"/>
            <a:ext cx="20445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latin typeface="Convergence"/>
                <a:ea typeface="Convergence"/>
                <a:cs typeface="Convergence"/>
                <a:sym typeface="Convergence"/>
              </a:defRPr>
            </a:lvl1pPr>
            <a:lvl2pPr lvl="1" rtl="0" algn="r">
              <a:lnSpc>
                <a:spcPct val="100000"/>
              </a:lnSpc>
              <a:spcBef>
                <a:spcPts val="0"/>
              </a:spcBef>
              <a:spcAft>
                <a:spcPts val="0"/>
              </a:spcAft>
              <a:buNone/>
              <a:defRPr b="1" sz="2200">
                <a:latin typeface="Convergence"/>
                <a:ea typeface="Convergence"/>
                <a:cs typeface="Convergence"/>
                <a:sym typeface="Convergence"/>
              </a:defRPr>
            </a:lvl2pPr>
            <a:lvl3pPr lvl="2" rtl="0" algn="r">
              <a:lnSpc>
                <a:spcPct val="100000"/>
              </a:lnSpc>
              <a:spcBef>
                <a:spcPts val="0"/>
              </a:spcBef>
              <a:spcAft>
                <a:spcPts val="0"/>
              </a:spcAft>
              <a:buNone/>
              <a:defRPr b="1" sz="2200">
                <a:latin typeface="Convergence"/>
                <a:ea typeface="Convergence"/>
                <a:cs typeface="Convergence"/>
                <a:sym typeface="Convergence"/>
              </a:defRPr>
            </a:lvl3pPr>
            <a:lvl4pPr lvl="3" rtl="0" algn="r">
              <a:lnSpc>
                <a:spcPct val="100000"/>
              </a:lnSpc>
              <a:spcBef>
                <a:spcPts val="0"/>
              </a:spcBef>
              <a:spcAft>
                <a:spcPts val="0"/>
              </a:spcAft>
              <a:buNone/>
              <a:defRPr b="1" sz="2200">
                <a:latin typeface="Convergence"/>
                <a:ea typeface="Convergence"/>
                <a:cs typeface="Convergence"/>
                <a:sym typeface="Convergence"/>
              </a:defRPr>
            </a:lvl4pPr>
            <a:lvl5pPr lvl="4" rtl="0" algn="r">
              <a:lnSpc>
                <a:spcPct val="100000"/>
              </a:lnSpc>
              <a:spcBef>
                <a:spcPts val="0"/>
              </a:spcBef>
              <a:spcAft>
                <a:spcPts val="0"/>
              </a:spcAft>
              <a:buNone/>
              <a:defRPr b="1" sz="2200">
                <a:latin typeface="Convergence"/>
                <a:ea typeface="Convergence"/>
                <a:cs typeface="Convergence"/>
                <a:sym typeface="Convergence"/>
              </a:defRPr>
            </a:lvl5pPr>
            <a:lvl6pPr lvl="5" rtl="0" algn="r">
              <a:lnSpc>
                <a:spcPct val="100000"/>
              </a:lnSpc>
              <a:spcBef>
                <a:spcPts val="0"/>
              </a:spcBef>
              <a:spcAft>
                <a:spcPts val="0"/>
              </a:spcAft>
              <a:buNone/>
              <a:defRPr b="1" sz="2200">
                <a:latin typeface="Convergence"/>
                <a:ea typeface="Convergence"/>
                <a:cs typeface="Convergence"/>
                <a:sym typeface="Convergence"/>
              </a:defRPr>
            </a:lvl6pPr>
            <a:lvl7pPr lvl="6" rtl="0" algn="r">
              <a:lnSpc>
                <a:spcPct val="100000"/>
              </a:lnSpc>
              <a:spcBef>
                <a:spcPts val="0"/>
              </a:spcBef>
              <a:spcAft>
                <a:spcPts val="0"/>
              </a:spcAft>
              <a:buNone/>
              <a:defRPr b="1" sz="2200">
                <a:latin typeface="Convergence"/>
                <a:ea typeface="Convergence"/>
                <a:cs typeface="Convergence"/>
                <a:sym typeface="Convergence"/>
              </a:defRPr>
            </a:lvl7pPr>
            <a:lvl8pPr lvl="7" rtl="0" algn="r">
              <a:lnSpc>
                <a:spcPct val="100000"/>
              </a:lnSpc>
              <a:spcBef>
                <a:spcPts val="0"/>
              </a:spcBef>
              <a:spcAft>
                <a:spcPts val="0"/>
              </a:spcAft>
              <a:buNone/>
              <a:defRPr b="1" sz="2200">
                <a:latin typeface="Convergence"/>
                <a:ea typeface="Convergence"/>
                <a:cs typeface="Convergence"/>
                <a:sym typeface="Convergence"/>
              </a:defRPr>
            </a:lvl8pPr>
            <a:lvl9pPr lvl="8" rtl="0" algn="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17" name="Google Shape;117;p18"/>
          <p:cNvSpPr txBox="1"/>
          <p:nvPr>
            <p:ph idx="2" type="subTitle"/>
          </p:nvPr>
        </p:nvSpPr>
        <p:spPr>
          <a:xfrm flipH="1">
            <a:off x="720131" y="2037920"/>
            <a:ext cx="2044500" cy="69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a:lvl1pPr>
            <a:lvl2pPr lvl="1" rtl="0" algn="r">
              <a:lnSpc>
                <a:spcPct val="100000"/>
              </a:lnSpc>
              <a:spcBef>
                <a:spcPts val="0"/>
              </a:spcBef>
              <a:spcAft>
                <a:spcPts val="0"/>
              </a:spcAft>
              <a:buNone/>
              <a:defRPr/>
            </a:lvl2pPr>
            <a:lvl3pPr lvl="2" rtl="0" algn="r">
              <a:lnSpc>
                <a:spcPct val="100000"/>
              </a:lnSpc>
              <a:spcBef>
                <a:spcPts val="0"/>
              </a:spcBef>
              <a:spcAft>
                <a:spcPts val="0"/>
              </a:spcAft>
              <a:buNone/>
              <a:defRPr/>
            </a:lvl3pPr>
            <a:lvl4pPr lvl="3" rtl="0" algn="r">
              <a:lnSpc>
                <a:spcPct val="100000"/>
              </a:lnSpc>
              <a:spcBef>
                <a:spcPts val="0"/>
              </a:spcBef>
              <a:spcAft>
                <a:spcPts val="0"/>
              </a:spcAft>
              <a:buNone/>
              <a:defRPr/>
            </a:lvl4pPr>
            <a:lvl5pPr lvl="4" rtl="0" algn="r">
              <a:lnSpc>
                <a:spcPct val="100000"/>
              </a:lnSpc>
              <a:spcBef>
                <a:spcPts val="0"/>
              </a:spcBef>
              <a:spcAft>
                <a:spcPts val="0"/>
              </a:spcAft>
              <a:buNone/>
              <a:defRPr/>
            </a:lvl5pPr>
            <a:lvl6pPr lvl="5" rtl="0" algn="r">
              <a:lnSpc>
                <a:spcPct val="100000"/>
              </a:lnSpc>
              <a:spcBef>
                <a:spcPts val="0"/>
              </a:spcBef>
              <a:spcAft>
                <a:spcPts val="0"/>
              </a:spcAft>
              <a:buNone/>
              <a:defRPr/>
            </a:lvl6pPr>
            <a:lvl7pPr lvl="6" rtl="0" algn="r">
              <a:lnSpc>
                <a:spcPct val="100000"/>
              </a:lnSpc>
              <a:spcBef>
                <a:spcPts val="0"/>
              </a:spcBef>
              <a:spcAft>
                <a:spcPts val="0"/>
              </a:spcAft>
              <a:buNone/>
              <a:defRPr/>
            </a:lvl7pPr>
            <a:lvl8pPr lvl="7" rtl="0" algn="r">
              <a:lnSpc>
                <a:spcPct val="100000"/>
              </a:lnSpc>
              <a:spcBef>
                <a:spcPts val="0"/>
              </a:spcBef>
              <a:spcAft>
                <a:spcPts val="0"/>
              </a:spcAft>
              <a:buNone/>
              <a:defRPr/>
            </a:lvl8pPr>
            <a:lvl9pPr lvl="8" rtl="0" algn="r">
              <a:lnSpc>
                <a:spcPct val="100000"/>
              </a:lnSpc>
              <a:spcBef>
                <a:spcPts val="0"/>
              </a:spcBef>
              <a:spcAft>
                <a:spcPts val="0"/>
              </a:spcAft>
              <a:buNone/>
              <a:defRPr/>
            </a:lvl9pPr>
          </a:lstStyle>
          <a:p/>
        </p:txBody>
      </p:sp>
      <p:sp>
        <p:nvSpPr>
          <p:cNvPr id="118" name="Google Shape;118;p18"/>
          <p:cNvSpPr txBox="1"/>
          <p:nvPr>
            <p:ph hasCustomPrompt="1" idx="3" type="title"/>
          </p:nvPr>
        </p:nvSpPr>
        <p:spPr>
          <a:xfrm flipH="1">
            <a:off x="2891411" y="3429355"/>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19" name="Google Shape;119;p18"/>
          <p:cNvSpPr txBox="1"/>
          <p:nvPr>
            <p:ph idx="4" type="subTitle"/>
          </p:nvPr>
        </p:nvSpPr>
        <p:spPr>
          <a:xfrm flipH="1">
            <a:off x="720131" y="3208214"/>
            <a:ext cx="2044500" cy="371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2200">
                <a:latin typeface="Convergence"/>
                <a:ea typeface="Convergence"/>
                <a:cs typeface="Convergence"/>
                <a:sym typeface="Convergence"/>
              </a:defRPr>
            </a:lvl1pPr>
            <a:lvl2pPr lvl="1" rtl="0" algn="r">
              <a:lnSpc>
                <a:spcPct val="100000"/>
              </a:lnSpc>
              <a:spcBef>
                <a:spcPts val="0"/>
              </a:spcBef>
              <a:spcAft>
                <a:spcPts val="0"/>
              </a:spcAft>
              <a:buNone/>
              <a:defRPr b="1" sz="2200">
                <a:latin typeface="Convergence"/>
                <a:ea typeface="Convergence"/>
                <a:cs typeface="Convergence"/>
                <a:sym typeface="Convergence"/>
              </a:defRPr>
            </a:lvl2pPr>
            <a:lvl3pPr lvl="2" rtl="0" algn="r">
              <a:lnSpc>
                <a:spcPct val="100000"/>
              </a:lnSpc>
              <a:spcBef>
                <a:spcPts val="0"/>
              </a:spcBef>
              <a:spcAft>
                <a:spcPts val="0"/>
              </a:spcAft>
              <a:buNone/>
              <a:defRPr b="1" sz="2200">
                <a:latin typeface="Convergence"/>
                <a:ea typeface="Convergence"/>
                <a:cs typeface="Convergence"/>
                <a:sym typeface="Convergence"/>
              </a:defRPr>
            </a:lvl3pPr>
            <a:lvl4pPr lvl="3" rtl="0" algn="r">
              <a:lnSpc>
                <a:spcPct val="100000"/>
              </a:lnSpc>
              <a:spcBef>
                <a:spcPts val="0"/>
              </a:spcBef>
              <a:spcAft>
                <a:spcPts val="0"/>
              </a:spcAft>
              <a:buNone/>
              <a:defRPr b="1" sz="2200">
                <a:latin typeface="Convergence"/>
                <a:ea typeface="Convergence"/>
                <a:cs typeface="Convergence"/>
                <a:sym typeface="Convergence"/>
              </a:defRPr>
            </a:lvl4pPr>
            <a:lvl5pPr lvl="4" rtl="0" algn="r">
              <a:lnSpc>
                <a:spcPct val="100000"/>
              </a:lnSpc>
              <a:spcBef>
                <a:spcPts val="0"/>
              </a:spcBef>
              <a:spcAft>
                <a:spcPts val="0"/>
              </a:spcAft>
              <a:buNone/>
              <a:defRPr b="1" sz="2200">
                <a:latin typeface="Convergence"/>
                <a:ea typeface="Convergence"/>
                <a:cs typeface="Convergence"/>
                <a:sym typeface="Convergence"/>
              </a:defRPr>
            </a:lvl5pPr>
            <a:lvl6pPr lvl="5" rtl="0" algn="r">
              <a:lnSpc>
                <a:spcPct val="100000"/>
              </a:lnSpc>
              <a:spcBef>
                <a:spcPts val="0"/>
              </a:spcBef>
              <a:spcAft>
                <a:spcPts val="0"/>
              </a:spcAft>
              <a:buNone/>
              <a:defRPr b="1" sz="2200">
                <a:latin typeface="Convergence"/>
                <a:ea typeface="Convergence"/>
                <a:cs typeface="Convergence"/>
                <a:sym typeface="Convergence"/>
              </a:defRPr>
            </a:lvl6pPr>
            <a:lvl7pPr lvl="6" rtl="0" algn="r">
              <a:lnSpc>
                <a:spcPct val="100000"/>
              </a:lnSpc>
              <a:spcBef>
                <a:spcPts val="0"/>
              </a:spcBef>
              <a:spcAft>
                <a:spcPts val="0"/>
              </a:spcAft>
              <a:buNone/>
              <a:defRPr b="1" sz="2200">
                <a:latin typeface="Convergence"/>
                <a:ea typeface="Convergence"/>
                <a:cs typeface="Convergence"/>
                <a:sym typeface="Convergence"/>
              </a:defRPr>
            </a:lvl7pPr>
            <a:lvl8pPr lvl="7" rtl="0" algn="r">
              <a:lnSpc>
                <a:spcPct val="100000"/>
              </a:lnSpc>
              <a:spcBef>
                <a:spcPts val="0"/>
              </a:spcBef>
              <a:spcAft>
                <a:spcPts val="0"/>
              </a:spcAft>
              <a:buNone/>
              <a:defRPr b="1" sz="2200">
                <a:latin typeface="Convergence"/>
                <a:ea typeface="Convergence"/>
                <a:cs typeface="Convergence"/>
                <a:sym typeface="Convergence"/>
              </a:defRPr>
            </a:lvl8pPr>
            <a:lvl9pPr lvl="8" rtl="0" algn="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20" name="Google Shape;120;p18"/>
          <p:cNvSpPr txBox="1"/>
          <p:nvPr>
            <p:ph idx="5" type="subTitle"/>
          </p:nvPr>
        </p:nvSpPr>
        <p:spPr>
          <a:xfrm flipH="1">
            <a:off x="720131" y="3564734"/>
            <a:ext cx="2044500" cy="69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a:lvl1pPr>
            <a:lvl2pPr lvl="1" rtl="0" algn="r">
              <a:lnSpc>
                <a:spcPct val="100000"/>
              </a:lnSpc>
              <a:spcBef>
                <a:spcPts val="0"/>
              </a:spcBef>
              <a:spcAft>
                <a:spcPts val="0"/>
              </a:spcAft>
              <a:buNone/>
              <a:defRPr/>
            </a:lvl2pPr>
            <a:lvl3pPr lvl="2" rtl="0" algn="r">
              <a:lnSpc>
                <a:spcPct val="100000"/>
              </a:lnSpc>
              <a:spcBef>
                <a:spcPts val="0"/>
              </a:spcBef>
              <a:spcAft>
                <a:spcPts val="0"/>
              </a:spcAft>
              <a:buNone/>
              <a:defRPr/>
            </a:lvl3pPr>
            <a:lvl4pPr lvl="3" rtl="0" algn="r">
              <a:lnSpc>
                <a:spcPct val="100000"/>
              </a:lnSpc>
              <a:spcBef>
                <a:spcPts val="0"/>
              </a:spcBef>
              <a:spcAft>
                <a:spcPts val="0"/>
              </a:spcAft>
              <a:buNone/>
              <a:defRPr/>
            </a:lvl4pPr>
            <a:lvl5pPr lvl="4" rtl="0" algn="r">
              <a:lnSpc>
                <a:spcPct val="100000"/>
              </a:lnSpc>
              <a:spcBef>
                <a:spcPts val="0"/>
              </a:spcBef>
              <a:spcAft>
                <a:spcPts val="0"/>
              </a:spcAft>
              <a:buNone/>
              <a:defRPr/>
            </a:lvl5pPr>
            <a:lvl6pPr lvl="5" rtl="0" algn="r">
              <a:lnSpc>
                <a:spcPct val="100000"/>
              </a:lnSpc>
              <a:spcBef>
                <a:spcPts val="0"/>
              </a:spcBef>
              <a:spcAft>
                <a:spcPts val="0"/>
              </a:spcAft>
              <a:buNone/>
              <a:defRPr/>
            </a:lvl6pPr>
            <a:lvl7pPr lvl="6" rtl="0" algn="r">
              <a:lnSpc>
                <a:spcPct val="100000"/>
              </a:lnSpc>
              <a:spcBef>
                <a:spcPts val="0"/>
              </a:spcBef>
              <a:spcAft>
                <a:spcPts val="0"/>
              </a:spcAft>
              <a:buNone/>
              <a:defRPr/>
            </a:lvl7pPr>
            <a:lvl8pPr lvl="7" rtl="0" algn="r">
              <a:lnSpc>
                <a:spcPct val="100000"/>
              </a:lnSpc>
              <a:spcBef>
                <a:spcPts val="0"/>
              </a:spcBef>
              <a:spcAft>
                <a:spcPts val="0"/>
              </a:spcAft>
              <a:buNone/>
              <a:defRPr/>
            </a:lvl8pPr>
            <a:lvl9pPr lvl="8" rtl="0" algn="r">
              <a:lnSpc>
                <a:spcPct val="100000"/>
              </a:lnSpc>
              <a:spcBef>
                <a:spcPts val="0"/>
              </a:spcBef>
              <a:spcAft>
                <a:spcPts val="0"/>
              </a:spcAft>
              <a:buNone/>
              <a:defRPr/>
            </a:lvl9pPr>
          </a:lstStyle>
          <a:p/>
        </p:txBody>
      </p:sp>
      <p:sp>
        <p:nvSpPr>
          <p:cNvPr id="121" name="Google Shape;121;p18"/>
          <p:cNvSpPr txBox="1"/>
          <p:nvPr>
            <p:ph hasCustomPrompt="1" idx="6" type="title"/>
          </p:nvPr>
        </p:nvSpPr>
        <p:spPr>
          <a:xfrm>
            <a:off x="5484589" y="1902534"/>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2" name="Google Shape;122;p18"/>
          <p:cNvSpPr txBox="1"/>
          <p:nvPr>
            <p:ph idx="7" type="subTitle"/>
          </p:nvPr>
        </p:nvSpPr>
        <p:spPr>
          <a:xfrm>
            <a:off x="6379369" y="1681400"/>
            <a:ext cx="2044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23" name="Google Shape;123;p18"/>
          <p:cNvSpPr txBox="1"/>
          <p:nvPr>
            <p:ph idx="8" type="subTitle"/>
          </p:nvPr>
        </p:nvSpPr>
        <p:spPr>
          <a:xfrm>
            <a:off x="6379369" y="2037920"/>
            <a:ext cx="2044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24" name="Google Shape;124;p18"/>
          <p:cNvSpPr txBox="1"/>
          <p:nvPr>
            <p:ph idx="9"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25" name="Google Shape;125;p18"/>
          <p:cNvSpPr txBox="1"/>
          <p:nvPr>
            <p:ph hasCustomPrompt="1" idx="13" type="title"/>
          </p:nvPr>
        </p:nvSpPr>
        <p:spPr>
          <a:xfrm>
            <a:off x="5484596" y="3429367"/>
            <a:ext cx="7680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26" name="Google Shape;126;p18"/>
          <p:cNvSpPr txBox="1"/>
          <p:nvPr>
            <p:ph idx="14" type="subTitle"/>
          </p:nvPr>
        </p:nvSpPr>
        <p:spPr>
          <a:xfrm>
            <a:off x="6379369" y="3208227"/>
            <a:ext cx="2044500" cy="37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27" name="Google Shape;127;p18"/>
          <p:cNvSpPr txBox="1"/>
          <p:nvPr>
            <p:ph idx="15" type="subTitle"/>
          </p:nvPr>
        </p:nvSpPr>
        <p:spPr>
          <a:xfrm>
            <a:off x="6379369" y="3564759"/>
            <a:ext cx="2044500" cy="69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grpSp>
        <p:nvGrpSpPr>
          <p:cNvPr id="128" name="Google Shape;128;p18"/>
          <p:cNvGrpSpPr/>
          <p:nvPr/>
        </p:nvGrpSpPr>
        <p:grpSpPr>
          <a:xfrm>
            <a:off x="-132947" y="-148837"/>
            <a:ext cx="9410902" cy="5441239"/>
            <a:chOff x="-132947" y="-148837"/>
            <a:chExt cx="9410902" cy="5441239"/>
          </a:xfrm>
        </p:grpSpPr>
        <p:sp>
          <p:nvSpPr>
            <p:cNvPr id="129" name="Google Shape;129;p18"/>
            <p:cNvSpPr/>
            <p:nvPr/>
          </p:nvSpPr>
          <p:spPr>
            <a:xfrm>
              <a:off x="-132947" y="3907925"/>
              <a:ext cx="1712652" cy="1384412"/>
            </a:xfrm>
            <a:custGeom>
              <a:rect b="b" l="l" r="r" t="t"/>
              <a:pathLst>
                <a:path extrusionOk="0" h="98816" w="122245">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rot="5400000">
              <a:off x="7511416" y="3525867"/>
              <a:ext cx="1812825" cy="1720243"/>
            </a:xfrm>
            <a:custGeom>
              <a:rect b="b" l="l" r="r" t="t"/>
              <a:pathLst>
                <a:path extrusionOk="0" h="109867" w="115780">
                  <a:moveTo>
                    <a:pt x="4693" y="1"/>
                  </a:moveTo>
                  <a:lnTo>
                    <a:pt x="4693" y="1"/>
                  </a:lnTo>
                  <a:cubicBezTo>
                    <a:pt x="4689" y="1"/>
                    <a:pt x="4684" y="5"/>
                    <a:pt x="4678" y="12"/>
                  </a:cubicBezTo>
                  <a:lnTo>
                    <a:pt x="4704" y="12"/>
                  </a:lnTo>
                  <a:cubicBezTo>
                    <a:pt x="4701" y="5"/>
                    <a:pt x="4698" y="1"/>
                    <a:pt x="4693" y="1"/>
                  </a:cubicBezTo>
                  <a:close/>
                  <a:moveTo>
                    <a:pt x="4704" y="12"/>
                  </a:moveTo>
                  <a:cubicBezTo>
                    <a:pt x="4732" y="101"/>
                    <a:pt x="4634" y="661"/>
                    <a:pt x="4686" y="661"/>
                  </a:cubicBezTo>
                  <a:cubicBezTo>
                    <a:pt x="4690" y="661"/>
                    <a:pt x="4696" y="657"/>
                    <a:pt x="4702" y="649"/>
                  </a:cubicBezTo>
                  <a:lnTo>
                    <a:pt x="4702" y="649"/>
                  </a:lnTo>
                  <a:cubicBezTo>
                    <a:pt x="1004" y="7457"/>
                    <a:pt x="0" y="15881"/>
                    <a:pt x="2792" y="23129"/>
                  </a:cubicBezTo>
                  <a:cubicBezTo>
                    <a:pt x="5608" y="30353"/>
                    <a:pt x="12416" y="36083"/>
                    <a:pt x="20129" y="36842"/>
                  </a:cubicBezTo>
                  <a:cubicBezTo>
                    <a:pt x="20783" y="36905"/>
                    <a:pt x="21435" y="36935"/>
                    <a:pt x="22086" y="36935"/>
                  </a:cubicBezTo>
                  <a:cubicBezTo>
                    <a:pt x="31165" y="36935"/>
                    <a:pt x="39952" y="31223"/>
                    <a:pt x="48903" y="31223"/>
                  </a:cubicBezTo>
                  <a:cubicBezTo>
                    <a:pt x="50051" y="31223"/>
                    <a:pt x="51201" y="31316"/>
                    <a:pt x="52356" y="31528"/>
                  </a:cubicBezTo>
                  <a:cubicBezTo>
                    <a:pt x="62322" y="33365"/>
                    <a:pt x="68738" y="43479"/>
                    <a:pt x="70771" y="53421"/>
                  </a:cubicBezTo>
                  <a:cubicBezTo>
                    <a:pt x="72803" y="63338"/>
                    <a:pt x="71677" y="73648"/>
                    <a:pt x="73048" y="83688"/>
                  </a:cubicBezTo>
                  <a:cubicBezTo>
                    <a:pt x="73685" y="88414"/>
                    <a:pt x="74933" y="93140"/>
                    <a:pt x="77554" y="97132"/>
                  </a:cubicBezTo>
                  <a:cubicBezTo>
                    <a:pt x="83798" y="106584"/>
                    <a:pt x="96311" y="109620"/>
                    <a:pt x="107625" y="109865"/>
                  </a:cubicBezTo>
                  <a:cubicBezTo>
                    <a:pt x="107691" y="109866"/>
                    <a:pt x="107757" y="109867"/>
                    <a:pt x="107822" y="109867"/>
                  </a:cubicBezTo>
                  <a:cubicBezTo>
                    <a:pt x="110892" y="109867"/>
                    <a:pt x="112854" y="108733"/>
                    <a:pt x="114628" y="106143"/>
                  </a:cubicBezTo>
                  <a:cubicBezTo>
                    <a:pt x="115779" y="104454"/>
                    <a:pt x="115706" y="104796"/>
                    <a:pt x="114212" y="103352"/>
                  </a:cubicBezTo>
                  <a:lnTo>
                    <a:pt x="113673" y="1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rot="10800000">
              <a:off x="7565303" y="-148837"/>
              <a:ext cx="1712652" cy="1384412"/>
            </a:xfrm>
            <a:custGeom>
              <a:rect b="b" l="l" r="r" t="t"/>
              <a:pathLst>
                <a:path extrusionOk="0" h="98816" w="122245">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0_1">
    <p:spTree>
      <p:nvGrpSpPr>
        <p:cNvPr id="132" name="Shape 132"/>
        <p:cNvGrpSpPr/>
        <p:nvPr/>
      </p:nvGrpSpPr>
      <p:grpSpPr>
        <a:xfrm>
          <a:off x="0" y="0"/>
          <a:ext cx="0" cy="0"/>
          <a:chOff x="0" y="0"/>
          <a:chExt cx="0" cy="0"/>
        </a:xfrm>
      </p:grpSpPr>
      <p:sp>
        <p:nvSpPr>
          <p:cNvPr id="133" name="Google Shape;133;p19"/>
          <p:cNvSpPr txBox="1"/>
          <p:nvPr>
            <p:ph idx="1" type="subTitle"/>
          </p:nvPr>
        </p:nvSpPr>
        <p:spPr>
          <a:xfrm>
            <a:off x="3536550" y="3669794"/>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34" name="Google Shape;134;p19"/>
          <p:cNvSpPr txBox="1"/>
          <p:nvPr>
            <p:ph idx="2" type="subTitle"/>
          </p:nvPr>
        </p:nvSpPr>
        <p:spPr>
          <a:xfrm>
            <a:off x="3536550" y="4020175"/>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5" name="Google Shape;135;p19"/>
          <p:cNvSpPr txBox="1"/>
          <p:nvPr>
            <p:ph idx="3" type="subTitle"/>
          </p:nvPr>
        </p:nvSpPr>
        <p:spPr>
          <a:xfrm>
            <a:off x="3536550" y="1977083"/>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36" name="Google Shape;136;p19"/>
          <p:cNvSpPr txBox="1"/>
          <p:nvPr>
            <p:ph idx="4" type="subTitle"/>
          </p:nvPr>
        </p:nvSpPr>
        <p:spPr>
          <a:xfrm>
            <a:off x="3536550" y="2327463"/>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7" name="Google Shape;137;p19"/>
          <p:cNvSpPr txBox="1"/>
          <p:nvPr>
            <p:ph idx="5" type="subTitle"/>
          </p:nvPr>
        </p:nvSpPr>
        <p:spPr>
          <a:xfrm>
            <a:off x="6190712" y="3669794"/>
            <a:ext cx="2070900" cy="371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38" name="Google Shape;138;p19"/>
          <p:cNvSpPr txBox="1"/>
          <p:nvPr>
            <p:ph idx="6" type="subTitle"/>
          </p:nvPr>
        </p:nvSpPr>
        <p:spPr>
          <a:xfrm>
            <a:off x="6190712" y="4020175"/>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39" name="Google Shape;139;p19"/>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140" name="Google Shape;140;p19"/>
          <p:cNvSpPr txBox="1"/>
          <p:nvPr>
            <p:ph idx="7" type="subTitle"/>
          </p:nvPr>
        </p:nvSpPr>
        <p:spPr>
          <a:xfrm>
            <a:off x="882388" y="1977083"/>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41" name="Google Shape;141;p19"/>
          <p:cNvSpPr txBox="1"/>
          <p:nvPr>
            <p:ph idx="8" type="subTitle"/>
          </p:nvPr>
        </p:nvSpPr>
        <p:spPr>
          <a:xfrm>
            <a:off x="882388" y="2327463"/>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2" name="Google Shape;142;p19"/>
          <p:cNvSpPr txBox="1"/>
          <p:nvPr>
            <p:ph idx="9" type="subTitle"/>
          </p:nvPr>
        </p:nvSpPr>
        <p:spPr>
          <a:xfrm>
            <a:off x="6190712" y="1977083"/>
            <a:ext cx="20709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43" name="Google Shape;143;p19"/>
          <p:cNvSpPr txBox="1"/>
          <p:nvPr>
            <p:ph idx="13" type="subTitle"/>
          </p:nvPr>
        </p:nvSpPr>
        <p:spPr>
          <a:xfrm>
            <a:off x="6190712" y="2327463"/>
            <a:ext cx="2070900" cy="50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44" name="Google Shape;144;p19"/>
          <p:cNvSpPr/>
          <p:nvPr/>
        </p:nvSpPr>
        <p:spPr>
          <a:xfrm>
            <a:off x="0" y="3345751"/>
            <a:ext cx="4232365" cy="1797888"/>
          </a:xfrm>
          <a:custGeom>
            <a:rect b="b" l="l" r="r" t="t"/>
            <a:pathLst>
              <a:path extrusionOk="0" h="61693" w="14523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flipH="1">
            <a:off x="7833700" y="-354125"/>
            <a:ext cx="2369850" cy="1233250"/>
          </a:xfrm>
          <a:custGeom>
            <a:rect b="b" l="l" r="r" t="t"/>
            <a:pathLst>
              <a:path extrusionOk="0" h="49330" w="94794">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46" name="Shape 146"/>
        <p:cNvGrpSpPr/>
        <p:nvPr/>
      </p:nvGrpSpPr>
      <p:grpSpPr>
        <a:xfrm>
          <a:off x="0" y="0"/>
          <a:ext cx="0" cy="0"/>
          <a:chOff x="0" y="0"/>
          <a:chExt cx="0" cy="0"/>
        </a:xfrm>
      </p:grpSpPr>
      <p:grpSp>
        <p:nvGrpSpPr>
          <p:cNvPr id="147" name="Google Shape;147;p20"/>
          <p:cNvGrpSpPr/>
          <p:nvPr/>
        </p:nvGrpSpPr>
        <p:grpSpPr>
          <a:xfrm>
            <a:off x="-330775" y="-175887"/>
            <a:ext cx="9805550" cy="5495268"/>
            <a:chOff x="-330775" y="-175887"/>
            <a:chExt cx="9805550" cy="5495268"/>
          </a:xfrm>
        </p:grpSpPr>
        <p:sp>
          <p:nvSpPr>
            <p:cNvPr id="148" name="Google Shape;148;p20"/>
            <p:cNvSpPr/>
            <p:nvPr/>
          </p:nvSpPr>
          <p:spPr>
            <a:xfrm>
              <a:off x="-330775" y="4154802"/>
              <a:ext cx="2070959" cy="1164579"/>
            </a:xfrm>
            <a:custGeom>
              <a:rect b="b" l="l" r="r" t="t"/>
              <a:pathLst>
                <a:path extrusionOk="0" h="71359" w="126897">
                  <a:moveTo>
                    <a:pt x="4310" y="1"/>
                  </a:moveTo>
                  <a:cubicBezTo>
                    <a:pt x="4041" y="1"/>
                    <a:pt x="3208" y="760"/>
                    <a:pt x="2939" y="760"/>
                  </a:cubicBezTo>
                  <a:cubicBezTo>
                    <a:pt x="2841" y="2401"/>
                    <a:pt x="2841" y="4041"/>
                    <a:pt x="2963" y="5658"/>
                  </a:cubicBezTo>
                  <a:lnTo>
                    <a:pt x="0" y="71359"/>
                  </a:lnTo>
                  <a:lnTo>
                    <a:pt x="126578" y="71359"/>
                  </a:lnTo>
                  <a:cubicBezTo>
                    <a:pt x="125770" y="69645"/>
                    <a:pt x="126211" y="66020"/>
                    <a:pt x="126897" y="64257"/>
                  </a:cubicBezTo>
                  <a:lnTo>
                    <a:pt x="126897" y="64257"/>
                  </a:lnTo>
                  <a:cubicBezTo>
                    <a:pt x="126059" y="64277"/>
                    <a:pt x="125221" y="64286"/>
                    <a:pt x="124384" y="64286"/>
                  </a:cubicBezTo>
                  <a:cubicBezTo>
                    <a:pt x="116828" y="64286"/>
                    <a:pt x="109306" y="63489"/>
                    <a:pt x="101943" y="61857"/>
                  </a:cubicBezTo>
                  <a:cubicBezTo>
                    <a:pt x="95797" y="60511"/>
                    <a:pt x="89699" y="58551"/>
                    <a:pt x="84434" y="55050"/>
                  </a:cubicBezTo>
                  <a:cubicBezTo>
                    <a:pt x="72019" y="46724"/>
                    <a:pt x="66264" y="31003"/>
                    <a:pt x="54143" y="22236"/>
                  </a:cubicBezTo>
                  <a:cubicBezTo>
                    <a:pt x="51302" y="20228"/>
                    <a:pt x="48241" y="18563"/>
                    <a:pt x="45009" y="17289"/>
                  </a:cubicBezTo>
                  <a:cubicBezTo>
                    <a:pt x="40209" y="15355"/>
                    <a:pt x="35165" y="14130"/>
                    <a:pt x="29998" y="13641"/>
                  </a:cubicBezTo>
                  <a:cubicBezTo>
                    <a:pt x="25076" y="13175"/>
                    <a:pt x="19982" y="13371"/>
                    <a:pt x="15354" y="11608"/>
                  </a:cubicBezTo>
                  <a:cubicBezTo>
                    <a:pt x="10114" y="9600"/>
                    <a:pt x="6049" y="5339"/>
                    <a:pt x="43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p:nvPr/>
          </p:nvSpPr>
          <p:spPr>
            <a:xfrm rot="10800000">
              <a:off x="6555510" y="-175887"/>
              <a:ext cx="2919265" cy="1641614"/>
            </a:xfrm>
            <a:custGeom>
              <a:rect b="b" l="l" r="r" t="t"/>
              <a:pathLst>
                <a:path extrusionOk="0" h="71359" w="126897">
                  <a:moveTo>
                    <a:pt x="4310" y="1"/>
                  </a:moveTo>
                  <a:cubicBezTo>
                    <a:pt x="4041" y="1"/>
                    <a:pt x="3208" y="760"/>
                    <a:pt x="2939" y="760"/>
                  </a:cubicBezTo>
                  <a:cubicBezTo>
                    <a:pt x="2841" y="2401"/>
                    <a:pt x="2841" y="4041"/>
                    <a:pt x="2963" y="5658"/>
                  </a:cubicBezTo>
                  <a:lnTo>
                    <a:pt x="0" y="71359"/>
                  </a:lnTo>
                  <a:lnTo>
                    <a:pt x="126578" y="71359"/>
                  </a:lnTo>
                  <a:cubicBezTo>
                    <a:pt x="125770" y="69645"/>
                    <a:pt x="126211" y="66020"/>
                    <a:pt x="126897" y="64257"/>
                  </a:cubicBezTo>
                  <a:lnTo>
                    <a:pt x="126897" y="64257"/>
                  </a:lnTo>
                  <a:cubicBezTo>
                    <a:pt x="126059" y="64277"/>
                    <a:pt x="125221" y="64286"/>
                    <a:pt x="124384" y="64286"/>
                  </a:cubicBezTo>
                  <a:cubicBezTo>
                    <a:pt x="116828" y="64286"/>
                    <a:pt x="109306" y="63489"/>
                    <a:pt x="101943" y="61857"/>
                  </a:cubicBezTo>
                  <a:cubicBezTo>
                    <a:pt x="95797" y="60511"/>
                    <a:pt x="89699" y="58551"/>
                    <a:pt x="84434" y="55050"/>
                  </a:cubicBezTo>
                  <a:cubicBezTo>
                    <a:pt x="72019" y="46724"/>
                    <a:pt x="66264" y="31003"/>
                    <a:pt x="54143" y="22236"/>
                  </a:cubicBezTo>
                  <a:cubicBezTo>
                    <a:pt x="51302" y="20228"/>
                    <a:pt x="48241" y="18563"/>
                    <a:pt x="45009" y="17289"/>
                  </a:cubicBezTo>
                  <a:cubicBezTo>
                    <a:pt x="40209" y="15355"/>
                    <a:pt x="35165" y="14130"/>
                    <a:pt x="29998" y="13641"/>
                  </a:cubicBezTo>
                  <a:cubicBezTo>
                    <a:pt x="25076" y="13175"/>
                    <a:pt x="19982" y="13371"/>
                    <a:pt x="15354" y="11608"/>
                  </a:cubicBezTo>
                  <a:cubicBezTo>
                    <a:pt x="10114" y="9600"/>
                    <a:pt x="6049" y="5339"/>
                    <a:pt x="43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20"/>
          <p:cNvSpPr txBox="1"/>
          <p:nvPr>
            <p:ph idx="1" type="subTitle"/>
          </p:nvPr>
        </p:nvSpPr>
        <p:spPr>
          <a:xfrm>
            <a:off x="883987" y="3666194"/>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51" name="Google Shape;151;p20"/>
          <p:cNvSpPr txBox="1"/>
          <p:nvPr>
            <p:ph idx="2" type="subTitle"/>
          </p:nvPr>
        </p:nvSpPr>
        <p:spPr>
          <a:xfrm>
            <a:off x="883987" y="4024075"/>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2" name="Google Shape;152;p20"/>
          <p:cNvSpPr txBox="1"/>
          <p:nvPr>
            <p:ph idx="3" type="subTitle"/>
          </p:nvPr>
        </p:nvSpPr>
        <p:spPr>
          <a:xfrm>
            <a:off x="3534168" y="3666194"/>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53" name="Google Shape;153;p20"/>
          <p:cNvSpPr txBox="1"/>
          <p:nvPr>
            <p:ph idx="4" type="subTitle"/>
          </p:nvPr>
        </p:nvSpPr>
        <p:spPr>
          <a:xfrm>
            <a:off x="3536557" y="4024075"/>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4" name="Google Shape;154;p20"/>
          <p:cNvSpPr txBox="1"/>
          <p:nvPr>
            <p:ph idx="5" type="subTitle"/>
          </p:nvPr>
        </p:nvSpPr>
        <p:spPr>
          <a:xfrm>
            <a:off x="6185550" y="3666194"/>
            <a:ext cx="2070900" cy="3750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55" name="Google Shape;155;p20"/>
          <p:cNvSpPr txBox="1"/>
          <p:nvPr>
            <p:ph idx="6" type="subTitle"/>
          </p:nvPr>
        </p:nvSpPr>
        <p:spPr>
          <a:xfrm>
            <a:off x="6187925" y="4024075"/>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6" name="Google Shape;156;p20"/>
          <p:cNvSpPr txBox="1"/>
          <p:nvPr>
            <p:ph type="title"/>
          </p:nvPr>
        </p:nvSpPr>
        <p:spPr>
          <a:xfrm>
            <a:off x="717625"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157" name="Google Shape;157;p20"/>
          <p:cNvSpPr txBox="1"/>
          <p:nvPr>
            <p:ph idx="7" type="subTitle"/>
          </p:nvPr>
        </p:nvSpPr>
        <p:spPr>
          <a:xfrm>
            <a:off x="883987" y="1973483"/>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58" name="Google Shape;158;p20"/>
          <p:cNvSpPr txBox="1"/>
          <p:nvPr>
            <p:ph idx="8" type="subTitle"/>
          </p:nvPr>
        </p:nvSpPr>
        <p:spPr>
          <a:xfrm>
            <a:off x="883987" y="2331363"/>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9" name="Google Shape;159;p20"/>
          <p:cNvSpPr txBox="1"/>
          <p:nvPr>
            <p:ph idx="9" type="subTitle"/>
          </p:nvPr>
        </p:nvSpPr>
        <p:spPr>
          <a:xfrm>
            <a:off x="3534168" y="1973483"/>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60" name="Google Shape;160;p20"/>
          <p:cNvSpPr txBox="1"/>
          <p:nvPr>
            <p:ph idx="13" type="subTitle"/>
          </p:nvPr>
        </p:nvSpPr>
        <p:spPr>
          <a:xfrm>
            <a:off x="3536557" y="2331363"/>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1" name="Google Shape;161;p20"/>
          <p:cNvSpPr txBox="1"/>
          <p:nvPr>
            <p:ph idx="14" type="subTitle"/>
          </p:nvPr>
        </p:nvSpPr>
        <p:spPr>
          <a:xfrm>
            <a:off x="6185550" y="1973483"/>
            <a:ext cx="2070900" cy="37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62" name="Google Shape;162;p20"/>
          <p:cNvSpPr txBox="1"/>
          <p:nvPr>
            <p:ph idx="15" type="subTitle"/>
          </p:nvPr>
        </p:nvSpPr>
        <p:spPr>
          <a:xfrm>
            <a:off x="6187925" y="2331363"/>
            <a:ext cx="20709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flipH="1">
            <a:off x="-74425" y="-58825"/>
            <a:ext cx="1813375" cy="1979875"/>
          </a:xfrm>
          <a:custGeom>
            <a:rect b="b" l="l" r="r" t="t"/>
            <a:pathLst>
              <a:path extrusionOk="0" h="79195" w="7253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0275" y="2329700"/>
            <a:ext cx="4310700" cy="15120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7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9" name="Google Shape;19;p3"/>
          <p:cNvSpPr txBox="1"/>
          <p:nvPr>
            <p:ph hasCustomPrompt="1" idx="2" type="title"/>
          </p:nvPr>
        </p:nvSpPr>
        <p:spPr>
          <a:xfrm>
            <a:off x="2219075" y="876007"/>
            <a:ext cx="1313100" cy="92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5500">
                <a:solidFill>
                  <a:schemeClr val="dk1"/>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0" name="Google Shape;20;p3"/>
          <p:cNvSpPr txBox="1"/>
          <p:nvPr>
            <p:ph idx="1" type="subTitle"/>
          </p:nvPr>
        </p:nvSpPr>
        <p:spPr>
          <a:xfrm>
            <a:off x="1355975" y="3882913"/>
            <a:ext cx="3039300" cy="699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_3_2">
    <p:spTree>
      <p:nvGrpSpPr>
        <p:cNvPr id="163" name="Shape 163"/>
        <p:cNvGrpSpPr/>
        <p:nvPr/>
      </p:nvGrpSpPr>
      <p:grpSpPr>
        <a:xfrm>
          <a:off x="0" y="0"/>
          <a:ext cx="0" cy="0"/>
          <a:chOff x="0" y="0"/>
          <a:chExt cx="0" cy="0"/>
        </a:xfrm>
      </p:grpSpPr>
      <p:sp>
        <p:nvSpPr>
          <p:cNvPr id="164" name="Google Shape;164;p21"/>
          <p:cNvSpPr txBox="1"/>
          <p:nvPr>
            <p:ph hasCustomPrompt="1" type="title"/>
          </p:nvPr>
        </p:nvSpPr>
        <p:spPr>
          <a:xfrm>
            <a:off x="820841" y="3255914"/>
            <a:ext cx="25740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65" name="Google Shape;165;p21"/>
          <p:cNvSpPr txBox="1"/>
          <p:nvPr>
            <p:ph idx="1" type="subTitle"/>
          </p:nvPr>
        </p:nvSpPr>
        <p:spPr>
          <a:xfrm>
            <a:off x="820841" y="4064104"/>
            <a:ext cx="25740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66" name="Google Shape;166;p21"/>
          <p:cNvSpPr txBox="1"/>
          <p:nvPr>
            <p:ph hasCustomPrompt="1" idx="2" type="title"/>
          </p:nvPr>
        </p:nvSpPr>
        <p:spPr>
          <a:xfrm>
            <a:off x="3284997" y="835900"/>
            <a:ext cx="25740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67" name="Google Shape;167;p21"/>
          <p:cNvSpPr txBox="1"/>
          <p:nvPr>
            <p:ph idx="3" type="subTitle"/>
          </p:nvPr>
        </p:nvSpPr>
        <p:spPr>
          <a:xfrm>
            <a:off x="3285003" y="1644091"/>
            <a:ext cx="25740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68" name="Google Shape;168;p21"/>
          <p:cNvSpPr txBox="1"/>
          <p:nvPr>
            <p:ph hasCustomPrompt="1" idx="4" type="title"/>
          </p:nvPr>
        </p:nvSpPr>
        <p:spPr>
          <a:xfrm>
            <a:off x="5749163" y="3255914"/>
            <a:ext cx="2574000" cy="745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5000"/>
              <a:buNone/>
              <a:defRPr sz="5000"/>
            </a:lvl1pPr>
            <a:lvl2pPr lvl="1" rtl="0">
              <a:spcBef>
                <a:spcPts val="0"/>
              </a:spcBef>
              <a:spcAft>
                <a:spcPts val="0"/>
              </a:spcAft>
              <a:buClr>
                <a:schemeClr val="accent4"/>
              </a:buClr>
              <a:buSzPts val="5000"/>
              <a:buNone/>
              <a:defRPr sz="5000">
                <a:solidFill>
                  <a:schemeClr val="accent4"/>
                </a:solidFill>
              </a:defRPr>
            </a:lvl2pPr>
            <a:lvl3pPr lvl="2" rtl="0">
              <a:spcBef>
                <a:spcPts val="0"/>
              </a:spcBef>
              <a:spcAft>
                <a:spcPts val="0"/>
              </a:spcAft>
              <a:buClr>
                <a:schemeClr val="accent4"/>
              </a:buClr>
              <a:buSzPts val="5000"/>
              <a:buNone/>
              <a:defRPr sz="5000">
                <a:solidFill>
                  <a:schemeClr val="accent4"/>
                </a:solidFill>
              </a:defRPr>
            </a:lvl3pPr>
            <a:lvl4pPr lvl="3" rtl="0">
              <a:spcBef>
                <a:spcPts val="0"/>
              </a:spcBef>
              <a:spcAft>
                <a:spcPts val="0"/>
              </a:spcAft>
              <a:buClr>
                <a:schemeClr val="accent4"/>
              </a:buClr>
              <a:buSzPts val="5000"/>
              <a:buNone/>
              <a:defRPr sz="5000">
                <a:solidFill>
                  <a:schemeClr val="accent4"/>
                </a:solidFill>
              </a:defRPr>
            </a:lvl4pPr>
            <a:lvl5pPr lvl="4" rtl="0">
              <a:spcBef>
                <a:spcPts val="0"/>
              </a:spcBef>
              <a:spcAft>
                <a:spcPts val="0"/>
              </a:spcAft>
              <a:buClr>
                <a:schemeClr val="accent4"/>
              </a:buClr>
              <a:buSzPts val="5000"/>
              <a:buNone/>
              <a:defRPr sz="5000">
                <a:solidFill>
                  <a:schemeClr val="accent4"/>
                </a:solidFill>
              </a:defRPr>
            </a:lvl5pPr>
            <a:lvl6pPr lvl="5" rtl="0">
              <a:spcBef>
                <a:spcPts val="0"/>
              </a:spcBef>
              <a:spcAft>
                <a:spcPts val="0"/>
              </a:spcAft>
              <a:buClr>
                <a:schemeClr val="accent4"/>
              </a:buClr>
              <a:buSzPts val="5000"/>
              <a:buNone/>
              <a:defRPr sz="5000">
                <a:solidFill>
                  <a:schemeClr val="accent4"/>
                </a:solidFill>
              </a:defRPr>
            </a:lvl6pPr>
            <a:lvl7pPr lvl="6" rtl="0">
              <a:spcBef>
                <a:spcPts val="0"/>
              </a:spcBef>
              <a:spcAft>
                <a:spcPts val="0"/>
              </a:spcAft>
              <a:buClr>
                <a:schemeClr val="accent4"/>
              </a:buClr>
              <a:buSzPts val="5000"/>
              <a:buNone/>
              <a:defRPr sz="5000">
                <a:solidFill>
                  <a:schemeClr val="accent4"/>
                </a:solidFill>
              </a:defRPr>
            </a:lvl7pPr>
            <a:lvl8pPr lvl="7" rtl="0">
              <a:spcBef>
                <a:spcPts val="0"/>
              </a:spcBef>
              <a:spcAft>
                <a:spcPts val="0"/>
              </a:spcAft>
              <a:buClr>
                <a:schemeClr val="accent4"/>
              </a:buClr>
              <a:buSzPts val="5000"/>
              <a:buNone/>
              <a:defRPr sz="5000">
                <a:solidFill>
                  <a:schemeClr val="accent4"/>
                </a:solidFill>
              </a:defRPr>
            </a:lvl8pPr>
            <a:lvl9pPr lvl="8" rtl="0">
              <a:spcBef>
                <a:spcPts val="0"/>
              </a:spcBef>
              <a:spcAft>
                <a:spcPts val="0"/>
              </a:spcAft>
              <a:buClr>
                <a:schemeClr val="accent4"/>
              </a:buClr>
              <a:buSzPts val="5000"/>
              <a:buNone/>
              <a:defRPr sz="5000">
                <a:solidFill>
                  <a:schemeClr val="accent4"/>
                </a:solidFill>
              </a:defRPr>
            </a:lvl9pPr>
          </a:lstStyle>
          <a:p>
            <a:r>
              <a:t>xx%</a:t>
            </a:r>
          </a:p>
        </p:txBody>
      </p:sp>
      <p:sp>
        <p:nvSpPr>
          <p:cNvPr id="169" name="Google Shape;169;p21"/>
          <p:cNvSpPr txBox="1"/>
          <p:nvPr>
            <p:ph idx="5" type="subTitle"/>
          </p:nvPr>
        </p:nvSpPr>
        <p:spPr>
          <a:xfrm>
            <a:off x="5749163" y="4064104"/>
            <a:ext cx="2574000" cy="4383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grpSp>
        <p:nvGrpSpPr>
          <p:cNvPr id="170" name="Google Shape;170;p21"/>
          <p:cNvGrpSpPr/>
          <p:nvPr/>
        </p:nvGrpSpPr>
        <p:grpSpPr>
          <a:xfrm>
            <a:off x="-11" y="243"/>
            <a:ext cx="9144011" cy="2571507"/>
            <a:chOff x="-11" y="243"/>
            <a:chExt cx="9144011" cy="2571507"/>
          </a:xfrm>
        </p:grpSpPr>
        <p:sp>
          <p:nvSpPr>
            <p:cNvPr id="171" name="Google Shape;171;p21"/>
            <p:cNvSpPr/>
            <p:nvPr/>
          </p:nvSpPr>
          <p:spPr>
            <a:xfrm rot="10800000">
              <a:off x="5283564" y="243"/>
              <a:ext cx="3860436" cy="2571507"/>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flipH="1" rot="10800000">
              <a:off x="-11" y="243"/>
              <a:ext cx="3860436" cy="2571507"/>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1"/>
          <p:cNvSpPr/>
          <p:nvPr/>
        </p:nvSpPr>
        <p:spPr>
          <a:xfrm flipH="1" rot="10800000">
            <a:off x="2756174" y="4263420"/>
            <a:ext cx="2869651" cy="1493342"/>
          </a:xfrm>
          <a:custGeom>
            <a:rect b="b" l="l" r="r" t="t"/>
            <a:pathLst>
              <a:path extrusionOk="0" h="49330" w="94794">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_1_1_1_1_1">
    <p:spTree>
      <p:nvGrpSpPr>
        <p:cNvPr id="174" name="Shape 174"/>
        <p:cNvGrpSpPr/>
        <p:nvPr/>
      </p:nvGrpSpPr>
      <p:grpSpPr>
        <a:xfrm>
          <a:off x="0" y="0"/>
          <a:ext cx="0" cy="0"/>
          <a:chOff x="0" y="0"/>
          <a:chExt cx="0" cy="0"/>
        </a:xfrm>
      </p:grpSpPr>
      <p:sp>
        <p:nvSpPr>
          <p:cNvPr id="175" name="Google Shape;175;p22"/>
          <p:cNvSpPr txBox="1"/>
          <p:nvPr>
            <p:ph hasCustomPrompt="1" type="title"/>
          </p:nvPr>
        </p:nvSpPr>
        <p:spPr>
          <a:xfrm>
            <a:off x="903966" y="2846644"/>
            <a:ext cx="13923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76" name="Google Shape;176;p22"/>
          <p:cNvSpPr txBox="1"/>
          <p:nvPr>
            <p:ph hasCustomPrompt="1" idx="2" type="title"/>
          </p:nvPr>
        </p:nvSpPr>
        <p:spPr>
          <a:xfrm>
            <a:off x="6847734" y="2846644"/>
            <a:ext cx="13923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4"/>
              </a:buClr>
              <a:buSzPts val="3200"/>
              <a:buNone/>
              <a:defRPr>
                <a:solidFill>
                  <a:schemeClr val="dk1"/>
                </a:solidFill>
              </a:defRPr>
            </a:lvl1pPr>
            <a:lvl2pPr lvl="1" rtl="0">
              <a:spcBef>
                <a:spcPts val="0"/>
              </a:spcBef>
              <a:spcAft>
                <a:spcPts val="0"/>
              </a:spcAft>
              <a:buClr>
                <a:schemeClr val="accent4"/>
              </a:buClr>
              <a:buSzPts val="3200"/>
              <a:buNone/>
              <a:defRPr sz="3200">
                <a:solidFill>
                  <a:schemeClr val="accent4"/>
                </a:solidFill>
              </a:defRPr>
            </a:lvl2pPr>
            <a:lvl3pPr lvl="2" rtl="0">
              <a:spcBef>
                <a:spcPts val="0"/>
              </a:spcBef>
              <a:spcAft>
                <a:spcPts val="0"/>
              </a:spcAft>
              <a:buClr>
                <a:schemeClr val="accent4"/>
              </a:buClr>
              <a:buSzPts val="3200"/>
              <a:buNone/>
              <a:defRPr sz="3200">
                <a:solidFill>
                  <a:schemeClr val="accent4"/>
                </a:solidFill>
              </a:defRPr>
            </a:lvl3pPr>
            <a:lvl4pPr lvl="3" rtl="0">
              <a:spcBef>
                <a:spcPts val="0"/>
              </a:spcBef>
              <a:spcAft>
                <a:spcPts val="0"/>
              </a:spcAft>
              <a:buClr>
                <a:schemeClr val="accent4"/>
              </a:buClr>
              <a:buSzPts val="3200"/>
              <a:buNone/>
              <a:defRPr sz="3200">
                <a:solidFill>
                  <a:schemeClr val="accent4"/>
                </a:solidFill>
              </a:defRPr>
            </a:lvl4pPr>
            <a:lvl5pPr lvl="4" rtl="0">
              <a:spcBef>
                <a:spcPts val="0"/>
              </a:spcBef>
              <a:spcAft>
                <a:spcPts val="0"/>
              </a:spcAft>
              <a:buClr>
                <a:schemeClr val="accent4"/>
              </a:buClr>
              <a:buSzPts val="3200"/>
              <a:buNone/>
              <a:defRPr sz="3200">
                <a:solidFill>
                  <a:schemeClr val="accent4"/>
                </a:solidFill>
              </a:defRPr>
            </a:lvl5pPr>
            <a:lvl6pPr lvl="5" rtl="0">
              <a:spcBef>
                <a:spcPts val="0"/>
              </a:spcBef>
              <a:spcAft>
                <a:spcPts val="0"/>
              </a:spcAft>
              <a:buClr>
                <a:schemeClr val="accent4"/>
              </a:buClr>
              <a:buSzPts val="3200"/>
              <a:buNone/>
              <a:defRPr sz="3200">
                <a:solidFill>
                  <a:schemeClr val="accent4"/>
                </a:solidFill>
              </a:defRPr>
            </a:lvl6pPr>
            <a:lvl7pPr lvl="6" rtl="0">
              <a:spcBef>
                <a:spcPts val="0"/>
              </a:spcBef>
              <a:spcAft>
                <a:spcPts val="0"/>
              </a:spcAft>
              <a:buClr>
                <a:schemeClr val="accent4"/>
              </a:buClr>
              <a:buSzPts val="3200"/>
              <a:buNone/>
              <a:defRPr sz="3200">
                <a:solidFill>
                  <a:schemeClr val="accent4"/>
                </a:solidFill>
              </a:defRPr>
            </a:lvl7pPr>
            <a:lvl8pPr lvl="7" rtl="0">
              <a:spcBef>
                <a:spcPts val="0"/>
              </a:spcBef>
              <a:spcAft>
                <a:spcPts val="0"/>
              </a:spcAft>
              <a:buClr>
                <a:schemeClr val="accent4"/>
              </a:buClr>
              <a:buSzPts val="3200"/>
              <a:buNone/>
              <a:defRPr sz="3200">
                <a:solidFill>
                  <a:schemeClr val="accent4"/>
                </a:solidFill>
              </a:defRPr>
            </a:lvl8pPr>
            <a:lvl9pPr lvl="8" rtl="0">
              <a:spcBef>
                <a:spcPts val="0"/>
              </a:spcBef>
              <a:spcAft>
                <a:spcPts val="0"/>
              </a:spcAft>
              <a:buClr>
                <a:schemeClr val="accent4"/>
              </a:buClr>
              <a:buSzPts val="3200"/>
              <a:buNone/>
              <a:defRPr sz="3200">
                <a:solidFill>
                  <a:schemeClr val="accent4"/>
                </a:solidFill>
              </a:defRPr>
            </a:lvl9pPr>
          </a:lstStyle>
          <a:p>
            <a:r>
              <a:t>xx%</a:t>
            </a:r>
          </a:p>
        </p:txBody>
      </p:sp>
      <p:sp>
        <p:nvSpPr>
          <p:cNvPr id="177" name="Google Shape;177;p22"/>
          <p:cNvSpPr txBox="1"/>
          <p:nvPr>
            <p:ph idx="3"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78" name="Google Shape;178;p22"/>
          <p:cNvSpPr txBox="1"/>
          <p:nvPr>
            <p:ph idx="1" type="subTitle"/>
          </p:nvPr>
        </p:nvSpPr>
        <p:spPr>
          <a:xfrm flipH="1">
            <a:off x="719616" y="3531469"/>
            <a:ext cx="1761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gn="ctr">
              <a:lnSpc>
                <a:spcPct val="100000"/>
              </a:lnSpc>
              <a:spcBef>
                <a:spcPts val="0"/>
              </a:spcBef>
              <a:spcAft>
                <a:spcPts val="0"/>
              </a:spcAft>
              <a:buNone/>
              <a:defRPr b="1" sz="2200">
                <a:latin typeface="Convergence"/>
                <a:ea typeface="Convergence"/>
                <a:cs typeface="Convergence"/>
                <a:sym typeface="Convergence"/>
              </a:defRPr>
            </a:lvl2pPr>
            <a:lvl3pPr lvl="2" rtl="0" algn="ctr">
              <a:lnSpc>
                <a:spcPct val="100000"/>
              </a:lnSpc>
              <a:spcBef>
                <a:spcPts val="0"/>
              </a:spcBef>
              <a:spcAft>
                <a:spcPts val="0"/>
              </a:spcAft>
              <a:buNone/>
              <a:defRPr b="1" sz="2200">
                <a:latin typeface="Convergence"/>
                <a:ea typeface="Convergence"/>
                <a:cs typeface="Convergence"/>
                <a:sym typeface="Convergence"/>
              </a:defRPr>
            </a:lvl3pPr>
            <a:lvl4pPr lvl="3" rtl="0" algn="ctr">
              <a:lnSpc>
                <a:spcPct val="100000"/>
              </a:lnSpc>
              <a:spcBef>
                <a:spcPts val="0"/>
              </a:spcBef>
              <a:spcAft>
                <a:spcPts val="0"/>
              </a:spcAft>
              <a:buNone/>
              <a:defRPr b="1" sz="2200">
                <a:latin typeface="Convergence"/>
                <a:ea typeface="Convergence"/>
                <a:cs typeface="Convergence"/>
                <a:sym typeface="Convergence"/>
              </a:defRPr>
            </a:lvl4pPr>
            <a:lvl5pPr lvl="4" rtl="0" algn="ctr">
              <a:lnSpc>
                <a:spcPct val="100000"/>
              </a:lnSpc>
              <a:spcBef>
                <a:spcPts val="0"/>
              </a:spcBef>
              <a:spcAft>
                <a:spcPts val="0"/>
              </a:spcAft>
              <a:buNone/>
              <a:defRPr b="1" sz="2200">
                <a:latin typeface="Convergence"/>
                <a:ea typeface="Convergence"/>
                <a:cs typeface="Convergence"/>
                <a:sym typeface="Convergence"/>
              </a:defRPr>
            </a:lvl5pPr>
            <a:lvl6pPr lvl="5" rtl="0" algn="ctr">
              <a:lnSpc>
                <a:spcPct val="100000"/>
              </a:lnSpc>
              <a:spcBef>
                <a:spcPts val="0"/>
              </a:spcBef>
              <a:spcAft>
                <a:spcPts val="0"/>
              </a:spcAft>
              <a:buNone/>
              <a:defRPr b="1" sz="2200">
                <a:latin typeface="Convergence"/>
                <a:ea typeface="Convergence"/>
                <a:cs typeface="Convergence"/>
                <a:sym typeface="Convergence"/>
              </a:defRPr>
            </a:lvl6pPr>
            <a:lvl7pPr lvl="6" rtl="0" algn="ctr">
              <a:lnSpc>
                <a:spcPct val="100000"/>
              </a:lnSpc>
              <a:spcBef>
                <a:spcPts val="0"/>
              </a:spcBef>
              <a:spcAft>
                <a:spcPts val="0"/>
              </a:spcAft>
              <a:buNone/>
              <a:defRPr b="1" sz="2200">
                <a:latin typeface="Convergence"/>
                <a:ea typeface="Convergence"/>
                <a:cs typeface="Convergence"/>
                <a:sym typeface="Convergence"/>
              </a:defRPr>
            </a:lvl7pPr>
            <a:lvl8pPr lvl="7" rtl="0" algn="ctr">
              <a:lnSpc>
                <a:spcPct val="100000"/>
              </a:lnSpc>
              <a:spcBef>
                <a:spcPts val="0"/>
              </a:spcBef>
              <a:spcAft>
                <a:spcPts val="0"/>
              </a:spcAft>
              <a:buNone/>
              <a:defRPr b="1" sz="2200">
                <a:latin typeface="Convergence"/>
                <a:ea typeface="Convergence"/>
                <a:cs typeface="Convergence"/>
                <a:sym typeface="Convergence"/>
              </a:defRPr>
            </a:lvl8pPr>
            <a:lvl9pPr lvl="8" rtl="0" algn="ct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79" name="Google Shape;179;p22"/>
          <p:cNvSpPr txBox="1"/>
          <p:nvPr>
            <p:ph idx="4" type="subTitle"/>
          </p:nvPr>
        </p:nvSpPr>
        <p:spPr>
          <a:xfrm flipH="1">
            <a:off x="719616" y="3863013"/>
            <a:ext cx="17610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80" name="Google Shape;180;p22"/>
          <p:cNvSpPr txBox="1"/>
          <p:nvPr>
            <p:ph idx="5" type="subTitle"/>
          </p:nvPr>
        </p:nvSpPr>
        <p:spPr>
          <a:xfrm flipH="1">
            <a:off x="6663384" y="3531469"/>
            <a:ext cx="1761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gn="ctr">
              <a:lnSpc>
                <a:spcPct val="100000"/>
              </a:lnSpc>
              <a:spcBef>
                <a:spcPts val="0"/>
              </a:spcBef>
              <a:spcAft>
                <a:spcPts val="0"/>
              </a:spcAft>
              <a:buNone/>
              <a:defRPr b="1" sz="2200">
                <a:latin typeface="Convergence"/>
                <a:ea typeface="Convergence"/>
                <a:cs typeface="Convergence"/>
                <a:sym typeface="Convergence"/>
              </a:defRPr>
            </a:lvl2pPr>
            <a:lvl3pPr lvl="2" rtl="0" algn="ctr">
              <a:lnSpc>
                <a:spcPct val="100000"/>
              </a:lnSpc>
              <a:spcBef>
                <a:spcPts val="0"/>
              </a:spcBef>
              <a:spcAft>
                <a:spcPts val="0"/>
              </a:spcAft>
              <a:buNone/>
              <a:defRPr b="1" sz="2200">
                <a:latin typeface="Convergence"/>
                <a:ea typeface="Convergence"/>
                <a:cs typeface="Convergence"/>
                <a:sym typeface="Convergence"/>
              </a:defRPr>
            </a:lvl3pPr>
            <a:lvl4pPr lvl="3" rtl="0" algn="ctr">
              <a:lnSpc>
                <a:spcPct val="100000"/>
              </a:lnSpc>
              <a:spcBef>
                <a:spcPts val="0"/>
              </a:spcBef>
              <a:spcAft>
                <a:spcPts val="0"/>
              </a:spcAft>
              <a:buNone/>
              <a:defRPr b="1" sz="2200">
                <a:latin typeface="Convergence"/>
                <a:ea typeface="Convergence"/>
                <a:cs typeface="Convergence"/>
                <a:sym typeface="Convergence"/>
              </a:defRPr>
            </a:lvl4pPr>
            <a:lvl5pPr lvl="4" rtl="0" algn="ctr">
              <a:lnSpc>
                <a:spcPct val="100000"/>
              </a:lnSpc>
              <a:spcBef>
                <a:spcPts val="0"/>
              </a:spcBef>
              <a:spcAft>
                <a:spcPts val="0"/>
              </a:spcAft>
              <a:buNone/>
              <a:defRPr b="1" sz="2200">
                <a:latin typeface="Convergence"/>
                <a:ea typeface="Convergence"/>
                <a:cs typeface="Convergence"/>
                <a:sym typeface="Convergence"/>
              </a:defRPr>
            </a:lvl5pPr>
            <a:lvl6pPr lvl="5" rtl="0" algn="ctr">
              <a:lnSpc>
                <a:spcPct val="100000"/>
              </a:lnSpc>
              <a:spcBef>
                <a:spcPts val="0"/>
              </a:spcBef>
              <a:spcAft>
                <a:spcPts val="0"/>
              </a:spcAft>
              <a:buNone/>
              <a:defRPr b="1" sz="2200">
                <a:latin typeface="Convergence"/>
                <a:ea typeface="Convergence"/>
                <a:cs typeface="Convergence"/>
                <a:sym typeface="Convergence"/>
              </a:defRPr>
            </a:lvl6pPr>
            <a:lvl7pPr lvl="6" rtl="0" algn="ctr">
              <a:lnSpc>
                <a:spcPct val="100000"/>
              </a:lnSpc>
              <a:spcBef>
                <a:spcPts val="0"/>
              </a:spcBef>
              <a:spcAft>
                <a:spcPts val="0"/>
              </a:spcAft>
              <a:buNone/>
              <a:defRPr b="1" sz="2200">
                <a:latin typeface="Convergence"/>
                <a:ea typeface="Convergence"/>
                <a:cs typeface="Convergence"/>
                <a:sym typeface="Convergence"/>
              </a:defRPr>
            </a:lvl7pPr>
            <a:lvl8pPr lvl="7" rtl="0" algn="ctr">
              <a:lnSpc>
                <a:spcPct val="100000"/>
              </a:lnSpc>
              <a:spcBef>
                <a:spcPts val="0"/>
              </a:spcBef>
              <a:spcAft>
                <a:spcPts val="0"/>
              </a:spcAft>
              <a:buNone/>
              <a:defRPr b="1" sz="2200">
                <a:latin typeface="Convergence"/>
                <a:ea typeface="Convergence"/>
                <a:cs typeface="Convergence"/>
                <a:sym typeface="Convergence"/>
              </a:defRPr>
            </a:lvl8pPr>
            <a:lvl9pPr lvl="8" rtl="0" algn="ct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81" name="Google Shape;181;p22"/>
          <p:cNvSpPr txBox="1"/>
          <p:nvPr>
            <p:ph idx="6" type="subTitle"/>
          </p:nvPr>
        </p:nvSpPr>
        <p:spPr>
          <a:xfrm flipH="1">
            <a:off x="6663384" y="3863013"/>
            <a:ext cx="17610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82" name="Google Shape;182;p22"/>
          <p:cNvSpPr txBox="1"/>
          <p:nvPr>
            <p:ph hasCustomPrompt="1" idx="7" type="title"/>
          </p:nvPr>
        </p:nvSpPr>
        <p:spPr>
          <a:xfrm>
            <a:off x="2809022" y="2846644"/>
            <a:ext cx="13923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83" name="Google Shape;183;p22"/>
          <p:cNvSpPr txBox="1"/>
          <p:nvPr>
            <p:ph idx="8" type="subTitle"/>
          </p:nvPr>
        </p:nvSpPr>
        <p:spPr>
          <a:xfrm flipH="1">
            <a:off x="2624672" y="3531469"/>
            <a:ext cx="1761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gn="ctr">
              <a:lnSpc>
                <a:spcPct val="100000"/>
              </a:lnSpc>
              <a:spcBef>
                <a:spcPts val="0"/>
              </a:spcBef>
              <a:spcAft>
                <a:spcPts val="0"/>
              </a:spcAft>
              <a:buNone/>
              <a:defRPr b="1" sz="2200">
                <a:latin typeface="Convergence"/>
                <a:ea typeface="Convergence"/>
                <a:cs typeface="Convergence"/>
                <a:sym typeface="Convergence"/>
              </a:defRPr>
            </a:lvl2pPr>
            <a:lvl3pPr lvl="2" rtl="0" algn="ctr">
              <a:lnSpc>
                <a:spcPct val="100000"/>
              </a:lnSpc>
              <a:spcBef>
                <a:spcPts val="0"/>
              </a:spcBef>
              <a:spcAft>
                <a:spcPts val="0"/>
              </a:spcAft>
              <a:buNone/>
              <a:defRPr b="1" sz="2200">
                <a:latin typeface="Convergence"/>
                <a:ea typeface="Convergence"/>
                <a:cs typeface="Convergence"/>
                <a:sym typeface="Convergence"/>
              </a:defRPr>
            </a:lvl3pPr>
            <a:lvl4pPr lvl="3" rtl="0" algn="ctr">
              <a:lnSpc>
                <a:spcPct val="100000"/>
              </a:lnSpc>
              <a:spcBef>
                <a:spcPts val="0"/>
              </a:spcBef>
              <a:spcAft>
                <a:spcPts val="0"/>
              </a:spcAft>
              <a:buNone/>
              <a:defRPr b="1" sz="2200">
                <a:latin typeface="Convergence"/>
                <a:ea typeface="Convergence"/>
                <a:cs typeface="Convergence"/>
                <a:sym typeface="Convergence"/>
              </a:defRPr>
            </a:lvl4pPr>
            <a:lvl5pPr lvl="4" rtl="0" algn="ctr">
              <a:lnSpc>
                <a:spcPct val="100000"/>
              </a:lnSpc>
              <a:spcBef>
                <a:spcPts val="0"/>
              </a:spcBef>
              <a:spcAft>
                <a:spcPts val="0"/>
              </a:spcAft>
              <a:buNone/>
              <a:defRPr b="1" sz="2200">
                <a:latin typeface="Convergence"/>
                <a:ea typeface="Convergence"/>
                <a:cs typeface="Convergence"/>
                <a:sym typeface="Convergence"/>
              </a:defRPr>
            </a:lvl5pPr>
            <a:lvl6pPr lvl="5" rtl="0" algn="ctr">
              <a:lnSpc>
                <a:spcPct val="100000"/>
              </a:lnSpc>
              <a:spcBef>
                <a:spcPts val="0"/>
              </a:spcBef>
              <a:spcAft>
                <a:spcPts val="0"/>
              </a:spcAft>
              <a:buNone/>
              <a:defRPr b="1" sz="2200">
                <a:latin typeface="Convergence"/>
                <a:ea typeface="Convergence"/>
                <a:cs typeface="Convergence"/>
                <a:sym typeface="Convergence"/>
              </a:defRPr>
            </a:lvl6pPr>
            <a:lvl7pPr lvl="6" rtl="0" algn="ctr">
              <a:lnSpc>
                <a:spcPct val="100000"/>
              </a:lnSpc>
              <a:spcBef>
                <a:spcPts val="0"/>
              </a:spcBef>
              <a:spcAft>
                <a:spcPts val="0"/>
              </a:spcAft>
              <a:buNone/>
              <a:defRPr b="1" sz="2200">
                <a:latin typeface="Convergence"/>
                <a:ea typeface="Convergence"/>
                <a:cs typeface="Convergence"/>
                <a:sym typeface="Convergence"/>
              </a:defRPr>
            </a:lvl7pPr>
            <a:lvl8pPr lvl="7" rtl="0" algn="ctr">
              <a:lnSpc>
                <a:spcPct val="100000"/>
              </a:lnSpc>
              <a:spcBef>
                <a:spcPts val="0"/>
              </a:spcBef>
              <a:spcAft>
                <a:spcPts val="0"/>
              </a:spcAft>
              <a:buNone/>
              <a:defRPr b="1" sz="2200">
                <a:latin typeface="Convergence"/>
                <a:ea typeface="Convergence"/>
                <a:cs typeface="Convergence"/>
                <a:sym typeface="Convergence"/>
              </a:defRPr>
            </a:lvl8pPr>
            <a:lvl9pPr lvl="8" rtl="0" algn="ct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84" name="Google Shape;184;p22"/>
          <p:cNvSpPr txBox="1"/>
          <p:nvPr>
            <p:ph idx="9" type="subTitle"/>
          </p:nvPr>
        </p:nvSpPr>
        <p:spPr>
          <a:xfrm flipH="1">
            <a:off x="2624672" y="3863013"/>
            <a:ext cx="17610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85" name="Google Shape;185;p22"/>
          <p:cNvSpPr txBox="1"/>
          <p:nvPr>
            <p:ph hasCustomPrompt="1" idx="13" type="title"/>
          </p:nvPr>
        </p:nvSpPr>
        <p:spPr>
          <a:xfrm>
            <a:off x="4942678" y="2846644"/>
            <a:ext cx="1392300" cy="52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3200"/>
              <a:buNone/>
              <a:defRPr>
                <a:solidFill>
                  <a:schemeClr val="dk1"/>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86" name="Google Shape;186;p22"/>
          <p:cNvSpPr txBox="1"/>
          <p:nvPr>
            <p:ph idx="14" type="subTitle"/>
          </p:nvPr>
        </p:nvSpPr>
        <p:spPr>
          <a:xfrm flipH="1">
            <a:off x="4758328" y="3531469"/>
            <a:ext cx="17610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gn="ctr">
              <a:lnSpc>
                <a:spcPct val="100000"/>
              </a:lnSpc>
              <a:spcBef>
                <a:spcPts val="0"/>
              </a:spcBef>
              <a:spcAft>
                <a:spcPts val="0"/>
              </a:spcAft>
              <a:buNone/>
              <a:defRPr b="1" sz="2200">
                <a:latin typeface="Convergence"/>
                <a:ea typeface="Convergence"/>
                <a:cs typeface="Convergence"/>
                <a:sym typeface="Convergence"/>
              </a:defRPr>
            </a:lvl2pPr>
            <a:lvl3pPr lvl="2" rtl="0" algn="ctr">
              <a:lnSpc>
                <a:spcPct val="100000"/>
              </a:lnSpc>
              <a:spcBef>
                <a:spcPts val="0"/>
              </a:spcBef>
              <a:spcAft>
                <a:spcPts val="0"/>
              </a:spcAft>
              <a:buNone/>
              <a:defRPr b="1" sz="2200">
                <a:latin typeface="Convergence"/>
                <a:ea typeface="Convergence"/>
                <a:cs typeface="Convergence"/>
                <a:sym typeface="Convergence"/>
              </a:defRPr>
            </a:lvl3pPr>
            <a:lvl4pPr lvl="3" rtl="0" algn="ctr">
              <a:lnSpc>
                <a:spcPct val="100000"/>
              </a:lnSpc>
              <a:spcBef>
                <a:spcPts val="0"/>
              </a:spcBef>
              <a:spcAft>
                <a:spcPts val="0"/>
              </a:spcAft>
              <a:buNone/>
              <a:defRPr b="1" sz="2200">
                <a:latin typeface="Convergence"/>
                <a:ea typeface="Convergence"/>
                <a:cs typeface="Convergence"/>
                <a:sym typeface="Convergence"/>
              </a:defRPr>
            </a:lvl4pPr>
            <a:lvl5pPr lvl="4" rtl="0" algn="ctr">
              <a:lnSpc>
                <a:spcPct val="100000"/>
              </a:lnSpc>
              <a:spcBef>
                <a:spcPts val="0"/>
              </a:spcBef>
              <a:spcAft>
                <a:spcPts val="0"/>
              </a:spcAft>
              <a:buNone/>
              <a:defRPr b="1" sz="2200">
                <a:latin typeface="Convergence"/>
                <a:ea typeface="Convergence"/>
                <a:cs typeface="Convergence"/>
                <a:sym typeface="Convergence"/>
              </a:defRPr>
            </a:lvl5pPr>
            <a:lvl6pPr lvl="5" rtl="0" algn="ctr">
              <a:lnSpc>
                <a:spcPct val="100000"/>
              </a:lnSpc>
              <a:spcBef>
                <a:spcPts val="0"/>
              </a:spcBef>
              <a:spcAft>
                <a:spcPts val="0"/>
              </a:spcAft>
              <a:buNone/>
              <a:defRPr b="1" sz="2200">
                <a:latin typeface="Convergence"/>
                <a:ea typeface="Convergence"/>
                <a:cs typeface="Convergence"/>
                <a:sym typeface="Convergence"/>
              </a:defRPr>
            </a:lvl6pPr>
            <a:lvl7pPr lvl="6" rtl="0" algn="ctr">
              <a:lnSpc>
                <a:spcPct val="100000"/>
              </a:lnSpc>
              <a:spcBef>
                <a:spcPts val="0"/>
              </a:spcBef>
              <a:spcAft>
                <a:spcPts val="0"/>
              </a:spcAft>
              <a:buNone/>
              <a:defRPr b="1" sz="2200">
                <a:latin typeface="Convergence"/>
                <a:ea typeface="Convergence"/>
                <a:cs typeface="Convergence"/>
                <a:sym typeface="Convergence"/>
              </a:defRPr>
            </a:lvl7pPr>
            <a:lvl8pPr lvl="7" rtl="0" algn="ctr">
              <a:lnSpc>
                <a:spcPct val="100000"/>
              </a:lnSpc>
              <a:spcBef>
                <a:spcPts val="0"/>
              </a:spcBef>
              <a:spcAft>
                <a:spcPts val="0"/>
              </a:spcAft>
              <a:buNone/>
              <a:defRPr b="1" sz="2200">
                <a:latin typeface="Convergence"/>
                <a:ea typeface="Convergence"/>
                <a:cs typeface="Convergence"/>
                <a:sym typeface="Convergence"/>
              </a:defRPr>
            </a:lvl8pPr>
            <a:lvl9pPr lvl="8" rtl="0" algn="ctr">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187" name="Google Shape;187;p22"/>
          <p:cNvSpPr txBox="1"/>
          <p:nvPr>
            <p:ph idx="15" type="subTitle"/>
          </p:nvPr>
        </p:nvSpPr>
        <p:spPr>
          <a:xfrm flipH="1">
            <a:off x="4758328" y="3863013"/>
            <a:ext cx="1761000" cy="69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188" name="Google Shape;188;p22"/>
          <p:cNvSpPr/>
          <p:nvPr/>
        </p:nvSpPr>
        <p:spPr>
          <a:xfrm flipH="1" rot="10800000">
            <a:off x="0" y="3956208"/>
            <a:ext cx="2127326" cy="1187292"/>
          </a:xfrm>
          <a:custGeom>
            <a:rect b="b" l="l" r="r" t="t"/>
            <a:pathLst>
              <a:path extrusionOk="0" h="100853" w="180703">
                <a:moveTo>
                  <a:pt x="0" y="0"/>
                </a:moveTo>
                <a:lnTo>
                  <a:pt x="0" y="100853"/>
                </a:lnTo>
                <a:cubicBezTo>
                  <a:pt x="0" y="100853"/>
                  <a:pt x="61" y="76384"/>
                  <a:pt x="20821" y="71186"/>
                </a:cubicBezTo>
                <a:cubicBezTo>
                  <a:pt x="41612" y="66019"/>
                  <a:pt x="54834" y="62463"/>
                  <a:pt x="63223" y="41125"/>
                </a:cubicBezTo>
                <a:cubicBezTo>
                  <a:pt x="69828" y="24362"/>
                  <a:pt x="80380" y="9787"/>
                  <a:pt x="100266" y="9787"/>
                </a:cubicBezTo>
                <a:cubicBezTo>
                  <a:pt x="105728" y="9787"/>
                  <a:pt x="111895" y="10887"/>
                  <a:pt x="118878" y="13344"/>
                </a:cubicBezTo>
                <a:cubicBezTo>
                  <a:pt x="129509" y="17084"/>
                  <a:pt x="139198" y="18795"/>
                  <a:pt x="147623" y="18795"/>
                </a:cubicBezTo>
                <a:cubicBezTo>
                  <a:pt x="164874" y="18795"/>
                  <a:pt x="176822" y="11620"/>
                  <a:pt x="1807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rot="10800000">
            <a:off x="6839130" y="-6"/>
            <a:ext cx="2609670" cy="1738506"/>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7">
    <p:spTree>
      <p:nvGrpSpPr>
        <p:cNvPr id="190" name="Shape 190"/>
        <p:cNvGrpSpPr/>
        <p:nvPr/>
      </p:nvGrpSpPr>
      <p:grpSpPr>
        <a:xfrm>
          <a:off x="0" y="0"/>
          <a:ext cx="0" cy="0"/>
          <a:chOff x="0" y="0"/>
          <a:chExt cx="0" cy="0"/>
        </a:xfrm>
      </p:grpSpPr>
      <p:sp>
        <p:nvSpPr>
          <p:cNvPr id="191" name="Google Shape;191;p23"/>
          <p:cNvSpPr/>
          <p:nvPr/>
        </p:nvSpPr>
        <p:spPr>
          <a:xfrm>
            <a:off x="0" y="0"/>
            <a:ext cx="1911489" cy="1858428"/>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rot="10800000">
            <a:off x="4524294" y="2565221"/>
            <a:ext cx="4619706" cy="2578279"/>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txBox="1"/>
          <p:nvPr>
            <p:ph idx="1" type="body"/>
          </p:nvPr>
        </p:nvSpPr>
        <p:spPr>
          <a:xfrm>
            <a:off x="1850850" y="1684490"/>
            <a:ext cx="5442300" cy="26646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SzPts val="1500"/>
              <a:buChar char="●"/>
              <a:defRPr/>
            </a:lvl1pPr>
            <a:lvl2pPr indent="-323850" lvl="1" marL="914400" rtl="0">
              <a:spcBef>
                <a:spcPts val="60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194" name="Google Shape;194;p23"/>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_1">
    <p:spTree>
      <p:nvGrpSpPr>
        <p:cNvPr id="195" name="Shape 195"/>
        <p:cNvGrpSpPr/>
        <p:nvPr/>
      </p:nvGrpSpPr>
      <p:grpSpPr>
        <a:xfrm>
          <a:off x="0" y="0"/>
          <a:ext cx="0" cy="0"/>
          <a:chOff x="0" y="0"/>
          <a:chExt cx="0" cy="0"/>
        </a:xfrm>
      </p:grpSpPr>
      <p:sp>
        <p:nvSpPr>
          <p:cNvPr id="196" name="Google Shape;196;p24"/>
          <p:cNvSpPr txBox="1"/>
          <p:nvPr>
            <p:ph type="title"/>
          </p:nvPr>
        </p:nvSpPr>
        <p:spPr>
          <a:xfrm>
            <a:off x="829975" y="1561120"/>
            <a:ext cx="3122700" cy="919200"/>
          </a:xfrm>
          <a:prstGeom prst="rect">
            <a:avLst/>
          </a:prstGeom>
        </p:spPr>
        <p:txBody>
          <a:bodyPr anchorCtr="0" anchor="ctr" bIns="91425" lIns="91425" spcFirstLastPara="1" rIns="91425" wrap="square" tIns="91425">
            <a:noAutofit/>
          </a:bodyPr>
          <a:lstStyle>
            <a:lvl1pPr lvl="0" rtl="0" algn="l">
              <a:lnSpc>
                <a:spcPct val="90000"/>
              </a:lnSpc>
              <a:spcBef>
                <a:spcPts val="0"/>
              </a:spcBef>
              <a:spcAft>
                <a:spcPts val="0"/>
              </a:spcAft>
              <a:buSzPts val="32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197" name="Google Shape;197;p24"/>
          <p:cNvSpPr txBox="1"/>
          <p:nvPr>
            <p:ph idx="1" type="subTitle"/>
          </p:nvPr>
        </p:nvSpPr>
        <p:spPr>
          <a:xfrm>
            <a:off x="829975" y="2515238"/>
            <a:ext cx="2783100" cy="115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8" name="Google Shape;198;p24"/>
          <p:cNvSpPr/>
          <p:nvPr/>
        </p:nvSpPr>
        <p:spPr>
          <a:xfrm rot="10800000">
            <a:off x="3250975" y="-78"/>
            <a:ext cx="5893019" cy="3925802"/>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flipH="1" rot="10800000">
            <a:off x="0" y="3366409"/>
            <a:ext cx="1827830" cy="1777091"/>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0">
    <p:spTree>
      <p:nvGrpSpPr>
        <p:cNvPr id="200" name="Shape 200"/>
        <p:cNvGrpSpPr/>
        <p:nvPr/>
      </p:nvGrpSpPr>
      <p:grpSpPr>
        <a:xfrm>
          <a:off x="0" y="0"/>
          <a:ext cx="0" cy="0"/>
          <a:chOff x="0" y="0"/>
          <a:chExt cx="0" cy="0"/>
        </a:xfrm>
      </p:grpSpPr>
      <p:grpSp>
        <p:nvGrpSpPr>
          <p:cNvPr id="201" name="Google Shape;201;p25"/>
          <p:cNvGrpSpPr/>
          <p:nvPr/>
        </p:nvGrpSpPr>
        <p:grpSpPr>
          <a:xfrm>
            <a:off x="0" y="0"/>
            <a:ext cx="9144041" cy="5158191"/>
            <a:chOff x="0" y="0"/>
            <a:chExt cx="9144041" cy="5158191"/>
          </a:xfrm>
        </p:grpSpPr>
        <p:sp>
          <p:nvSpPr>
            <p:cNvPr id="202" name="Google Shape;202;p25"/>
            <p:cNvSpPr/>
            <p:nvPr/>
          </p:nvSpPr>
          <p:spPr>
            <a:xfrm>
              <a:off x="0" y="0"/>
              <a:ext cx="1728602" cy="1680618"/>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6501375" y="4126024"/>
              <a:ext cx="2642666" cy="1032168"/>
            </a:xfrm>
            <a:custGeom>
              <a:rect b="b" l="l" r="r" t="t"/>
              <a:pathLst>
                <a:path extrusionOk="0" h="30701" w="78604">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0_1">
    <p:spTree>
      <p:nvGrpSpPr>
        <p:cNvPr id="205" name="Shape 205"/>
        <p:cNvGrpSpPr/>
        <p:nvPr/>
      </p:nvGrpSpPr>
      <p:grpSpPr>
        <a:xfrm>
          <a:off x="0" y="0"/>
          <a:ext cx="0" cy="0"/>
          <a:chOff x="0" y="0"/>
          <a:chExt cx="0" cy="0"/>
        </a:xfrm>
      </p:grpSpPr>
      <p:sp>
        <p:nvSpPr>
          <p:cNvPr id="206" name="Google Shape;206;p26"/>
          <p:cNvSpPr/>
          <p:nvPr/>
        </p:nvSpPr>
        <p:spPr>
          <a:xfrm rot="10800000">
            <a:off x="-138297" y="-116599"/>
            <a:ext cx="1834731" cy="1245436"/>
          </a:xfrm>
          <a:custGeom>
            <a:rect b="b" l="l" r="r" t="t"/>
            <a:pathLst>
              <a:path extrusionOk="0" h="78626" w="115829">
                <a:moveTo>
                  <a:pt x="53387" y="0"/>
                </a:moveTo>
                <a:cubicBezTo>
                  <a:pt x="48480" y="0"/>
                  <a:pt x="43568" y="971"/>
                  <a:pt x="39328" y="3374"/>
                </a:cubicBezTo>
                <a:cubicBezTo>
                  <a:pt x="31883" y="7611"/>
                  <a:pt x="27500" y="17014"/>
                  <a:pt x="29263" y="25413"/>
                </a:cubicBezTo>
                <a:cubicBezTo>
                  <a:pt x="30243" y="30042"/>
                  <a:pt x="31932" y="34670"/>
                  <a:pt x="31394" y="39347"/>
                </a:cubicBezTo>
                <a:cubicBezTo>
                  <a:pt x="30806" y="44269"/>
                  <a:pt x="27769" y="48653"/>
                  <a:pt x="23974" y="51836"/>
                </a:cubicBezTo>
                <a:cubicBezTo>
                  <a:pt x="18880" y="56121"/>
                  <a:pt x="12513" y="58178"/>
                  <a:pt x="7493" y="62562"/>
                </a:cubicBezTo>
                <a:cubicBezTo>
                  <a:pt x="5192" y="64594"/>
                  <a:pt x="3012" y="66969"/>
                  <a:pt x="1837" y="69835"/>
                </a:cubicBezTo>
                <a:cubicBezTo>
                  <a:pt x="1494" y="70667"/>
                  <a:pt x="0" y="78356"/>
                  <a:pt x="1788" y="78356"/>
                </a:cubicBezTo>
                <a:lnTo>
                  <a:pt x="115828" y="78626"/>
                </a:lnTo>
                <a:lnTo>
                  <a:pt x="113992" y="4476"/>
                </a:lnTo>
                <a:cubicBezTo>
                  <a:pt x="110245" y="8272"/>
                  <a:pt x="104539" y="9251"/>
                  <a:pt x="99201" y="9398"/>
                </a:cubicBezTo>
                <a:cubicBezTo>
                  <a:pt x="98778" y="9411"/>
                  <a:pt x="98359" y="9417"/>
                  <a:pt x="97941" y="9417"/>
                </a:cubicBezTo>
                <a:cubicBezTo>
                  <a:pt x="90272" y="9417"/>
                  <a:pt x="83374" y="7332"/>
                  <a:pt x="76035" y="4917"/>
                </a:cubicBezTo>
                <a:cubicBezTo>
                  <a:pt x="70036" y="2909"/>
                  <a:pt x="63987" y="926"/>
                  <a:pt x="57694" y="240"/>
                </a:cubicBezTo>
                <a:cubicBezTo>
                  <a:pt x="56270" y="84"/>
                  <a:pt x="54829" y="0"/>
                  <a:pt x="533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208" name="Google Shape;208;p26"/>
          <p:cNvSpPr/>
          <p:nvPr/>
        </p:nvSpPr>
        <p:spPr>
          <a:xfrm>
            <a:off x="7943674" y="4351425"/>
            <a:ext cx="1338694" cy="908720"/>
          </a:xfrm>
          <a:custGeom>
            <a:rect b="b" l="l" r="r" t="t"/>
            <a:pathLst>
              <a:path extrusionOk="0" h="78626" w="115829">
                <a:moveTo>
                  <a:pt x="53387" y="0"/>
                </a:moveTo>
                <a:cubicBezTo>
                  <a:pt x="48480" y="0"/>
                  <a:pt x="43568" y="971"/>
                  <a:pt x="39328" y="3374"/>
                </a:cubicBezTo>
                <a:cubicBezTo>
                  <a:pt x="31883" y="7611"/>
                  <a:pt x="27500" y="17014"/>
                  <a:pt x="29263" y="25413"/>
                </a:cubicBezTo>
                <a:cubicBezTo>
                  <a:pt x="30243" y="30042"/>
                  <a:pt x="31932" y="34670"/>
                  <a:pt x="31394" y="39347"/>
                </a:cubicBezTo>
                <a:cubicBezTo>
                  <a:pt x="30806" y="44269"/>
                  <a:pt x="27769" y="48653"/>
                  <a:pt x="23974" y="51836"/>
                </a:cubicBezTo>
                <a:cubicBezTo>
                  <a:pt x="18880" y="56121"/>
                  <a:pt x="12513" y="58178"/>
                  <a:pt x="7493" y="62562"/>
                </a:cubicBezTo>
                <a:cubicBezTo>
                  <a:pt x="5192" y="64594"/>
                  <a:pt x="3012" y="66969"/>
                  <a:pt x="1837" y="69835"/>
                </a:cubicBezTo>
                <a:cubicBezTo>
                  <a:pt x="1494" y="70667"/>
                  <a:pt x="0" y="78356"/>
                  <a:pt x="1788" y="78356"/>
                </a:cubicBezTo>
                <a:lnTo>
                  <a:pt x="115828" y="78626"/>
                </a:lnTo>
                <a:lnTo>
                  <a:pt x="113992" y="4476"/>
                </a:lnTo>
                <a:cubicBezTo>
                  <a:pt x="110245" y="8272"/>
                  <a:pt x="104539" y="9251"/>
                  <a:pt x="99201" y="9398"/>
                </a:cubicBezTo>
                <a:cubicBezTo>
                  <a:pt x="98778" y="9411"/>
                  <a:pt x="98359" y="9417"/>
                  <a:pt x="97941" y="9417"/>
                </a:cubicBezTo>
                <a:cubicBezTo>
                  <a:pt x="90272" y="9417"/>
                  <a:pt x="83374" y="7332"/>
                  <a:pt x="76035" y="4917"/>
                </a:cubicBezTo>
                <a:cubicBezTo>
                  <a:pt x="70036" y="2909"/>
                  <a:pt x="63987" y="926"/>
                  <a:pt x="57694" y="240"/>
                </a:cubicBezTo>
                <a:cubicBezTo>
                  <a:pt x="56270" y="84"/>
                  <a:pt x="54829" y="0"/>
                  <a:pt x="5338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209" name="Shape 209"/>
        <p:cNvGrpSpPr/>
        <p:nvPr/>
      </p:nvGrpSpPr>
      <p:grpSpPr>
        <a:xfrm>
          <a:off x="0" y="0"/>
          <a:ext cx="0" cy="0"/>
          <a:chOff x="0" y="0"/>
          <a:chExt cx="0" cy="0"/>
        </a:xfrm>
      </p:grpSpPr>
      <p:sp>
        <p:nvSpPr>
          <p:cNvPr id="210" name="Google Shape;210;p27"/>
          <p:cNvSpPr txBox="1"/>
          <p:nvPr>
            <p:ph type="title"/>
          </p:nvPr>
        </p:nvSpPr>
        <p:spPr>
          <a:xfrm>
            <a:off x="4570975" y="972455"/>
            <a:ext cx="3852000" cy="761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000"/>
              <a:buNone/>
              <a:defRPr sz="5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1" name="Google Shape;211;p27"/>
          <p:cNvSpPr txBox="1"/>
          <p:nvPr>
            <p:ph idx="1" type="subTitle"/>
          </p:nvPr>
        </p:nvSpPr>
        <p:spPr>
          <a:xfrm>
            <a:off x="4570975" y="1773200"/>
            <a:ext cx="3852000" cy="101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2" name="Google Shape;212;p27"/>
          <p:cNvSpPr/>
          <p:nvPr/>
        </p:nvSpPr>
        <p:spPr>
          <a:xfrm>
            <a:off x="625" y="0"/>
            <a:ext cx="4570241" cy="2550672"/>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5056226" y="2992422"/>
            <a:ext cx="4088048" cy="2165903"/>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txBox="1"/>
          <p:nvPr/>
        </p:nvSpPr>
        <p:spPr>
          <a:xfrm>
            <a:off x="4570975" y="3192995"/>
            <a:ext cx="3318600" cy="6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b="1" lang="en" sz="1200">
                <a:solidFill>
                  <a:schemeClr val="dk1"/>
                </a:solidFill>
                <a:uFill>
                  <a:noFill/>
                </a:uFill>
                <a:latin typeface="Lato"/>
                <a:ea typeface="Lato"/>
                <a:cs typeface="Lato"/>
                <a:sym typeface="Lato"/>
                <a:hlinkClick r:id="rId2">
                  <a:extLst>
                    <a:ext uri="{A12FA001-AC4F-418D-AE19-62706E023703}">
                      <ahyp:hlinkClr val="tx"/>
                    </a:ext>
                  </a:extLst>
                </a:hlinkClick>
              </a:rPr>
              <a:t>Slidesgo</a:t>
            </a:r>
            <a:r>
              <a:rPr lang="en" sz="1200">
                <a:solidFill>
                  <a:schemeClr val="dk1"/>
                </a:solidFill>
                <a:latin typeface="Lato"/>
                <a:ea typeface="Lato"/>
                <a:cs typeface="Lato"/>
                <a:sym typeface="Lato"/>
              </a:rPr>
              <a:t>, including icons by </a:t>
            </a:r>
            <a:r>
              <a:rPr b="1" lang="en" sz="1200">
                <a:solidFill>
                  <a:schemeClr val="dk1"/>
                </a:solidFill>
                <a:uFill>
                  <a:noFill/>
                </a:u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dk1"/>
              </a:solidFill>
              <a:latin typeface="Lato"/>
              <a:ea typeface="Lato"/>
              <a:cs typeface="Lato"/>
              <a:sym typeface="La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215" name="Shape 215"/>
        <p:cNvGrpSpPr/>
        <p:nvPr/>
      </p:nvGrpSpPr>
      <p:grpSpPr>
        <a:xfrm>
          <a:off x="0" y="0"/>
          <a:ext cx="0" cy="0"/>
          <a:chOff x="0" y="0"/>
          <a:chExt cx="0" cy="0"/>
        </a:xfrm>
      </p:grpSpPr>
      <p:grpSp>
        <p:nvGrpSpPr>
          <p:cNvPr id="216" name="Google Shape;216;p28"/>
          <p:cNvGrpSpPr/>
          <p:nvPr/>
        </p:nvGrpSpPr>
        <p:grpSpPr>
          <a:xfrm>
            <a:off x="0" y="0"/>
            <a:ext cx="9144041" cy="5158191"/>
            <a:chOff x="0" y="0"/>
            <a:chExt cx="9144041" cy="5158191"/>
          </a:xfrm>
        </p:grpSpPr>
        <p:sp>
          <p:nvSpPr>
            <p:cNvPr id="217" name="Google Shape;217;p28"/>
            <p:cNvSpPr/>
            <p:nvPr/>
          </p:nvSpPr>
          <p:spPr>
            <a:xfrm>
              <a:off x="0" y="0"/>
              <a:ext cx="1728602" cy="1680618"/>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6501375" y="4126024"/>
              <a:ext cx="2642666" cy="1032168"/>
            </a:xfrm>
            <a:custGeom>
              <a:rect b="b" l="l" r="r" t="t"/>
              <a:pathLst>
                <a:path extrusionOk="0" h="30701" w="78604">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219" name="Shape 219"/>
        <p:cNvGrpSpPr/>
        <p:nvPr/>
      </p:nvGrpSpPr>
      <p:grpSpPr>
        <a:xfrm>
          <a:off x="0" y="0"/>
          <a:ext cx="0" cy="0"/>
          <a:chOff x="0" y="0"/>
          <a:chExt cx="0" cy="0"/>
        </a:xfrm>
      </p:grpSpPr>
      <p:sp>
        <p:nvSpPr>
          <p:cNvPr id="220" name="Google Shape;220;p29"/>
          <p:cNvSpPr/>
          <p:nvPr/>
        </p:nvSpPr>
        <p:spPr>
          <a:xfrm>
            <a:off x="625" y="0"/>
            <a:ext cx="5172714" cy="2886915"/>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1067475" y="879125"/>
            <a:ext cx="8076532" cy="4279056"/>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idx="1" type="body"/>
          </p:nvPr>
        </p:nvSpPr>
        <p:spPr>
          <a:xfrm>
            <a:off x="720000" y="1098957"/>
            <a:ext cx="7704000" cy="34710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Font typeface="Lato Black"/>
              <a:buAutoNum type="arabicPeriod"/>
              <a:defRPr sz="1200"/>
            </a:lvl1pPr>
            <a:lvl2pPr indent="-304800" lvl="1" marL="914400">
              <a:lnSpc>
                <a:spcPct val="100000"/>
              </a:lnSpc>
              <a:spcBef>
                <a:spcPts val="0"/>
              </a:spcBef>
              <a:spcAft>
                <a:spcPts val="0"/>
              </a:spcAft>
              <a:buClr>
                <a:srgbClr val="434343"/>
              </a:buClr>
              <a:buSzPts val="1200"/>
              <a:buFont typeface="Roboto Condensed Light"/>
              <a:buAutoNum type="alphaLcPeriod"/>
              <a:defRPr sz="1200"/>
            </a:lvl2pPr>
            <a:lvl3pPr indent="-304800" lvl="2" marL="1371600">
              <a:lnSpc>
                <a:spcPct val="100000"/>
              </a:lnSpc>
              <a:spcBef>
                <a:spcPts val="0"/>
              </a:spcBef>
              <a:spcAft>
                <a:spcPts val="0"/>
              </a:spcAft>
              <a:buClr>
                <a:srgbClr val="434343"/>
              </a:buClr>
              <a:buSzPts val="1200"/>
              <a:buFont typeface="Roboto Condensed Light"/>
              <a:buAutoNum type="romanLcPeriod"/>
              <a:defRPr sz="1200"/>
            </a:lvl3pPr>
            <a:lvl4pPr indent="-304800" lvl="3" marL="1828800">
              <a:lnSpc>
                <a:spcPct val="100000"/>
              </a:lnSpc>
              <a:spcBef>
                <a:spcPts val="0"/>
              </a:spcBef>
              <a:spcAft>
                <a:spcPts val="0"/>
              </a:spcAft>
              <a:buClr>
                <a:srgbClr val="434343"/>
              </a:buClr>
              <a:buSzPts val="1200"/>
              <a:buFont typeface="Roboto Condensed Light"/>
              <a:buAutoNum type="arabicPeriod"/>
              <a:defRPr sz="1200"/>
            </a:lvl4pPr>
            <a:lvl5pPr indent="-304800" lvl="4" marL="2286000">
              <a:lnSpc>
                <a:spcPct val="100000"/>
              </a:lnSpc>
              <a:spcBef>
                <a:spcPts val="0"/>
              </a:spcBef>
              <a:spcAft>
                <a:spcPts val="0"/>
              </a:spcAft>
              <a:buClr>
                <a:srgbClr val="434343"/>
              </a:buClr>
              <a:buSzPts val="1200"/>
              <a:buFont typeface="Roboto Condensed Light"/>
              <a:buAutoNum type="alphaLcPeriod"/>
              <a:defRPr sz="1200"/>
            </a:lvl5pPr>
            <a:lvl6pPr indent="-304800" lvl="5" marL="2743200">
              <a:lnSpc>
                <a:spcPct val="100000"/>
              </a:lnSpc>
              <a:spcBef>
                <a:spcPts val="0"/>
              </a:spcBef>
              <a:spcAft>
                <a:spcPts val="0"/>
              </a:spcAft>
              <a:buClr>
                <a:srgbClr val="434343"/>
              </a:buClr>
              <a:buSzPts val="1200"/>
              <a:buFont typeface="Roboto Condensed Light"/>
              <a:buAutoNum type="romanLcPeriod"/>
              <a:defRPr sz="1200"/>
            </a:lvl6pPr>
            <a:lvl7pPr indent="-304800" lvl="6" marL="3200400">
              <a:lnSpc>
                <a:spcPct val="100000"/>
              </a:lnSpc>
              <a:spcBef>
                <a:spcPts val="0"/>
              </a:spcBef>
              <a:spcAft>
                <a:spcPts val="0"/>
              </a:spcAft>
              <a:buClr>
                <a:srgbClr val="434343"/>
              </a:buClr>
              <a:buSzPts val="1200"/>
              <a:buFont typeface="Roboto Condensed Light"/>
              <a:buAutoNum type="arabicPeriod"/>
              <a:defRPr sz="1200"/>
            </a:lvl7pPr>
            <a:lvl8pPr indent="-304800" lvl="7" marL="3657600">
              <a:lnSpc>
                <a:spcPct val="100000"/>
              </a:lnSpc>
              <a:spcBef>
                <a:spcPts val="0"/>
              </a:spcBef>
              <a:spcAft>
                <a:spcPts val="0"/>
              </a:spcAft>
              <a:buClr>
                <a:srgbClr val="434343"/>
              </a:buClr>
              <a:buSzPts val="1200"/>
              <a:buFont typeface="Roboto Condensed Light"/>
              <a:buAutoNum type="alphaLcPeriod"/>
              <a:defRPr sz="1200"/>
            </a:lvl8pPr>
            <a:lvl9pPr indent="-304800" lvl="8" marL="4114800">
              <a:lnSpc>
                <a:spcPct val="100000"/>
              </a:lnSpc>
              <a:spcBef>
                <a:spcPts val="0"/>
              </a:spcBef>
              <a:spcAft>
                <a:spcPts val="0"/>
              </a:spcAft>
              <a:buClr>
                <a:srgbClr val="434343"/>
              </a:buClr>
              <a:buSzPts val="1200"/>
              <a:buFont typeface="Roboto Condensed Light"/>
              <a:buAutoNum type="romanLcPeriod"/>
              <a:defRPr sz="1200"/>
            </a:lvl9pPr>
          </a:lstStyle>
          <a:p/>
        </p:txBody>
      </p:sp>
      <p:sp>
        <p:nvSpPr>
          <p:cNvPr id="23" name="Google Shape;23;p4"/>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24" name="Google Shape;24;p4"/>
          <p:cNvSpPr/>
          <p:nvPr/>
        </p:nvSpPr>
        <p:spPr>
          <a:xfrm>
            <a:off x="4421250" y="2655825"/>
            <a:ext cx="4722750" cy="2502350"/>
          </a:xfrm>
          <a:custGeom>
            <a:rect b="b" l="l" r="r" t="t"/>
            <a:pathLst>
              <a:path extrusionOk="0" h="100094" w="18891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idx="1" type="subTitle"/>
          </p:nvPr>
        </p:nvSpPr>
        <p:spPr>
          <a:xfrm>
            <a:off x="1254775" y="2759316"/>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27" name="Google Shape;27;p5"/>
          <p:cNvSpPr txBox="1"/>
          <p:nvPr>
            <p:ph idx="2" type="subTitle"/>
          </p:nvPr>
        </p:nvSpPr>
        <p:spPr>
          <a:xfrm>
            <a:off x="1254775" y="3130716"/>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8" name="Google Shape;28;p5"/>
          <p:cNvSpPr txBox="1"/>
          <p:nvPr>
            <p:ph idx="3" type="subTitle"/>
          </p:nvPr>
        </p:nvSpPr>
        <p:spPr>
          <a:xfrm>
            <a:off x="5112400" y="2759316"/>
            <a:ext cx="27768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2200">
                <a:latin typeface="Convergence"/>
                <a:ea typeface="Convergence"/>
                <a:cs typeface="Convergence"/>
                <a:sym typeface="Convergence"/>
              </a:defRPr>
            </a:lvl1pPr>
            <a:lvl2pPr lvl="1" rtl="0">
              <a:lnSpc>
                <a:spcPct val="100000"/>
              </a:lnSpc>
              <a:spcBef>
                <a:spcPts val="0"/>
              </a:spcBef>
              <a:spcAft>
                <a:spcPts val="0"/>
              </a:spcAft>
              <a:buNone/>
              <a:defRPr b="1" sz="2200">
                <a:latin typeface="Convergence"/>
                <a:ea typeface="Convergence"/>
                <a:cs typeface="Convergence"/>
                <a:sym typeface="Convergence"/>
              </a:defRPr>
            </a:lvl2pPr>
            <a:lvl3pPr lvl="2" rtl="0">
              <a:lnSpc>
                <a:spcPct val="100000"/>
              </a:lnSpc>
              <a:spcBef>
                <a:spcPts val="0"/>
              </a:spcBef>
              <a:spcAft>
                <a:spcPts val="0"/>
              </a:spcAft>
              <a:buNone/>
              <a:defRPr b="1" sz="2200">
                <a:latin typeface="Convergence"/>
                <a:ea typeface="Convergence"/>
                <a:cs typeface="Convergence"/>
                <a:sym typeface="Convergence"/>
              </a:defRPr>
            </a:lvl3pPr>
            <a:lvl4pPr lvl="3" rtl="0">
              <a:lnSpc>
                <a:spcPct val="100000"/>
              </a:lnSpc>
              <a:spcBef>
                <a:spcPts val="0"/>
              </a:spcBef>
              <a:spcAft>
                <a:spcPts val="0"/>
              </a:spcAft>
              <a:buNone/>
              <a:defRPr b="1" sz="2200">
                <a:latin typeface="Convergence"/>
                <a:ea typeface="Convergence"/>
                <a:cs typeface="Convergence"/>
                <a:sym typeface="Convergence"/>
              </a:defRPr>
            </a:lvl4pPr>
            <a:lvl5pPr lvl="4" rtl="0">
              <a:lnSpc>
                <a:spcPct val="100000"/>
              </a:lnSpc>
              <a:spcBef>
                <a:spcPts val="0"/>
              </a:spcBef>
              <a:spcAft>
                <a:spcPts val="0"/>
              </a:spcAft>
              <a:buNone/>
              <a:defRPr b="1" sz="2200">
                <a:latin typeface="Convergence"/>
                <a:ea typeface="Convergence"/>
                <a:cs typeface="Convergence"/>
                <a:sym typeface="Convergence"/>
              </a:defRPr>
            </a:lvl5pPr>
            <a:lvl6pPr lvl="5" rtl="0">
              <a:lnSpc>
                <a:spcPct val="100000"/>
              </a:lnSpc>
              <a:spcBef>
                <a:spcPts val="0"/>
              </a:spcBef>
              <a:spcAft>
                <a:spcPts val="0"/>
              </a:spcAft>
              <a:buNone/>
              <a:defRPr b="1" sz="2200">
                <a:latin typeface="Convergence"/>
                <a:ea typeface="Convergence"/>
                <a:cs typeface="Convergence"/>
                <a:sym typeface="Convergence"/>
              </a:defRPr>
            </a:lvl6pPr>
            <a:lvl7pPr lvl="6" rtl="0">
              <a:lnSpc>
                <a:spcPct val="100000"/>
              </a:lnSpc>
              <a:spcBef>
                <a:spcPts val="0"/>
              </a:spcBef>
              <a:spcAft>
                <a:spcPts val="0"/>
              </a:spcAft>
              <a:buNone/>
              <a:defRPr b="1" sz="2200">
                <a:latin typeface="Convergence"/>
                <a:ea typeface="Convergence"/>
                <a:cs typeface="Convergence"/>
                <a:sym typeface="Convergence"/>
              </a:defRPr>
            </a:lvl7pPr>
            <a:lvl8pPr lvl="7" rtl="0">
              <a:lnSpc>
                <a:spcPct val="100000"/>
              </a:lnSpc>
              <a:spcBef>
                <a:spcPts val="0"/>
              </a:spcBef>
              <a:spcAft>
                <a:spcPts val="0"/>
              </a:spcAft>
              <a:buNone/>
              <a:defRPr b="1" sz="2200">
                <a:latin typeface="Convergence"/>
                <a:ea typeface="Convergence"/>
                <a:cs typeface="Convergence"/>
                <a:sym typeface="Convergence"/>
              </a:defRPr>
            </a:lvl8pPr>
            <a:lvl9pPr lvl="8" rtl="0">
              <a:lnSpc>
                <a:spcPct val="100000"/>
              </a:lnSpc>
              <a:spcBef>
                <a:spcPts val="0"/>
              </a:spcBef>
              <a:spcAft>
                <a:spcPts val="0"/>
              </a:spcAft>
              <a:buNone/>
              <a:defRPr b="1" sz="2200">
                <a:latin typeface="Convergence"/>
                <a:ea typeface="Convergence"/>
                <a:cs typeface="Convergence"/>
                <a:sym typeface="Convergence"/>
              </a:defRPr>
            </a:lvl9pPr>
          </a:lstStyle>
          <a:p/>
        </p:txBody>
      </p:sp>
      <p:sp>
        <p:nvSpPr>
          <p:cNvPr id="29" name="Google Shape;29;p5"/>
          <p:cNvSpPr txBox="1"/>
          <p:nvPr>
            <p:ph idx="4" type="subTitle"/>
          </p:nvPr>
        </p:nvSpPr>
        <p:spPr>
          <a:xfrm>
            <a:off x="5112400" y="3130716"/>
            <a:ext cx="2776800" cy="88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0" name="Google Shape;30;p5"/>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31" name="Google Shape;31;p5"/>
          <p:cNvSpPr txBox="1"/>
          <p:nvPr>
            <p:ph hasCustomPrompt="1" idx="5" type="title"/>
          </p:nvPr>
        </p:nvSpPr>
        <p:spPr>
          <a:xfrm>
            <a:off x="2200225" y="1891446"/>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 name="Google Shape;32;p5"/>
          <p:cNvSpPr txBox="1"/>
          <p:nvPr>
            <p:ph hasCustomPrompt="1" idx="6" type="title"/>
          </p:nvPr>
        </p:nvSpPr>
        <p:spPr>
          <a:xfrm>
            <a:off x="6057850" y="1891446"/>
            <a:ext cx="885900" cy="5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200"/>
              <a:buNone/>
              <a:defRPr>
                <a:solidFill>
                  <a:schemeClr val="dk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3" name="Google Shape;33;p5"/>
          <p:cNvSpPr/>
          <p:nvPr/>
        </p:nvSpPr>
        <p:spPr>
          <a:xfrm>
            <a:off x="0" y="2881750"/>
            <a:ext cx="3395336" cy="2261900"/>
          </a:xfrm>
          <a:custGeom>
            <a:rect b="b" l="l" r="r" t="t"/>
            <a:pathLst>
              <a:path extrusionOk="0" h="93255" w="13998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flipH="1">
            <a:off x="7355820" y="0"/>
            <a:ext cx="1788180" cy="1738542"/>
          </a:xfrm>
          <a:custGeom>
            <a:rect b="b" l="l" r="r" t="t"/>
            <a:pathLst>
              <a:path extrusionOk="0" h="80731" w="83036">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720000" y="387600"/>
            <a:ext cx="7704000" cy="59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200"/>
              <a:buFont typeface="Fredoka One"/>
              <a:buNone/>
              <a:defRPr sz="3200"/>
            </a:lvl1pPr>
            <a:lvl2pPr lvl="1" rtl="0" algn="ctr">
              <a:spcBef>
                <a:spcPts val="0"/>
              </a:spcBef>
              <a:spcAft>
                <a:spcPts val="0"/>
              </a:spcAft>
              <a:buSzPts val="3600"/>
              <a:buFont typeface="Fredoka One"/>
              <a:buNone/>
              <a:defRPr sz="3600">
                <a:latin typeface="Fredoka One"/>
                <a:ea typeface="Fredoka One"/>
                <a:cs typeface="Fredoka One"/>
                <a:sym typeface="Fredoka One"/>
              </a:defRPr>
            </a:lvl2pPr>
            <a:lvl3pPr lvl="2" rtl="0" algn="ctr">
              <a:spcBef>
                <a:spcPts val="0"/>
              </a:spcBef>
              <a:spcAft>
                <a:spcPts val="0"/>
              </a:spcAft>
              <a:buSzPts val="3600"/>
              <a:buFont typeface="Fredoka One"/>
              <a:buNone/>
              <a:defRPr sz="3600">
                <a:latin typeface="Fredoka One"/>
                <a:ea typeface="Fredoka One"/>
                <a:cs typeface="Fredoka One"/>
                <a:sym typeface="Fredoka One"/>
              </a:defRPr>
            </a:lvl3pPr>
            <a:lvl4pPr lvl="3" rtl="0" algn="ctr">
              <a:spcBef>
                <a:spcPts val="0"/>
              </a:spcBef>
              <a:spcAft>
                <a:spcPts val="0"/>
              </a:spcAft>
              <a:buSzPts val="3600"/>
              <a:buFont typeface="Fredoka One"/>
              <a:buNone/>
              <a:defRPr sz="3600">
                <a:latin typeface="Fredoka One"/>
                <a:ea typeface="Fredoka One"/>
                <a:cs typeface="Fredoka One"/>
                <a:sym typeface="Fredoka One"/>
              </a:defRPr>
            </a:lvl4pPr>
            <a:lvl5pPr lvl="4" rtl="0" algn="ctr">
              <a:spcBef>
                <a:spcPts val="0"/>
              </a:spcBef>
              <a:spcAft>
                <a:spcPts val="0"/>
              </a:spcAft>
              <a:buSzPts val="3600"/>
              <a:buFont typeface="Fredoka One"/>
              <a:buNone/>
              <a:defRPr sz="3600">
                <a:latin typeface="Fredoka One"/>
                <a:ea typeface="Fredoka One"/>
                <a:cs typeface="Fredoka One"/>
                <a:sym typeface="Fredoka One"/>
              </a:defRPr>
            </a:lvl5pPr>
            <a:lvl6pPr lvl="5" rtl="0" algn="ctr">
              <a:spcBef>
                <a:spcPts val="0"/>
              </a:spcBef>
              <a:spcAft>
                <a:spcPts val="0"/>
              </a:spcAft>
              <a:buSzPts val="3600"/>
              <a:buFont typeface="Fredoka One"/>
              <a:buNone/>
              <a:defRPr sz="3600">
                <a:latin typeface="Fredoka One"/>
                <a:ea typeface="Fredoka One"/>
                <a:cs typeface="Fredoka One"/>
                <a:sym typeface="Fredoka One"/>
              </a:defRPr>
            </a:lvl6pPr>
            <a:lvl7pPr lvl="6" rtl="0" algn="ctr">
              <a:spcBef>
                <a:spcPts val="0"/>
              </a:spcBef>
              <a:spcAft>
                <a:spcPts val="0"/>
              </a:spcAft>
              <a:buSzPts val="3600"/>
              <a:buFont typeface="Fredoka One"/>
              <a:buNone/>
              <a:defRPr sz="3600">
                <a:latin typeface="Fredoka One"/>
                <a:ea typeface="Fredoka One"/>
                <a:cs typeface="Fredoka One"/>
                <a:sym typeface="Fredoka One"/>
              </a:defRPr>
            </a:lvl7pPr>
            <a:lvl8pPr lvl="7" rtl="0" algn="ctr">
              <a:spcBef>
                <a:spcPts val="0"/>
              </a:spcBef>
              <a:spcAft>
                <a:spcPts val="0"/>
              </a:spcAft>
              <a:buSzPts val="3600"/>
              <a:buFont typeface="Fredoka One"/>
              <a:buNone/>
              <a:defRPr sz="3600">
                <a:latin typeface="Fredoka One"/>
                <a:ea typeface="Fredoka One"/>
                <a:cs typeface="Fredoka One"/>
                <a:sym typeface="Fredoka One"/>
              </a:defRPr>
            </a:lvl8pPr>
            <a:lvl9pPr lvl="8" rtl="0" algn="ctr">
              <a:spcBef>
                <a:spcPts val="0"/>
              </a:spcBef>
              <a:spcAft>
                <a:spcPts val="0"/>
              </a:spcAft>
              <a:buSzPts val="3600"/>
              <a:buFont typeface="Fredoka One"/>
              <a:buNone/>
              <a:defRPr sz="3600">
                <a:latin typeface="Fredoka One"/>
                <a:ea typeface="Fredoka One"/>
                <a:cs typeface="Fredoka One"/>
                <a:sym typeface="Fredoka One"/>
              </a:defRPr>
            </a:lvl9pPr>
          </a:lstStyle>
          <a:p/>
        </p:txBody>
      </p:sp>
      <p:sp>
        <p:nvSpPr>
          <p:cNvPr id="37" name="Google Shape;37;p6"/>
          <p:cNvSpPr/>
          <p:nvPr/>
        </p:nvSpPr>
        <p:spPr>
          <a:xfrm>
            <a:off x="4421250" y="2655825"/>
            <a:ext cx="4722750" cy="2502350"/>
          </a:xfrm>
          <a:custGeom>
            <a:rect b="b" l="l" r="r" t="t"/>
            <a:pathLst>
              <a:path extrusionOk="0" h="100094" w="18891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p:nvPr/>
        </p:nvSpPr>
        <p:spPr>
          <a:xfrm flipH="1">
            <a:off x="2531240" y="0"/>
            <a:ext cx="6612760" cy="3690611"/>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p:nvPr/>
        </p:nvSpPr>
        <p:spPr>
          <a:xfrm flipH="1">
            <a:off x="794" y="2571750"/>
            <a:ext cx="4881596" cy="2586336"/>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1193225" y="1296225"/>
            <a:ext cx="3101700" cy="1431300"/>
          </a:xfrm>
          <a:prstGeom prst="rect">
            <a:avLst/>
          </a:prstGeom>
        </p:spPr>
        <p:txBody>
          <a:bodyPr anchorCtr="0" anchor="ctr" bIns="91425" lIns="91425" spcFirstLastPara="1" rIns="91425" wrap="square" tIns="91425">
            <a:noAutofit/>
          </a:bodyPr>
          <a:lstStyle>
            <a:lvl1pPr lvl="0" rtl="0" algn="l">
              <a:lnSpc>
                <a:spcPct val="90000"/>
              </a:lnSpc>
              <a:spcBef>
                <a:spcPts val="0"/>
              </a:spcBef>
              <a:spcAft>
                <a:spcPts val="0"/>
              </a:spcAft>
              <a:buSzPts val="32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2" name="Google Shape;42;p7"/>
          <p:cNvSpPr txBox="1"/>
          <p:nvPr>
            <p:ph idx="1" type="subTitle"/>
          </p:nvPr>
        </p:nvSpPr>
        <p:spPr>
          <a:xfrm>
            <a:off x="1193225" y="2747462"/>
            <a:ext cx="3101700" cy="1158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8"/>
          <p:cNvSpPr txBox="1"/>
          <p:nvPr>
            <p:ph type="title"/>
          </p:nvPr>
        </p:nvSpPr>
        <p:spPr>
          <a:xfrm>
            <a:off x="1124550" y="1527000"/>
            <a:ext cx="6894900" cy="2221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p:txBody>
      </p:sp>
      <p:grpSp>
        <p:nvGrpSpPr>
          <p:cNvPr id="45" name="Google Shape;45;p8"/>
          <p:cNvGrpSpPr/>
          <p:nvPr/>
        </p:nvGrpSpPr>
        <p:grpSpPr>
          <a:xfrm>
            <a:off x="-1142222" y="0"/>
            <a:ext cx="11428444" cy="5143508"/>
            <a:chOff x="-1142222" y="0"/>
            <a:chExt cx="11428444" cy="5143508"/>
          </a:xfrm>
        </p:grpSpPr>
        <p:sp>
          <p:nvSpPr>
            <p:cNvPr id="46" name="Google Shape;46;p8"/>
            <p:cNvSpPr/>
            <p:nvPr/>
          </p:nvSpPr>
          <p:spPr>
            <a:xfrm>
              <a:off x="-1142222" y="3153600"/>
              <a:ext cx="4684394" cy="1989908"/>
            </a:xfrm>
            <a:custGeom>
              <a:rect b="b" l="l" r="r" t="t"/>
              <a:pathLst>
                <a:path extrusionOk="0" h="61693" w="14523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rot="10800000">
              <a:off x="5601828" y="0"/>
              <a:ext cx="4684394" cy="1989908"/>
            </a:xfrm>
            <a:custGeom>
              <a:rect b="b" l="l" r="r" t="t"/>
              <a:pathLst>
                <a:path extrusionOk="0" h="61693" w="14523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625" y="0"/>
            <a:ext cx="5172714" cy="2886915"/>
          </a:xfrm>
          <a:custGeom>
            <a:rect b="b" l="l" r="r" t="t"/>
            <a:pathLst>
              <a:path extrusionOk="0" h="124075" w="22231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a:off x="1067475" y="879125"/>
            <a:ext cx="8076532" cy="4279056"/>
          </a:xfrm>
          <a:custGeom>
            <a:rect b="b" l="l" r="r" t="t"/>
            <a:pathLst>
              <a:path extrusionOk="0" h="125596" w="237057">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idx="1" type="subTitle"/>
          </p:nvPr>
        </p:nvSpPr>
        <p:spPr>
          <a:xfrm>
            <a:off x="2303100" y="2151975"/>
            <a:ext cx="4537800" cy="154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vl1pPr>
            <a:lvl2pPr lvl="1" rtl="0" algn="ctr">
              <a:spcBef>
                <a:spcPts val="0"/>
              </a:spcBef>
              <a:spcAft>
                <a:spcPts val="0"/>
              </a:spcAft>
              <a:buNone/>
              <a:defRPr sz="1800"/>
            </a:lvl2pPr>
            <a:lvl3pPr lvl="2" rtl="0" algn="ctr">
              <a:spcBef>
                <a:spcPts val="0"/>
              </a:spcBef>
              <a:spcAft>
                <a:spcPts val="0"/>
              </a:spcAft>
              <a:buNone/>
              <a:defRPr sz="1800"/>
            </a:lvl3pPr>
            <a:lvl4pPr lvl="3" rtl="0" algn="ctr">
              <a:spcBef>
                <a:spcPts val="0"/>
              </a:spcBef>
              <a:spcAft>
                <a:spcPts val="0"/>
              </a:spcAft>
              <a:buNone/>
              <a:defRPr sz="1800"/>
            </a:lvl4pPr>
            <a:lvl5pPr lvl="4" rtl="0" algn="ctr">
              <a:spcBef>
                <a:spcPts val="0"/>
              </a:spcBef>
              <a:spcAft>
                <a:spcPts val="0"/>
              </a:spcAft>
              <a:buNone/>
              <a:defRPr sz="1800"/>
            </a:lvl5pPr>
            <a:lvl6pPr lvl="5" rtl="0" algn="ctr">
              <a:spcBef>
                <a:spcPts val="0"/>
              </a:spcBef>
              <a:spcAft>
                <a:spcPts val="0"/>
              </a:spcAft>
              <a:buNone/>
              <a:defRPr sz="1800"/>
            </a:lvl6pPr>
            <a:lvl7pPr lvl="6" rtl="0" algn="ctr">
              <a:spcBef>
                <a:spcPts val="0"/>
              </a:spcBef>
              <a:spcAft>
                <a:spcPts val="0"/>
              </a:spcAft>
              <a:buNone/>
              <a:defRPr sz="1800"/>
            </a:lvl7pPr>
            <a:lvl8pPr lvl="7" rtl="0" algn="ctr">
              <a:spcBef>
                <a:spcPts val="0"/>
              </a:spcBef>
              <a:spcAft>
                <a:spcPts val="0"/>
              </a:spcAft>
              <a:buNone/>
              <a:defRPr sz="1800"/>
            </a:lvl8pPr>
            <a:lvl9pPr lvl="8" rtl="0" algn="ctr">
              <a:spcBef>
                <a:spcPts val="0"/>
              </a:spcBef>
              <a:spcAft>
                <a:spcPts val="0"/>
              </a:spcAft>
              <a:buNone/>
              <a:defRPr sz="1800"/>
            </a:lvl9pPr>
          </a:lstStyle>
          <a:p/>
        </p:txBody>
      </p:sp>
      <p:sp>
        <p:nvSpPr>
          <p:cNvPr id="52" name="Google Shape;52;p9"/>
          <p:cNvSpPr txBox="1"/>
          <p:nvPr>
            <p:ph type="title"/>
          </p:nvPr>
        </p:nvSpPr>
        <p:spPr>
          <a:xfrm>
            <a:off x="2303100" y="1380862"/>
            <a:ext cx="4537800" cy="7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type="title"/>
          </p:nvPr>
        </p:nvSpPr>
        <p:spPr>
          <a:xfrm>
            <a:off x="2642625" y="387600"/>
            <a:ext cx="5778900" cy="116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dk2"/>
              </a:buClr>
              <a:buSzPts val="3200"/>
              <a:buFont typeface="Fredoka One"/>
              <a:buNone/>
              <a:defRPr sz="3200"/>
            </a:lvl1pPr>
            <a:lvl2pPr lvl="1"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lgn="ctr">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55" name="Google Shape;55;p10"/>
          <p:cNvSpPr/>
          <p:nvPr/>
        </p:nvSpPr>
        <p:spPr>
          <a:xfrm flipH="1" rot="10800000">
            <a:off x="7378425" y="3163625"/>
            <a:ext cx="1813375" cy="1979875"/>
          </a:xfrm>
          <a:custGeom>
            <a:rect b="b" l="l" r="r" t="t"/>
            <a:pathLst>
              <a:path extrusionOk="0" h="79195" w="7253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87600"/>
            <a:ext cx="7704000" cy="592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6"/>
              </a:buClr>
              <a:buSzPts val="3200"/>
              <a:buFont typeface="Convergence"/>
              <a:buNone/>
              <a:defRPr b="1" sz="3200">
                <a:solidFill>
                  <a:schemeClr val="accent6"/>
                </a:solidFill>
                <a:latin typeface="Convergence"/>
                <a:ea typeface="Convergence"/>
                <a:cs typeface="Convergence"/>
                <a:sym typeface="Convergence"/>
              </a:defRPr>
            </a:lvl1pPr>
            <a:lvl2pPr lvl="1"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2pPr>
            <a:lvl3pPr lvl="2"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3pPr>
            <a:lvl4pPr lvl="3"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4pPr>
            <a:lvl5pPr lvl="4"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5pPr>
            <a:lvl6pPr lvl="5"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6pPr>
            <a:lvl7pPr lvl="6"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7pPr>
            <a:lvl8pPr lvl="7"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8pPr>
            <a:lvl9pPr lvl="8" rtl="0" algn="ctr">
              <a:spcBef>
                <a:spcPts val="0"/>
              </a:spcBef>
              <a:spcAft>
                <a:spcPts val="0"/>
              </a:spcAft>
              <a:buClr>
                <a:schemeClr val="accent6"/>
              </a:buClr>
              <a:buSzPts val="3600"/>
              <a:buFont typeface="Convergence"/>
              <a:buNone/>
              <a:defRPr b="1" sz="3600">
                <a:solidFill>
                  <a:schemeClr val="accent6"/>
                </a:solidFill>
                <a:latin typeface="Convergence"/>
                <a:ea typeface="Convergence"/>
                <a:cs typeface="Convergence"/>
                <a:sym typeface="Convergence"/>
              </a:defRPr>
            </a:lvl9pPr>
          </a:lstStyle>
          <a:p/>
        </p:txBody>
      </p:sp>
      <p:sp>
        <p:nvSpPr>
          <p:cNvPr id="7" name="Google Shape;7;p1"/>
          <p:cNvSpPr txBox="1"/>
          <p:nvPr>
            <p:ph idx="1" type="body"/>
          </p:nvPr>
        </p:nvSpPr>
        <p:spPr>
          <a:xfrm>
            <a:off x="720000" y="1300850"/>
            <a:ext cx="7704000" cy="3267900"/>
          </a:xfrm>
          <a:prstGeom prst="rect">
            <a:avLst/>
          </a:prstGeom>
          <a:noFill/>
          <a:ln>
            <a:noFill/>
          </a:ln>
        </p:spPr>
        <p:txBody>
          <a:bodyPr anchorCtr="0" anchor="ctr" bIns="91425" lIns="91425" spcFirstLastPara="1" rIns="91425" wrap="square" tIns="91425">
            <a:noAutofit/>
          </a:bodyPr>
          <a:lstStyle>
            <a:lvl1pPr indent="-323850" lvl="0" marL="45720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indent="-323850" lvl="1" marL="9144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indent="-323850" lvl="2" marL="13716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indent="-323850" lvl="3" marL="18288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indent="-323850" lvl="4" marL="22860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indent="-323850" lvl="5" marL="27432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indent="-323850" lvl="6" marL="32004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indent="-323850" lvl="7" marL="36576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indent="-323850" lvl="8" marL="411480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1.png"/><Relationship Id="rId4" Type="http://schemas.openxmlformats.org/officeDocument/2006/relationships/image" Target="../media/image35.png"/><Relationship Id="rId5"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4.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hyperlink" Target="https://doi.org/10.1016/j.jneumeth.2013.08.02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ctrTitle"/>
          </p:nvPr>
        </p:nvSpPr>
        <p:spPr>
          <a:xfrm>
            <a:off x="3882050" y="1016425"/>
            <a:ext cx="4708500" cy="23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400"/>
              <a:t>Mini-Project: Heart</a:t>
            </a:r>
            <a:endParaRPr sz="5400"/>
          </a:p>
          <a:p>
            <a:pPr indent="0" lvl="0" marL="0" rtl="0" algn="l">
              <a:spcBef>
                <a:spcPts val="0"/>
              </a:spcBef>
              <a:spcAft>
                <a:spcPts val="0"/>
              </a:spcAft>
              <a:buNone/>
            </a:pPr>
            <a:r>
              <a:rPr lang="en" sz="5400"/>
              <a:t>Attack Risk</a:t>
            </a:r>
            <a:endParaRPr sz="5400"/>
          </a:p>
        </p:txBody>
      </p:sp>
      <p:sp>
        <p:nvSpPr>
          <p:cNvPr id="227" name="Google Shape;227;p30"/>
          <p:cNvSpPr txBox="1"/>
          <p:nvPr>
            <p:ph idx="1" type="subTitle"/>
          </p:nvPr>
        </p:nvSpPr>
        <p:spPr>
          <a:xfrm>
            <a:off x="3882050" y="3393325"/>
            <a:ext cx="3586200" cy="139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2 ACDA1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Names: Avanish, Naquiya, Richard</a:t>
            </a:r>
            <a:endParaRPr/>
          </a:p>
        </p:txBody>
      </p:sp>
      <p:grpSp>
        <p:nvGrpSpPr>
          <p:cNvPr id="228" name="Google Shape;228;p30"/>
          <p:cNvGrpSpPr/>
          <p:nvPr/>
        </p:nvGrpSpPr>
        <p:grpSpPr>
          <a:xfrm>
            <a:off x="1175043" y="804477"/>
            <a:ext cx="2104731" cy="3534547"/>
            <a:chOff x="1175043" y="804477"/>
            <a:chExt cx="2104731" cy="3534547"/>
          </a:xfrm>
        </p:grpSpPr>
        <p:grpSp>
          <p:nvGrpSpPr>
            <p:cNvPr id="229" name="Google Shape;229;p30"/>
            <p:cNvGrpSpPr/>
            <p:nvPr/>
          </p:nvGrpSpPr>
          <p:grpSpPr>
            <a:xfrm>
              <a:off x="1175043" y="804477"/>
              <a:ext cx="2104731" cy="3534547"/>
              <a:chOff x="1175043" y="804879"/>
              <a:chExt cx="2104731" cy="3534547"/>
            </a:xfrm>
          </p:grpSpPr>
          <p:sp>
            <p:nvSpPr>
              <p:cNvPr id="230" name="Google Shape;230;p30"/>
              <p:cNvSpPr/>
              <p:nvPr/>
            </p:nvSpPr>
            <p:spPr>
              <a:xfrm>
                <a:off x="1429542" y="813135"/>
                <a:ext cx="588486" cy="1117608"/>
              </a:xfrm>
              <a:custGeom>
                <a:rect b="b" l="l" r="r" t="t"/>
                <a:pathLst>
                  <a:path extrusionOk="0" h="50760" w="26719">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1175043" y="1754670"/>
                <a:ext cx="664715" cy="1185136"/>
              </a:xfrm>
              <a:custGeom>
                <a:rect b="b" l="l" r="r" t="t"/>
                <a:pathLst>
                  <a:path extrusionOk="0" h="53827" w="3018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0"/>
              <p:cNvSpPr/>
              <p:nvPr/>
            </p:nvSpPr>
            <p:spPr>
              <a:xfrm>
                <a:off x="2542024" y="1733203"/>
                <a:ext cx="736670" cy="641964"/>
              </a:xfrm>
              <a:custGeom>
                <a:rect b="b" l="l" r="r" t="t"/>
                <a:pathLst>
                  <a:path extrusionOk="0" h="29157" w="33447">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
              <p:cNvSpPr/>
              <p:nvPr/>
            </p:nvSpPr>
            <p:spPr>
              <a:xfrm>
                <a:off x="1720558" y="885088"/>
                <a:ext cx="1357335" cy="1475040"/>
              </a:xfrm>
              <a:custGeom>
                <a:rect b="b" l="l" r="r" t="t"/>
                <a:pathLst>
                  <a:path extrusionOk="0" h="66994" w="61627">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0"/>
              <p:cNvSpPr/>
              <p:nvPr/>
            </p:nvSpPr>
            <p:spPr>
              <a:xfrm>
                <a:off x="1702299" y="2062760"/>
                <a:ext cx="344713" cy="366063"/>
              </a:xfrm>
              <a:custGeom>
                <a:rect b="b" l="l" r="r" t="t"/>
                <a:pathLst>
                  <a:path extrusionOk="0" h="16626" w="15651">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0"/>
              <p:cNvSpPr/>
              <p:nvPr/>
            </p:nvSpPr>
            <p:spPr>
              <a:xfrm>
                <a:off x="1238409" y="2206601"/>
                <a:ext cx="1955468" cy="1715626"/>
              </a:xfrm>
              <a:custGeom>
                <a:rect b="b" l="l" r="r" t="t"/>
                <a:pathLst>
                  <a:path extrusionOk="0" h="77921" w="88784">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1561625" y="3450744"/>
                <a:ext cx="423100" cy="580139"/>
              </a:xfrm>
              <a:custGeom>
                <a:rect b="b" l="l" r="r" t="t"/>
                <a:pathLst>
                  <a:path extrusionOk="0" h="26349" w="1921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
              <p:cNvSpPr/>
              <p:nvPr/>
            </p:nvSpPr>
            <p:spPr>
              <a:xfrm>
                <a:off x="1906317" y="3581704"/>
                <a:ext cx="436007" cy="756918"/>
              </a:xfrm>
              <a:custGeom>
                <a:rect b="b" l="l" r="r" t="t"/>
                <a:pathLst>
                  <a:path extrusionOk="0" h="34378" w="19796">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1271700" y="2354050"/>
                <a:ext cx="1821471" cy="957931"/>
              </a:xfrm>
              <a:custGeom>
                <a:rect b="b" l="l" r="r" t="t"/>
                <a:pathLst>
                  <a:path extrusionOk="0" h="44738" w="85030">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1430092" y="2415943"/>
                <a:ext cx="810212" cy="653810"/>
              </a:xfrm>
              <a:custGeom>
                <a:rect b="b" l="l" r="r" t="t"/>
                <a:pathLst>
                  <a:path extrusionOk="0" h="29695" w="36786">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1495044" y="2696094"/>
                <a:ext cx="1733191" cy="1225428"/>
              </a:xfrm>
              <a:custGeom>
                <a:rect b="b" l="l" r="r" t="t"/>
                <a:pathLst>
                  <a:path extrusionOk="0" h="55657" w="78692">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
              <p:cNvSpPr/>
              <p:nvPr/>
            </p:nvSpPr>
            <p:spPr>
              <a:xfrm>
                <a:off x="2534492" y="2281658"/>
                <a:ext cx="579918" cy="430574"/>
              </a:xfrm>
              <a:custGeom>
                <a:rect b="b" l="l" r="r" t="t"/>
                <a:pathLst>
                  <a:path extrusionOk="0" h="19556" w="26330">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p:nvPr/>
            </p:nvSpPr>
            <p:spPr>
              <a:xfrm>
                <a:off x="1224445" y="2822761"/>
                <a:ext cx="681894" cy="738577"/>
              </a:xfrm>
              <a:custGeom>
                <a:rect b="b" l="l" r="r" t="t"/>
                <a:pathLst>
                  <a:path extrusionOk="0" h="33545" w="30960">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2764323" y="3361661"/>
                <a:ext cx="153558" cy="210421"/>
              </a:xfrm>
              <a:custGeom>
                <a:rect b="b" l="l" r="r" t="t"/>
                <a:pathLst>
                  <a:path extrusionOk="0" h="9557" w="6972">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2928607" y="2654239"/>
                <a:ext cx="95588" cy="235103"/>
              </a:xfrm>
              <a:custGeom>
                <a:rect b="b" l="l" r="r" t="t"/>
                <a:pathLst>
                  <a:path extrusionOk="0" h="10678" w="4340">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2190880" y="2897906"/>
                <a:ext cx="402705" cy="353205"/>
              </a:xfrm>
              <a:custGeom>
                <a:rect b="b" l="l" r="r" t="t"/>
                <a:pathLst>
                  <a:path extrusionOk="0" h="16042" w="18284">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1909532" y="2936789"/>
                <a:ext cx="403784" cy="461377"/>
              </a:xfrm>
              <a:custGeom>
                <a:rect b="b" l="l" r="r" t="t"/>
                <a:pathLst>
                  <a:path extrusionOk="0" h="20955" w="18333">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2325783" y="3297238"/>
                <a:ext cx="72374" cy="250141"/>
              </a:xfrm>
              <a:custGeom>
                <a:rect b="b" l="l" r="r" t="t"/>
                <a:pathLst>
                  <a:path extrusionOk="0" h="11361" w="3286">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2899622" y="2858187"/>
                <a:ext cx="195450" cy="396139"/>
              </a:xfrm>
              <a:custGeom>
                <a:rect b="b" l="l" r="r" t="t"/>
                <a:pathLst>
                  <a:path extrusionOk="0" h="17992" w="8874">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2780423" y="2620948"/>
                <a:ext cx="164306" cy="198620"/>
              </a:xfrm>
              <a:custGeom>
                <a:rect b="b" l="l" r="r" t="t"/>
                <a:pathLst>
                  <a:path extrusionOk="0" h="9021" w="7460">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1832225" y="2725091"/>
                <a:ext cx="278132" cy="427250"/>
              </a:xfrm>
              <a:custGeom>
                <a:rect b="b" l="l" r="r" t="t"/>
                <a:pathLst>
                  <a:path extrusionOk="0" h="19405" w="12628">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1558410" y="2516365"/>
                <a:ext cx="325375" cy="297831"/>
              </a:xfrm>
              <a:custGeom>
                <a:rect b="b" l="l" r="r" t="t"/>
                <a:pathLst>
                  <a:path extrusionOk="0" h="13527" w="14773">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1266314" y="1771425"/>
                <a:ext cx="605665" cy="957981"/>
              </a:xfrm>
              <a:custGeom>
                <a:rect b="b" l="l" r="r" t="t"/>
                <a:pathLst>
                  <a:path extrusionOk="0" h="43510" w="27499">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1651818" y="1568952"/>
                <a:ext cx="211572" cy="867401"/>
              </a:xfrm>
              <a:custGeom>
                <a:rect b="b" l="l" r="r" t="t"/>
                <a:pathLst>
                  <a:path extrusionOk="0" h="39396" w="9606">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1670077" y="885154"/>
                <a:ext cx="287801" cy="745006"/>
              </a:xfrm>
              <a:custGeom>
                <a:rect b="b" l="l" r="r" t="t"/>
                <a:pathLst>
                  <a:path extrusionOk="0" h="33837" w="13067">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1515791" y="833634"/>
                <a:ext cx="263837" cy="163458"/>
              </a:xfrm>
              <a:custGeom>
                <a:rect b="b" l="l" r="r" t="t"/>
                <a:pathLst>
                  <a:path extrusionOk="0" h="7424" w="11979">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1728125" y="1233991"/>
                <a:ext cx="560270" cy="520226"/>
              </a:xfrm>
              <a:custGeom>
                <a:rect b="b" l="l" r="r" t="t"/>
                <a:pathLst>
                  <a:path extrusionOk="0" h="25494" w="27450">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1874116" y="1401509"/>
                <a:ext cx="407000" cy="745006"/>
              </a:xfrm>
              <a:custGeom>
                <a:rect b="b" l="l" r="r" t="t"/>
                <a:pathLst>
                  <a:path extrusionOk="0" h="33837" w="18479">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2255325" y="1395058"/>
                <a:ext cx="724843" cy="449003"/>
              </a:xfrm>
              <a:custGeom>
                <a:rect b="b" l="l" r="r" t="t"/>
                <a:pathLst>
                  <a:path extrusionOk="0" h="20393" w="3291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2259620" y="1661271"/>
                <a:ext cx="355461" cy="383787"/>
              </a:xfrm>
              <a:custGeom>
                <a:rect b="b" l="l" r="r" t="t"/>
                <a:pathLst>
                  <a:path extrusionOk="0" h="17431" w="16139">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1912770" y="1778294"/>
                <a:ext cx="332908" cy="483064"/>
              </a:xfrm>
              <a:custGeom>
                <a:rect b="b" l="l" r="r" t="t"/>
                <a:pathLst>
                  <a:path extrusionOk="0" h="21940" w="15115">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1714831" y="1615123"/>
                <a:ext cx="218356" cy="280723"/>
              </a:xfrm>
              <a:custGeom>
                <a:rect b="b" l="l" r="r" t="t"/>
                <a:pathLst>
                  <a:path extrusionOk="0" h="12750" w="9914">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1826851" y="1946816"/>
                <a:ext cx="143933" cy="154717"/>
              </a:xfrm>
              <a:custGeom>
                <a:rect b="b" l="l" r="r" t="t"/>
                <a:pathLst>
                  <a:path extrusionOk="0" h="7027" w="6535">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2087803" y="893741"/>
                <a:ext cx="282427" cy="362364"/>
              </a:xfrm>
              <a:custGeom>
                <a:rect b="b" l="l" r="r" t="t"/>
                <a:pathLst>
                  <a:path extrusionOk="0" h="16458" w="12823">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2400293" y="1003234"/>
                <a:ext cx="107394" cy="165351"/>
              </a:xfrm>
              <a:custGeom>
                <a:rect b="b" l="l" r="r" t="t"/>
                <a:pathLst>
                  <a:path extrusionOk="0" h="7510" w="4876">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a:off x="2597329" y="1098790"/>
                <a:ext cx="149814" cy="193226"/>
              </a:xfrm>
              <a:custGeom>
                <a:rect b="b" l="l" r="r" t="t"/>
                <a:pathLst>
                  <a:path extrusionOk="0" h="8776" w="6802">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a:off x="2964970" y="1318063"/>
                <a:ext cx="88232" cy="139525"/>
              </a:xfrm>
              <a:custGeom>
                <a:rect b="b" l="l" r="r" t="t"/>
                <a:pathLst>
                  <a:path extrusionOk="0" h="6337" w="4006">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2527003" y="1826601"/>
                <a:ext cx="355461" cy="531877"/>
              </a:xfrm>
              <a:custGeom>
                <a:rect b="b" l="l" r="r" t="t"/>
                <a:pathLst>
                  <a:path extrusionOk="0" h="24157" w="16139">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0"/>
              <p:cNvSpPr/>
              <p:nvPr/>
            </p:nvSpPr>
            <p:spPr>
              <a:xfrm>
                <a:off x="2596800" y="1733467"/>
                <a:ext cx="262031" cy="279930"/>
              </a:xfrm>
              <a:custGeom>
                <a:rect b="b" l="l" r="r" t="t"/>
                <a:pathLst>
                  <a:path extrusionOk="0" h="12714" w="11897">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0"/>
              <p:cNvSpPr/>
              <p:nvPr/>
            </p:nvSpPr>
            <p:spPr>
              <a:xfrm>
                <a:off x="2835177" y="1784723"/>
                <a:ext cx="282449" cy="91659"/>
              </a:xfrm>
              <a:custGeom>
                <a:rect b="b" l="l" r="r" t="t"/>
                <a:pathLst>
                  <a:path extrusionOk="0" h="4163" w="12824">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2916802" y="1968283"/>
                <a:ext cx="322160" cy="88048"/>
              </a:xfrm>
              <a:custGeom>
                <a:rect b="b" l="l" r="r" t="t"/>
                <a:pathLst>
                  <a:path extrusionOk="0" h="3999" w="14627">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p:nvPr/>
            </p:nvSpPr>
            <p:spPr>
              <a:xfrm>
                <a:off x="3197070" y="2058467"/>
                <a:ext cx="62309" cy="104275"/>
              </a:xfrm>
              <a:custGeom>
                <a:rect b="b" l="l" r="r" t="t"/>
                <a:pathLst>
                  <a:path extrusionOk="0" h="4736" w="2829">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0"/>
              <p:cNvSpPr/>
              <p:nvPr/>
            </p:nvSpPr>
            <p:spPr>
              <a:xfrm>
                <a:off x="3127273" y="1807644"/>
                <a:ext cx="44050" cy="64049"/>
              </a:xfrm>
              <a:custGeom>
                <a:rect b="b" l="l" r="r" t="t"/>
                <a:pathLst>
                  <a:path extrusionOk="0" h="2909" w="200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2891032" y="1971520"/>
                <a:ext cx="68740" cy="218832"/>
              </a:xfrm>
              <a:custGeom>
                <a:rect b="b" l="l" r="r" t="t"/>
                <a:pathLst>
                  <a:path extrusionOk="0" h="9939" w="3121">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2724590" y="1913548"/>
                <a:ext cx="184702" cy="127812"/>
              </a:xfrm>
              <a:custGeom>
                <a:rect b="b" l="l" r="r" t="t"/>
                <a:pathLst>
                  <a:path extrusionOk="0" h="5805" w="8386">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
              <p:cNvSpPr/>
              <p:nvPr/>
            </p:nvSpPr>
            <p:spPr>
              <a:xfrm>
                <a:off x="1564841" y="3455037"/>
                <a:ext cx="415590" cy="544273"/>
              </a:xfrm>
              <a:custGeom>
                <a:rect b="b" l="l" r="r" t="t"/>
                <a:pathLst>
                  <a:path extrusionOk="0" h="24720" w="18869">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0"/>
              <p:cNvSpPr/>
              <p:nvPr/>
            </p:nvSpPr>
            <p:spPr>
              <a:xfrm>
                <a:off x="1701044" y="3473290"/>
                <a:ext cx="274035" cy="413313"/>
              </a:xfrm>
              <a:custGeom>
                <a:rect b="b" l="l" r="r" t="t"/>
                <a:pathLst>
                  <a:path extrusionOk="0" h="18772" w="12442">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1963229" y="3581704"/>
                <a:ext cx="368346" cy="737080"/>
              </a:xfrm>
              <a:custGeom>
                <a:rect b="b" l="l" r="r" t="t"/>
                <a:pathLst>
                  <a:path extrusionOk="0" h="33477" w="16724">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0"/>
              <p:cNvSpPr/>
              <p:nvPr/>
            </p:nvSpPr>
            <p:spPr>
              <a:xfrm>
                <a:off x="1970762" y="3594716"/>
                <a:ext cx="328613" cy="340192"/>
              </a:xfrm>
              <a:custGeom>
                <a:rect b="b" l="l" r="r" t="t"/>
                <a:pathLst>
                  <a:path extrusionOk="0" h="15451" w="14920">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1995452" y="3771561"/>
                <a:ext cx="141775" cy="370533"/>
              </a:xfrm>
              <a:custGeom>
                <a:rect b="b" l="l" r="r" t="t"/>
                <a:pathLst>
                  <a:path extrusionOk="0" h="16829" w="6437">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1673424" y="3628491"/>
                <a:ext cx="137788" cy="250625"/>
              </a:xfrm>
              <a:custGeom>
                <a:rect b="b" l="l" r="r" t="t"/>
                <a:pathLst>
                  <a:path extrusionOk="0" h="11383" w="6256">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0"/>
              <p:cNvSpPr/>
              <p:nvPr/>
            </p:nvSpPr>
            <p:spPr>
              <a:xfrm>
                <a:off x="1971819" y="4206230"/>
                <a:ext cx="250226" cy="77546"/>
              </a:xfrm>
              <a:custGeom>
                <a:rect b="b" l="l" r="r" t="t"/>
                <a:pathLst>
                  <a:path extrusionOk="0" h="3522" w="11361">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
              <p:cNvSpPr/>
              <p:nvPr/>
            </p:nvSpPr>
            <p:spPr>
              <a:xfrm>
                <a:off x="1706594" y="3939180"/>
                <a:ext cx="258816" cy="62288"/>
              </a:xfrm>
              <a:custGeom>
                <a:rect b="b" l="l" r="r" t="t"/>
                <a:pathLst>
                  <a:path extrusionOk="0" h="2829" w="11751">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1990078" y="2027334"/>
                <a:ext cx="547674" cy="330637"/>
              </a:xfrm>
              <a:custGeom>
                <a:rect b="b" l="l" r="r" t="t"/>
                <a:pathLst>
                  <a:path extrusionOk="0" h="15017" w="24866">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
              <p:cNvSpPr/>
              <p:nvPr/>
            </p:nvSpPr>
            <p:spPr>
              <a:xfrm>
                <a:off x="1736658" y="1851679"/>
                <a:ext cx="92373" cy="277663"/>
              </a:xfrm>
              <a:custGeom>
                <a:rect b="b" l="l" r="r" t="t"/>
                <a:pathLst>
                  <a:path extrusionOk="0" h="12611" w="4194">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1175043" y="1750156"/>
                <a:ext cx="560272" cy="1199822"/>
              </a:xfrm>
              <a:custGeom>
                <a:rect b="b" l="l" r="r" t="t"/>
                <a:pathLst>
                  <a:path extrusionOk="0" h="54494" w="25438">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2772758" y="2035943"/>
                <a:ext cx="142986" cy="337066"/>
              </a:xfrm>
              <a:custGeom>
                <a:rect b="b" l="l" r="r" t="t"/>
                <a:pathLst>
                  <a:path extrusionOk="0" h="15309" w="6492">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2672699" y="1724307"/>
                <a:ext cx="102328" cy="67087"/>
              </a:xfrm>
              <a:custGeom>
                <a:rect b="b" l="l" r="r" t="t"/>
                <a:pathLst>
                  <a:path extrusionOk="0" h="3047" w="4646">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2514119" y="1674350"/>
                <a:ext cx="125873" cy="695577"/>
              </a:xfrm>
              <a:custGeom>
                <a:rect b="b" l="l" r="r" t="t"/>
                <a:pathLst>
                  <a:path extrusionOk="0" h="31592" w="5715">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2344438" y="1296023"/>
                <a:ext cx="637205" cy="156677"/>
              </a:xfrm>
              <a:custGeom>
                <a:rect b="b" l="l" r="r" t="t"/>
                <a:pathLst>
                  <a:path extrusionOk="0" h="7116" w="28931">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2455290" y="1484074"/>
                <a:ext cx="549281" cy="374738"/>
              </a:xfrm>
              <a:custGeom>
                <a:rect b="b" l="l" r="r" t="t"/>
                <a:pathLst>
                  <a:path extrusionOk="0" h="17020" w="24939">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2924312" y="1269470"/>
                <a:ext cx="154593" cy="236622"/>
              </a:xfrm>
              <a:custGeom>
                <a:rect b="b" l="l" r="r" t="t"/>
                <a:pathLst>
                  <a:path extrusionOk="0" h="10747" w="7019">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2952240" y="1309145"/>
                <a:ext cx="112548" cy="157513"/>
              </a:xfrm>
              <a:custGeom>
                <a:rect b="b" l="l" r="r" t="t"/>
                <a:pathLst>
                  <a:path extrusionOk="0" h="7154" w="511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2713841" y="1783865"/>
                <a:ext cx="215867" cy="266742"/>
              </a:xfrm>
              <a:custGeom>
                <a:rect b="b" l="l" r="r" t="t"/>
                <a:pathLst>
                  <a:path extrusionOk="0" h="12115" w="9801">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2865241" y="1776027"/>
                <a:ext cx="257516" cy="57862"/>
              </a:xfrm>
              <a:custGeom>
                <a:rect b="b" l="l" r="r" t="t"/>
                <a:pathLst>
                  <a:path extrusionOk="0" h="2628" w="11692">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2767538" y="1814623"/>
                <a:ext cx="394115" cy="169799"/>
              </a:xfrm>
              <a:custGeom>
                <a:rect b="b" l="l" r="r" t="t"/>
                <a:pathLst>
                  <a:path extrusionOk="0" h="7712" w="17894">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3085381" y="1768739"/>
                <a:ext cx="121380" cy="143686"/>
              </a:xfrm>
              <a:custGeom>
                <a:rect b="b" l="l" r="r" t="t"/>
                <a:pathLst>
                  <a:path extrusionOk="0" h="6526" w="5511">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3113309" y="1801082"/>
                <a:ext cx="67661" cy="78030"/>
              </a:xfrm>
              <a:custGeom>
                <a:rect b="b" l="l" r="r" t="t"/>
                <a:pathLst>
                  <a:path extrusionOk="0" h="3544" w="3072">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2891759" y="2108799"/>
                <a:ext cx="306786" cy="87079"/>
              </a:xfrm>
              <a:custGeom>
                <a:rect b="b" l="l" r="r" t="t"/>
                <a:pathLst>
                  <a:path extrusionOk="0" h="3955" w="13929">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2928607" y="1970375"/>
                <a:ext cx="315728" cy="58236"/>
              </a:xfrm>
              <a:custGeom>
                <a:rect b="b" l="l" r="r" t="t"/>
                <a:pathLst>
                  <a:path extrusionOk="0" h="2645" w="14335">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3170221" y="2024296"/>
                <a:ext cx="109552" cy="175237"/>
              </a:xfrm>
              <a:custGeom>
                <a:rect b="b" l="l" r="r" t="t"/>
                <a:pathLst>
                  <a:path extrusionOk="0" h="7959" w="4974">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3187401" y="2051091"/>
                <a:ext cx="78409" cy="122175"/>
              </a:xfrm>
              <a:custGeom>
                <a:rect b="b" l="l" r="r" t="t"/>
                <a:pathLst>
                  <a:path extrusionOk="0" h="5549" w="356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1432977" y="996189"/>
                <a:ext cx="204899" cy="918746"/>
              </a:xfrm>
              <a:custGeom>
                <a:rect b="b" l="l" r="r" t="t"/>
                <a:pathLst>
                  <a:path extrusionOk="0" h="41728" w="9303">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1790355" y="806794"/>
                <a:ext cx="223025" cy="448364"/>
              </a:xfrm>
              <a:custGeom>
                <a:rect b="b" l="l" r="r" t="t"/>
                <a:pathLst>
                  <a:path extrusionOk="0" h="20364" w="10126">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1442426" y="804879"/>
                <a:ext cx="403784" cy="225085"/>
              </a:xfrm>
              <a:custGeom>
                <a:rect b="b" l="l" r="r" t="t"/>
                <a:pathLst>
                  <a:path extrusionOk="0" h="10223" w="18333">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1500418" y="835725"/>
                <a:ext cx="293175" cy="164339"/>
              </a:xfrm>
              <a:custGeom>
                <a:rect b="b" l="l" r="r" t="t"/>
                <a:pathLst>
                  <a:path extrusionOk="0" h="7464" w="13311">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2280015" y="3718587"/>
                <a:ext cx="65524" cy="572059"/>
              </a:xfrm>
              <a:custGeom>
                <a:rect b="b" l="l" r="r" t="t"/>
                <a:pathLst>
                  <a:path extrusionOk="0" h="25982" w="2975">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1950345" y="4207815"/>
                <a:ext cx="366210" cy="117441"/>
              </a:xfrm>
              <a:custGeom>
                <a:rect b="b" l="l" r="r" t="t"/>
                <a:pathLst>
                  <a:path extrusionOk="0" h="5334" w="16627">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1687498" y="2062871"/>
                <a:ext cx="146907" cy="369894"/>
              </a:xfrm>
              <a:custGeom>
                <a:rect b="b" l="l" r="r" t="t"/>
                <a:pathLst>
                  <a:path extrusionOk="0" h="16800" w="667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1897000" y="1904058"/>
                <a:ext cx="261789" cy="352258"/>
              </a:xfrm>
              <a:custGeom>
                <a:rect b="b" l="l" r="r" t="t"/>
                <a:pathLst>
                  <a:path extrusionOk="0" h="15999" w="11886">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1812028" y="1839019"/>
                <a:ext cx="257230" cy="95468"/>
              </a:xfrm>
              <a:custGeom>
                <a:rect b="b" l="l" r="r" t="t"/>
                <a:pathLst>
                  <a:path extrusionOk="0" h="4336" w="11679">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2485883" y="1141174"/>
                <a:ext cx="255049" cy="266764"/>
              </a:xfrm>
              <a:custGeom>
                <a:rect b="b" l="l" r="r" t="t"/>
                <a:pathLst>
                  <a:path extrusionOk="0" h="12116" w="1158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1703356" y="1183359"/>
                <a:ext cx="544326" cy="977423"/>
              </a:xfrm>
              <a:custGeom>
                <a:rect b="b" l="l" r="r" t="t"/>
                <a:pathLst>
                  <a:path extrusionOk="0" h="44393" w="24714">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2257461" y="895084"/>
                <a:ext cx="115301" cy="274888"/>
              </a:xfrm>
              <a:custGeom>
                <a:rect b="b" l="l" r="r" t="t"/>
                <a:pathLst>
                  <a:path extrusionOk="0" h="12485" w="5235">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2109277" y="880553"/>
                <a:ext cx="151422" cy="63719"/>
              </a:xfrm>
              <a:custGeom>
                <a:rect b="b" l="l" r="r" t="t"/>
                <a:pathLst>
                  <a:path extrusionOk="0" h="2894" w="6875">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2326179" y="962986"/>
                <a:ext cx="60172" cy="138446"/>
              </a:xfrm>
              <a:custGeom>
                <a:rect b="b" l="l" r="r" t="t"/>
                <a:pathLst>
                  <a:path extrusionOk="0" h="6288" w="2732">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2366992" y="946341"/>
                <a:ext cx="156223" cy="71447"/>
              </a:xfrm>
              <a:custGeom>
                <a:rect b="b" l="l" r="r" t="t"/>
                <a:pathLst>
                  <a:path extrusionOk="0" h="3245" w="7093">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2485112" y="1000900"/>
                <a:ext cx="31430" cy="141639"/>
              </a:xfrm>
              <a:custGeom>
                <a:rect b="b" l="l" r="r" t="t"/>
                <a:pathLst>
                  <a:path extrusionOk="0" h="6433" w="1427">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2563499" y="1063959"/>
                <a:ext cx="113847" cy="118564"/>
              </a:xfrm>
              <a:custGeom>
                <a:rect b="b" l="l" r="r" t="t"/>
                <a:pathLst>
                  <a:path extrusionOk="0" h="5385" w="5169">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2668976" y="1055041"/>
                <a:ext cx="106667" cy="88510"/>
              </a:xfrm>
              <a:custGeom>
                <a:rect b="b" l="l" r="r" t="t"/>
                <a:pathLst>
                  <a:path extrusionOk="0" h="4020" w="4843">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2679482" y="1129901"/>
                <a:ext cx="99883" cy="147892"/>
              </a:xfrm>
              <a:custGeom>
                <a:rect b="b" l="l" r="r" t="t"/>
                <a:pathLst>
                  <a:path extrusionOk="0" h="6717" w="4535">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1187927" y="2497518"/>
                <a:ext cx="212431" cy="209761"/>
              </a:xfrm>
              <a:custGeom>
                <a:rect b="b" l="l" r="r" t="t"/>
                <a:pathLst>
                  <a:path extrusionOk="0" h="9527" w="9645">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1278648" y="2061682"/>
                <a:ext cx="327027" cy="213063"/>
              </a:xfrm>
              <a:custGeom>
                <a:rect b="b" l="l" r="r" t="t"/>
                <a:pathLst>
                  <a:path extrusionOk="0" h="9677" w="14848">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1811829" y="2229059"/>
                <a:ext cx="772967" cy="159275"/>
              </a:xfrm>
              <a:custGeom>
                <a:rect b="b" l="l" r="r" t="t"/>
                <a:pathLst>
                  <a:path extrusionOk="0" h="7234" w="35095">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2545240" y="2268800"/>
                <a:ext cx="508711" cy="214142"/>
              </a:xfrm>
              <a:custGeom>
                <a:rect b="b" l="l" r="r" t="t"/>
                <a:pathLst>
                  <a:path extrusionOk="0" h="9726" w="23097">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1245919" y="2937890"/>
                <a:ext cx="170760" cy="364742"/>
              </a:xfrm>
              <a:custGeom>
                <a:rect b="b" l="l" r="r" t="t"/>
                <a:pathLst>
                  <a:path extrusionOk="0" h="16566" w="7753">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1280586" y="2444720"/>
                <a:ext cx="1346542" cy="1248789"/>
              </a:xfrm>
              <a:custGeom>
                <a:rect b="b" l="l" r="r" t="t"/>
                <a:pathLst>
                  <a:path extrusionOk="0" h="56718" w="61137">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2645123" y="1630425"/>
                <a:ext cx="60150" cy="151546"/>
              </a:xfrm>
              <a:custGeom>
                <a:rect b="b" l="l" r="r" t="t"/>
                <a:pathLst>
                  <a:path extrusionOk="0" h="6883" w="2731">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1806764" y="2319639"/>
                <a:ext cx="184415" cy="28755"/>
              </a:xfrm>
              <a:custGeom>
                <a:rect b="b" l="l" r="r" t="t"/>
                <a:pathLst>
                  <a:path extrusionOk="0" h="1306" w="8373">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2084587" y="921814"/>
                <a:ext cx="296390" cy="336449"/>
              </a:xfrm>
              <a:custGeom>
                <a:rect b="b" l="l" r="r" t="t"/>
                <a:pathLst>
                  <a:path extrusionOk="0" h="15281" w="13457">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2353028" y="1128162"/>
                <a:ext cx="149065" cy="48130"/>
              </a:xfrm>
              <a:custGeom>
                <a:rect b="b" l="l" r="r" t="t"/>
                <a:pathLst>
                  <a:path extrusionOk="0" h="2186" w="6768">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2157600" y="1369451"/>
                <a:ext cx="365791" cy="404087"/>
              </a:xfrm>
              <a:custGeom>
                <a:rect b="b" l="l" r="r" t="t"/>
                <a:pathLst>
                  <a:path extrusionOk="0" h="18353" w="16608">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2196254" y="1434271"/>
                <a:ext cx="155739" cy="345477"/>
              </a:xfrm>
              <a:custGeom>
                <a:rect b="b" l="l" r="r" t="t"/>
                <a:pathLst>
                  <a:path extrusionOk="0" h="15691" w="7071">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2543104" y="2445028"/>
                <a:ext cx="637866" cy="1398001"/>
              </a:xfrm>
              <a:custGeom>
                <a:rect b="b" l="l" r="r" t="t"/>
                <a:pathLst>
                  <a:path extrusionOk="0" h="63495" w="28961">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1217991" y="2198454"/>
                <a:ext cx="2020970" cy="1734737"/>
              </a:xfrm>
              <a:custGeom>
                <a:rect b="b" l="l" r="r" t="t"/>
                <a:pathLst>
                  <a:path extrusionOk="0" h="78789" w="91758">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2107119" y="2206601"/>
                <a:ext cx="5396" cy="4315"/>
              </a:xfrm>
              <a:custGeom>
                <a:rect b="b" l="l" r="r" t="t"/>
                <a:pathLst>
                  <a:path extrusionOk="0" h="196" w="245">
                    <a:moveTo>
                      <a:pt x="98" y="0"/>
                    </a:moveTo>
                    <a:cubicBezTo>
                      <a:pt x="1" y="0"/>
                      <a:pt x="1" y="195"/>
                      <a:pt x="98" y="195"/>
                    </a:cubicBezTo>
                    <a:cubicBezTo>
                      <a:pt x="245" y="195"/>
                      <a:pt x="245" y="0"/>
                      <a:pt x="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1923496" y="3583905"/>
                <a:ext cx="71978" cy="611888"/>
              </a:xfrm>
              <a:custGeom>
                <a:rect b="b" l="l" r="r" t="t"/>
                <a:pathLst>
                  <a:path extrusionOk="0" h="27791" w="3268">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1896431" y="4151794"/>
                <a:ext cx="493796" cy="187631"/>
              </a:xfrm>
              <a:custGeom>
                <a:rect b="b" l="l" r="r" t="t"/>
                <a:pathLst>
                  <a:path extrusionOk="0" h="8368" w="22672">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30"/>
              <p:cNvGrpSpPr/>
              <p:nvPr/>
            </p:nvGrpSpPr>
            <p:grpSpPr>
              <a:xfrm>
                <a:off x="1561574" y="3451125"/>
                <a:ext cx="415556" cy="583318"/>
                <a:chOff x="1357275" y="4421150"/>
                <a:chExt cx="482700" cy="677725"/>
              </a:xfrm>
            </p:grpSpPr>
            <p:sp>
              <p:nvSpPr>
                <p:cNvPr id="339" name="Google Shape;339;p30"/>
                <p:cNvSpPr/>
                <p:nvPr/>
              </p:nvSpPr>
              <p:spPr>
                <a:xfrm>
                  <a:off x="1357275" y="4421150"/>
                  <a:ext cx="135650" cy="546025"/>
                </a:xfrm>
                <a:custGeom>
                  <a:rect b="b" l="l" r="r" t="t"/>
                  <a:pathLst>
                    <a:path extrusionOk="0" h="21841" w="5426">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1427750" y="4951725"/>
                  <a:ext cx="412175" cy="147150"/>
                </a:xfrm>
                <a:custGeom>
                  <a:rect b="b" l="l" r="r" t="t"/>
                  <a:pathLst>
                    <a:path extrusionOk="0" h="5886" w="16487">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1483150" y="4982800"/>
                  <a:ext cx="356825" cy="87350"/>
                </a:xfrm>
                <a:custGeom>
                  <a:rect b="b" l="l" r="r" t="t"/>
                  <a:pathLst>
                    <a:path extrusionOk="0" h="3494" w="14273">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2" name="Google Shape;342;p30"/>
            <p:cNvSpPr/>
            <p:nvPr/>
          </p:nvSpPr>
          <p:spPr>
            <a:xfrm>
              <a:off x="1702299" y="2534414"/>
              <a:ext cx="7533" cy="8873"/>
            </a:xfrm>
            <a:custGeom>
              <a:rect b="b" l="l" r="r" t="t"/>
              <a:pathLst>
                <a:path extrusionOk="0" h="403" w="342">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1707673" y="2492272"/>
              <a:ext cx="15726" cy="18319"/>
            </a:xfrm>
            <a:custGeom>
              <a:rect b="b" l="l" r="r" t="t"/>
              <a:pathLst>
                <a:path extrusionOk="0" h="832" w="714">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1750622" y="2544123"/>
              <a:ext cx="16629" cy="12594"/>
            </a:xfrm>
            <a:custGeom>
              <a:rect b="b" l="l" r="r" t="t"/>
              <a:pathLst>
                <a:path extrusionOk="0" h="572" w="755">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1689415" y="2545687"/>
              <a:ext cx="9669" cy="11559"/>
            </a:xfrm>
            <a:custGeom>
              <a:rect b="b" l="l" r="r" t="t"/>
              <a:pathLst>
                <a:path extrusionOk="0" h="525" w="439">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1725910" y="2520983"/>
              <a:ext cx="8612" cy="13981"/>
            </a:xfrm>
            <a:custGeom>
              <a:rect b="b" l="l" r="r" t="t"/>
              <a:pathLst>
                <a:path extrusionOk="0" h="635" w="391">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1692630" y="2516425"/>
              <a:ext cx="9691" cy="7530"/>
            </a:xfrm>
            <a:custGeom>
              <a:rect b="b" l="l" r="r" t="t"/>
              <a:pathLst>
                <a:path extrusionOk="0" h="342" w="440">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1715184" y="2511339"/>
              <a:ext cx="5925" cy="9666"/>
            </a:xfrm>
            <a:custGeom>
              <a:rect b="b" l="l" r="r" t="t"/>
              <a:pathLst>
                <a:path extrusionOk="0" h="439" w="269">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1732650" y="2540909"/>
              <a:ext cx="12422" cy="10194"/>
            </a:xfrm>
            <a:custGeom>
              <a:rect b="b" l="l" r="r" t="t"/>
              <a:pathLst>
                <a:path extrusionOk="0" h="463" w="564">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1740953" y="2552930"/>
              <a:ext cx="9669" cy="3413"/>
            </a:xfrm>
            <a:custGeom>
              <a:rect b="b" l="l" r="r" t="t"/>
              <a:pathLst>
                <a:path extrusionOk="0" h="155" w="439">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0"/>
            <p:cNvGrpSpPr/>
            <p:nvPr/>
          </p:nvGrpSpPr>
          <p:grpSpPr>
            <a:xfrm>
              <a:off x="1707673" y="2508917"/>
              <a:ext cx="628197" cy="739898"/>
              <a:chOff x="1707673" y="2508917"/>
              <a:chExt cx="628197" cy="739898"/>
            </a:xfrm>
          </p:grpSpPr>
          <p:grpSp>
            <p:nvGrpSpPr>
              <p:cNvPr id="352" name="Google Shape;352;p30"/>
              <p:cNvGrpSpPr/>
              <p:nvPr/>
            </p:nvGrpSpPr>
            <p:grpSpPr>
              <a:xfrm>
                <a:off x="1707673" y="2508917"/>
                <a:ext cx="232584" cy="212359"/>
                <a:chOff x="1707673" y="2508917"/>
                <a:chExt cx="232584" cy="212359"/>
              </a:xfrm>
            </p:grpSpPr>
            <p:sp>
              <p:nvSpPr>
                <p:cNvPr id="353" name="Google Shape;353;p30"/>
                <p:cNvSpPr/>
                <p:nvPr/>
              </p:nvSpPr>
              <p:spPr>
                <a:xfrm>
                  <a:off x="1707673" y="2508917"/>
                  <a:ext cx="9669" cy="7530"/>
                </a:xfrm>
                <a:custGeom>
                  <a:rect b="b" l="l" r="r" t="t"/>
                  <a:pathLst>
                    <a:path extrusionOk="0" h="342" w="439">
                      <a:moveTo>
                        <a:pt x="195" y="0"/>
                      </a:moveTo>
                      <a:cubicBezTo>
                        <a:pt x="0" y="0"/>
                        <a:pt x="0" y="342"/>
                        <a:pt x="195" y="342"/>
                      </a:cubicBezTo>
                      <a:cubicBezTo>
                        <a:pt x="439" y="342"/>
                        <a:pt x="439"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0"/>
                <p:cNvGrpSpPr/>
                <p:nvPr/>
              </p:nvGrpSpPr>
              <p:grpSpPr>
                <a:xfrm>
                  <a:off x="1775312" y="2571183"/>
                  <a:ext cx="164945" cy="150093"/>
                  <a:chOff x="1775312" y="2571585"/>
                  <a:chExt cx="164945" cy="150093"/>
                </a:xfrm>
              </p:grpSpPr>
              <p:sp>
                <p:nvSpPr>
                  <p:cNvPr id="355" name="Google Shape;355;p30"/>
                  <p:cNvSpPr/>
                  <p:nvPr/>
                </p:nvSpPr>
                <p:spPr>
                  <a:xfrm>
                    <a:off x="1847268" y="2594923"/>
                    <a:ext cx="8612" cy="11031"/>
                  </a:xfrm>
                  <a:custGeom>
                    <a:rect b="b" l="l" r="r" t="t"/>
                    <a:pathLst>
                      <a:path extrusionOk="0" h="501" w="391">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1849404" y="2674341"/>
                    <a:ext cx="29800" cy="47338"/>
                  </a:xfrm>
                  <a:custGeom>
                    <a:rect b="b" l="l" r="r" t="t"/>
                    <a:pathLst>
                      <a:path extrusionOk="0" h="2150" w="1353">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1800002" y="2609785"/>
                    <a:ext cx="17686" cy="21731"/>
                  </a:xfrm>
                  <a:custGeom>
                    <a:rect b="b" l="l" r="r" t="t"/>
                    <a:pathLst>
                      <a:path extrusionOk="0" h="987" w="803">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1775312" y="2571585"/>
                    <a:ext cx="121358" cy="96635"/>
                  </a:xfrm>
                  <a:custGeom>
                    <a:rect b="b" l="l" r="r" t="t"/>
                    <a:pathLst>
                      <a:path extrusionOk="0" h="4389" w="5510">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1901427" y="2618900"/>
                    <a:ext cx="38830" cy="36197"/>
                  </a:xfrm>
                  <a:custGeom>
                    <a:rect b="b" l="l" r="r" t="t"/>
                    <a:pathLst>
                      <a:path extrusionOk="0" h="1644" w="1763">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 name="Google Shape;360;p30"/>
              <p:cNvGrpSpPr/>
              <p:nvPr/>
            </p:nvGrpSpPr>
            <p:grpSpPr>
              <a:xfrm>
                <a:off x="1966445" y="2785875"/>
                <a:ext cx="369425" cy="147892"/>
                <a:chOff x="1966445" y="2786278"/>
                <a:chExt cx="369425" cy="147892"/>
              </a:xfrm>
            </p:grpSpPr>
            <p:sp>
              <p:nvSpPr>
                <p:cNvPr id="361" name="Google Shape;361;p30"/>
                <p:cNvSpPr/>
                <p:nvPr/>
              </p:nvSpPr>
              <p:spPr>
                <a:xfrm>
                  <a:off x="2246735" y="2908365"/>
                  <a:ext cx="13964" cy="11471"/>
                </a:xfrm>
                <a:custGeom>
                  <a:rect b="b" l="l" r="r" t="t"/>
                  <a:pathLst>
                    <a:path extrusionOk="0" h="521" w="634">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1966445" y="2799158"/>
                  <a:ext cx="12929" cy="10745"/>
                </a:xfrm>
                <a:custGeom>
                  <a:rect b="b" l="l" r="r" t="t"/>
                  <a:pathLst>
                    <a:path extrusionOk="0" h="488" w="587">
                      <a:moveTo>
                        <a:pt x="294" y="0"/>
                      </a:moveTo>
                      <a:cubicBezTo>
                        <a:pt x="1" y="49"/>
                        <a:pt x="1" y="439"/>
                        <a:pt x="294" y="488"/>
                      </a:cubicBezTo>
                      <a:cubicBezTo>
                        <a:pt x="586" y="439"/>
                        <a:pt x="586" y="49"/>
                        <a:pt x="2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1996531" y="2786278"/>
                  <a:ext cx="13964" cy="10745"/>
                </a:xfrm>
                <a:custGeom>
                  <a:rect b="b" l="l" r="r" t="t"/>
                  <a:pathLst>
                    <a:path extrusionOk="0" h="488" w="634">
                      <a:moveTo>
                        <a:pt x="293" y="0"/>
                      </a:moveTo>
                      <a:cubicBezTo>
                        <a:pt x="0" y="0"/>
                        <a:pt x="0" y="488"/>
                        <a:pt x="293" y="488"/>
                      </a:cubicBezTo>
                      <a:cubicBezTo>
                        <a:pt x="634" y="488"/>
                        <a:pt x="634" y="0"/>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2009416" y="2812038"/>
                  <a:ext cx="11827" cy="8609"/>
                </a:xfrm>
                <a:custGeom>
                  <a:rect b="b" l="l" r="r" t="t"/>
                  <a:pathLst>
                    <a:path extrusionOk="0" h="391" w="537">
                      <a:moveTo>
                        <a:pt x="293" y="0"/>
                      </a:moveTo>
                      <a:cubicBezTo>
                        <a:pt x="0" y="0"/>
                        <a:pt x="0" y="390"/>
                        <a:pt x="293" y="390"/>
                      </a:cubicBezTo>
                      <a:cubicBezTo>
                        <a:pt x="536" y="390"/>
                        <a:pt x="536" y="0"/>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2057739" y="2841013"/>
                  <a:ext cx="12907" cy="10767"/>
                </a:xfrm>
                <a:custGeom>
                  <a:rect b="b" l="l" r="r" t="t"/>
                  <a:pathLst>
                    <a:path extrusionOk="0" h="489" w="586">
                      <a:moveTo>
                        <a:pt x="293" y="1"/>
                      </a:moveTo>
                      <a:cubicBezTo>
                        <a:pt x="0" y="50"/>
                        <a:pt x="0" y="440"/>
                        <a:pt x="293" y="488"/>
                      </a:cubicBezTo>
                      <a:cubicBezTo>
                        <a:pt x="585" y="440"/>
                        <a:pt x="585" y="50"/>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2097670" y="2861820"/>
                  <a:ext cx="132965" cy="59733"/>
                </a:xfrm>
                <a:custGeom>
                  <a:rect b="b" l="l" r="r" t="t"/>
                  <a:pathLst>
                    <a:path extrusionOk="0" h="2713" w="6037">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2067386" y="2850503"/>
                  <a:ext cx="17994" cy="10084"/>
                </a:xfrm>
                <a:custGeom>
                  <a:rect b="b" l="l" r="r" t="t"/>
                  <a:pathLst>
                    <a:path extrusionOk="0" h="458" w="817">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2019063" y="2818753"/>
                  <a:ext cx="28787" cy="12704"/>
                </a:xfrm>
                <a:custGeom>
                  <a:rect b="b" l="l" r="r" t="t"/>
                  <a:pathLst>
                    <a:path extrusionOk="0" h="577" w="1307">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2126853" y="2850547"/>
                  <a:ext cx="19822" cy="15985"/>
                </a:xfrm>
                <a:custGeom>
                  <a:rect b="b" l="l" r="r" t="t"/>
                  <a:pathLst>
                    <a:path extrusionOk="0" h="726" w="900">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2182290" y="2867852"/>
                  <a:ext cx="29029" cy="17196"/>
                </a:xfrm>
                <a:custGeom>
                  <a:rect b="b" l="l" r="r" t="t"/>
                  <a:pathLst>
                    <a:path extrusionOk="0" h="781" w="1318">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2247176" y="2893393"/>
                  <a:ext cx="48962" cy="12198"/>
                </a:xfrm>
                <a:custGeom>
                  <a:rect b="b" l="l" r="r" t="t"/>
                  <a:pathLst>
                    <a:path extrusionOk="0" h="554" w="2223">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2297194" y="2912130"/>
                  <a:ext cx="38676" cy="22040"/>
                </a:xfrm>
                <a:custGeom>
                  <a:rect b="b" l="l" r="r" t="t"/>
                  <a:pathLst>
                    <a:path extrusionOk="0" h="1001" w="1756">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2271910" y="2911183"/>
                  <a:ext cx="29602" cy="11537"/>
                </a:xfrm>
                <a:custGeom>
                  <a:rect b="b" l="l" r="r" t="t"/>
                  <a:pathLst>
                    <a:path extrusionOk="0" h="524" w="1344">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30"/>
              <p:cNvGrpSpPr/>
              <p:nvPr/>
            </p:nvGrpSpPr>
            <p:grpSpPr>
              <a:xfrm>
                <a:off x="1927791" y="2911045"/>
                <a:ext cx="387684" cy="337770"/>
                <a:chOff x="1927791" y="2911447"/>
                <a:chExt cx="387684" cy="337770"/>
              </a:xfrm>
            </p:grpSpPr>
            <p:sp>
              <p:nvSpPr>
                <p:cNvPr id="375" name="Google Shape;375;p30"/>
                <p:cNvSpPr/>
                <p:nvPr/>
              </p:nvSpPr>
              <p:spPr>
                <a:xfrm>
                  <a:off x="2159736" y="2939233"/>
                  <a:ext cx="16144" cy="15588"/>
                </a:xfrm>
                <a:custGeom>
                  <a:rect b="b" l="l" r="r" t="t"/>
                  <a:pathLst>
                    <a:path extrusionOk="0" h="708" w="733">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2230987" y="2958586"/>
                  <a:ext cx="25417" cy="47778"/>
                </a:xfrm>
                <a:custGeom>
                  <a:rect b="b" l="l" r="r" t="t"/>
                  <a:pathLst>
                    <a:path extrusionOk="0" h="2170" w="1154">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2255523" y="2989961"/>
                  <a:ext cx="10990" cy="10238"/>
                </a:xfrm>
                <a:custGeom>
                  <a:rect b="b" l="l" r="r" t="t"/>
                  <a:pathLst>
                    <a:path extrusionOk="0" h="465" w="499">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2176167" y="2917414"/>
                  <a:ext cx="35725" cy="34898"/>
                </a:xfrm>
                <a:custGeom>
                  <a:rect b="b" l="l" r="r" t="t"/>
                  <a:pathLst>
                    <a:path extrusionOk="0" h="1585" w="1622">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2193347" y="2911447"/>
                  <a:ext cx="41583" cy="38443"/>
                </a:xfrm>
                <a:custGeom>
                  <a:rect b="b" l="l" r="r" t="t"/>
                  <a:pathLst>
                    <a:path extrusionOk="0" h="1746" w="1888">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2250325" y="3054605"/>
                  <a:ext cx="40460" cy="89589"/>
                </a:xfrm>
                <a:custGeom>
                  <a:rect b="b" l="l" r="r" t="t"/>
                  <a:pathLst>
                    <a:path extrusionOk="0" h="4069" w="1837">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2249951" y="3031993"/>
                  <a:ext cx="13832" cy="23933"/>
                </a:xfrm>
                <a:custGeom>
                  <a:rect b="b" l="l" r="r" t="t"/>
                  <a:pathLst>
                    <a:path extrusionOk="0" h="1087" w="628">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2212354" y="2952400"/>
                  <a:ext cx="35460" cy="60680"/>
                </a:xfrm>
                <a:custGeom>
                  <a:rect b="b" l="l" r="r" t="t"/>
                  <a:pathLst>
                    <a:path extrusionOk="0" h="2756" w="1610">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2291820" y="3172729"/>
                  <a:ext cx="13986" cy="14421"/>
                </a:xfrm>
                <a:custGeom>
                  <a:rect b="b" l="l" r="r" t="t"/>
                  <a:pathLst>
                    <a:path extrusionOk="0" h="655" w="635">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2309000" y="3226121"/>
                  <a:ext cx="6475" cy="16931"/>
                </a:xfrm>
                <a:custGeom>
                  <a:rect b="b" l="l" r="r" t="t"/>
                  <a:pathLst>
                    <a:path extrusionOk="0" h="769" w="294">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1927791" y="3238473"/>
                  <a:ext cx="6475" cy="10745"/>
                </a:xfrm>
                <a:custGeom>
                  <a:rect b="b" l="l" r="r" t="t"/>
                  <a:pathLst>
                    <a:path extrusionOk="0" h="488" w="294">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1939619" y="3194196"/>
                  <a:ext cx="7533" cy="12902"/>
                </a:xfrm>
                <a:custGeom>
                  <a:rect b="b" l="l" r="r" t="t"/>
                  <a:pathLst>
                    <a:path extrusionOk="0" h="586" w="342">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1963229" y="3146682"/>
                  <a:ext cx="7555" cy="10767"/>
                </a:xfrm>
                <a:custGeom>
                  <a:rect b="b" l="l" r="r" t="t"/>
                  <a:pathLst>
                    <a:path extrusionOk="0" h="489" w="343">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974704" y="3123057"/>
                  <a:ext cx="19492" cy="17108"/>
                </a:xfrm>
                <a:custGeom>
                  <a:rect b="b" l="l" r="r" t="t"/>
                  <a:pathLst>
                    <a:path extrusionOk="0" h="777" w="885">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2010473" y="3091132"/>
                  <a:ext cx="9691" cy="7552"/>
                </a:xfrm>
                <a:custGeom>
                  <a:rect b="b" l="l" r="r" t="t"/>
                  <a:pathLst>
                    <a:path extrusionOk="0" h="343" w="440">
                      <a:moveTo>
                        <a:pt x="245" y="1"/>
                      </a:moveTo>
                      <a:cubicBezTo>
                        <a:pt x="1" y="1"/>
                        <a:pt x="1" y="342"/>
                        <a:pt x="245" y="342"/>
                      </a:cubicBezTo>
                      <a:cubicBezTo>
                        <a:pt x="440" y="342"/>
                        <a:pt x="440" y="1"/>
                        <a:pt x="2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2018005" y="3061738"/>
                  <a:ext cx="24712" cy="28337"/>
                </a:xfrm>
                <a:custGeom>
                  <a:rect b="b" l="l" r="r" t="t"/>
                  <a:pathLst>
                    <a:path extrusionOk="0" h="1287" w="1122">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2042696" y="3020280"/>
                  <a:ext cx="29007" cy="29019"/>
                </a:xfrm>
                <a:custGeom>
                  <a:rect b="b" l="l" r="r" t="t"/>
                  <a:pathLst>
                    <a:path extrusionOk="0" h="1318" w="1317">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2072760" y="3092211"/>
                  <a:ext cx="11651" cy="11053"/>
                </a:xfrm>
                <a:custGeom>
                  <a:rect b="b" l="l" r="r" t="t"/>
                  <a:pathLst>
                    <a:path extrusionOk="0" h="502" w="529">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2059875" y="3070215"/>
                  <a:ext cx="6475" cy="27126"/>
                </a:xfrm>
                <a:custGeom>
                  <a:rect b="b" l="l" r="r" t="t"/>
                  <a:pathLst>
                    <a:path extrusionOk="0" h="1232" w="294">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2060954" y="3098376"/>
                  <a:ext cx="6453" cy="16931"/>
                </a:xfrm>
                <a:custGeom>
                  <a:rect b="b" l="l" r="r" t="t"/>
                  <a:pathLst>
                    <a:path extrusionOk="0" h="769" w="293">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2077055" y="2977081"/>
                  <a:ext cx="21496" cy="77854"/>
                </a:xfrm>
                <a:custGeom>
                  <a:rect b="b" l="l" r="r" t="t"/>
                  <a:pathLst>
                    <a:path extrusionOk="0" h="3536" w="976">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6" name="Google Shape;396;p30"/>
            <p:cNvGrpSpPr/>
            <p:nvPr/>
          </p:nvGrpSpPr>
          <p:grpSpPr>
            <a:xfrm>
              <a:off x="2685914" y="2395902"/>
              <a:ext cx="301787" cy="1157526"/>
              <a:chOff x="2685914" y="2395902"/>
              <a:chExt cx="301787" cy="1157526"/>
            </a:xfrm>
          </p:grpSpPr>
          <p:grpSp>
            <p:nvGrpSpPr>
              <p:cNvPr id="397" name="Google Shape;397;p30"/>
              <p:cNvGrpSpPr/>
              <p:nvPr/>
            </p:nvGrpSpPr>
            <p:grpSpPr>
              <a:xfrm>
                <a:off x="2773970" y="2849198"/>
                <a:ext cx="179350" cy="704230"/>
                <a:chOff x="2773970" y="2849198"/>
                <a:chExt cx="179350" cy="704230"/>
              </a:xfrm>
            </p:grpSpPr>
            <p:grpSp>
              <p:nvGrpSpPr>
                <p:cNvPr id="398" name="Google Shape;398;p30"/>
                <p:cNvGrpSpPr/>
                <p:nvPr/>
              </p:nvGrpSpPr>
              <p:grpSpPr>
                <a:xfrm>
                  <a:off x="2773970" y="3236728"/>
                  <a:ext cx="152281" cy="316700"/>
                  <a:chOff x="2773970" y="3237130"/>
                  <a:chExt cx="152281" cy="316700"/>
                </a:xfrm>
              </p:grpSpPr>
              <p:sp>
                <p:nvSpPr>
                  <p:cNvPr id="399" name="Google Shape;399;p30"/>
                  <p:cNvSpPr/>
                  <p:nvPr/>
                </p:nvSpPr>
                <p:spPr>
                  <a:xfrm>
                    <a:off x="2897464" y="3273635"/>
                    <a:ext cx="6475" cy="6451"/>
                  </a:xfrm>
                  <a:custGeom>
                    <a:rect b="b" l="l" r="r" t="t"/>
                    <a:pathLst>
                      <a:path extrusionOk="0" h="293" w="294">
                        <a:moveTo>
                          <a:pt x="147" y="0"/>
                        </a:moveTo>
                        <a:cubicBezTo>
                          <a:pt x="1" y="49"/>
                          <a:pt x="1" y="244"/>
                          <a:pt x="147" y="293"/>
                        </a:cubicBezTo>
                        <a:cubicBezTo>
                          <a:pt x="293" y="244"/>
                          <a:pt x="293" y="49"/>
                          <a:pt x="1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2773970" y="3545221"/>
                    <a:ext cx="9691" cy="8609"/>
                  </a:xfrm>
                  <a:custGeom>
                    <a:rect b="b" l="l" r="r" t="t"/>
                    <a:pathLst>
                      <a:path extrusionOk="0" h="391" w="440">
                        <a:moveTo>
                          <a:pt x="245" y="0"/>
                        </a:moveTo>
                        <a:cubicBezTo>
                          <a:pt x="1" y="0"/>
                          <a:pt x="1" y="342"/>
                          <a:pt x="245" y="390"/>
                        </a:cubicBezTo>
                        <a:cubicBezTo>
                          <a:pt x="440" y="342"/>
                          <a:pt x="440"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2821235" y="3476504"/>
                    <a:ext cx="13964" cy="12902"/>
                  </a:xfrm>
                  <a:custGeom>
                    <a:rect b="b" l="l" r="r" t="t"/>
                    <a:pathLst>
                      <a:path extrusionOk="0" h="586" w="634">
                        <a:moveTo>
                          <a:pt x="341" y="1"/>
                        </a:moveTo>
                        <a:cubicBezTo>
                          <a:pt x="0" y="50"/>
                          <a:pt x="0" y="537"/>
                          <a:pt x="341" y="586"/>
                        </a:cubicBezTo>
                        <a:cubicBezTo>
                          <a:pt x="634" y="537"/>
                          <a:pt x="634" y="50"/>
                          <a:pt x="3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2828746" y="3449951"/>
                    <a:ext cx="9691" cy="17988"/>
                  </a:xfrm>
                  <a:custGeom>
                    <a:rect b="b" l="l" r="r" t="t"/>
                    <a:pathLst>
                      <a:path extrusionOk="0" h="817" w="440">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2859889" y="3395458"/>
                    <a:ext cx="7533" cy="16931"/>
                  </a:xfrm>
                  <a:custGeom>
                    <a:rect b="b" l="l" r="r" t="t"/>
                    <a:pathLst>
                      <a:path extrusionOk="0" h="769" w="342">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2896385" y="3249129"/>
                    <a:ext cx="26694" cy="78470"/>
                  </a:xfrm>
                  <a:custGeom>
                    <a:rect b="b" l="l" r="r" t="t"/>
                    <a:pathLst>
                      <a:path extrusionOk="0" h="3564" w="1212">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2896385" y="3310933"/>
                    <a:ext cx="29866" cy="95050"/>
                  </a:xfrm>
                  <a:custGeom>
                    <a:rect b="b" l="l" r="r" t="t"/>
                    <a:pathLst>
                      <a:path extrusionOk="0" h="4317" w="1356">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2902838" y="3237130"/>
                    <a:ext cx="7533" cy="11559"/>
                  </a:xfrm>
                  <a:custGeom>
                    <a:rect b="b" l="l" r="r" t="t"/>
                    <a:pathLst>
                      <a:path extrusionOk="0" h="525" w="342">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2879491" y="3341801"/>
                    <a:ext cx="13700" cy="42714"/>
                  </a:xfrm>
                  <a:custGeom>
                    <a:rect b="b" l="l" r="r" t="t"/>
                    <a:pathLst>
                      <a:path extrusionOk="0" h="1940" w="622">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30"/>
                <p:cNvGrpSpPr/>
                <p:nvPr/>
              </p:nvGrpSpPr>
              <p:grpSpPr>
                <a:xfrm>
                  <a:off x="2816940" y="2849198"/>
                  <a:ext cx="136379" cy="329580"/>
                  <a:chOff x="2816940" y="2849600"/>
                  <a:chExt cx="136379" cy="329580"/>
                </a:xfrm>
              </p:grpSpPr>
              <p:sp>
                <p:nvSpPr>
                  <p:cNvPr id="409" name="Google Shape;409;p30"/>
                  <p:cNvSpPr/>
                  <p:nvPr/>
                </p:nvSpPr>
                <p:spPr>
                  <a:xfrm>
                    <a:off x="2899622" y="3168435"/>
                    <a:ext cx="13964" cy="10745"/>
                  </a:xfrm>
                  <a:custGeom>
                    <a:rect b="b" l="l" r="r" t="t"/>
                    <a:pathLst>
                      <a:path extrusionOk="0" h="488" w="634">
                        <a:moveTo>
                          <a:pt x="293" y="0"/>
                        </a:moveTo>
                        <a:cubicBezTo>
                          <a:pt x="0" y="0"/>
                          <a:pt x="0" y="488"/>
                          <a:pt x="293" y="488"/>
                        </a:cubicBezTo>
                        <a:cubicBezTo>
                          <a:pt x="634" y="488"/>
                          <a:pt x="634" y="0"/>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2816940" y="3115835"/>
                    <a:ext cx="8612" cy="6451"/>
                  </a:xfrm>
                  <a:custGeom>
                    <a:rect b="b" l="l" r="r" t="t"/>
                    <a:pathLst>
                      <a:path extrusionOk="0" h="293" w="391">
                        <a:moveTo>
                          <a:pt x="195" y="0"/>
                        </a:moveTo>
                        <a:cubicBezTo>
                          <a:pt x="0" y="0"/>
                          <a:pt x="0" y="293"/>
                          <a:pt x="195" y="293"/>
                        </a:cubicBezTo>
                        <a:cubicBezTo>
                          <a:pt x="390" y="293"/>
                          <a:pt x="390"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2834516" y="3090669"/>
                    <a:ext cx="27531" cy="13959"/>
                  </a:xfrm>
                  <a:custGeom>
                    <a:rect b="b" l="l" r="r" t="t"/>
                    <a:pathLst>
                      <a:path extrusionOk="0" h="634" w="1250">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2857532" y="3060814"/>
                    <a:ext cx="14933" cy="25937"/>
                  </a:xfrm>
                  <a:custGeom>
                    <a:rect b="b" l="l" r="r" t="t"/>
                    <a:pathLst>
                      <a:path extrusionOk="0" h="1178" w="678">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2920017" y="2894251"/>
                    <a:ext cx="19360" cy="40182"/>
                  </a:xfrm>
                  <a:custGeom>
                    <a:rect b="b" l="l" r="r" t="t"/>
                    <a:pathLst>
                      <a:path extrusionOk="0" h="1825" w="879">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2932373" y="2867324"/>
                    <a:ext cx="8612" cy="17196"/>
                  </a:xfrm>
                  <a:custGeom>
                    <a:rect b="b" l="l" r="r" t="t"/>
                    <a:pathLst>
                      <a:path extrusionOk="0" h="781" w="391">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2944707" y="2849600"/>
                    <a:ext cx="8612" cy="6473"/>
                  </a:xfrm>
                  <a:custGeom>
                    <a:rect b="b" l="l" r="r" t="t"/>
                    <a:pathLst>
                      <a:path extrusionOk="0" h="294" w="391">
                        <a:moveTo>
                          <a:pt x="196" y="1"/>
                        </a:moveTo>
                        <a:cubicBezTo>
                          <a:pt x="1" y="1"/>
                          <a:pt x="1" y="293"/>
                          <a:pt x="196" y="293"/>
                        </a:cubicBezTo>
                        <a:cubicBezTo>
                          <a:pt x="391" y="293"/>
                          <a:pt x="391" y="1"/>
                          <a:pt x="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2939355" y="3000970"/>
                    <a:ext cx="6453" cy="11559"/>
                  </a:xfrm>
                  <a:custGeom>
                    <a:rect b="b" l="l" r="r" t="t"/>
                    <a:pathLst>
                      <a:path extrusionOk="0" h="525" w="293">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2903917" y="2965808"/>
                    <a:ext cx="24712" cy="114073"/>
                  </a:xfrm>
                  <a:custGeom>
                    <a:rect b="b" l="l" r="r" t="t"/>
                    <a:pathLst>
                      <a:path extrusionOk="0" h="5181" w="1122">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8" name="Google Shape;418;p30"/>
              <p:cNvGrpSpPr/>
              <p:nvPr/>
            </p:nvGrpSpPr>
            <p:grpSpPr>
              <a:xfrm>
                <a:off x="2685914" y="2395902"/>
                <a:ext cx="301787" cy="335238"/>
                <a:chOff x="2685914" y="2396304"/>
                <a:chExt cx="301787" cy="335238"/>
              </a:xfrm>
            </p:grpSpPr>
            <p:sp>
              <p:nvSpPr>
                <p:cNvPr id="419" name="Google Shape;419;p30"/>
                <p:cNvSpPr/>
                <p:nvPr/>
              </p:nvSpPr>
              <p:spPr>
                <a:xfrm>
                  <a:off x="2875989" y="2580172"/>
                  <a:ext cx="11827" cy="10745"/>
                </a:xfrm>
                <a:custGeom>
                  <a:rect b="b" l="l" r="r" t="t"/>
                  <a:pathLst>
                    <a:path extrusionOk="0" h="488" w="537">
                      <a:moveTo>
                        <a:pt x="293" y="0"/>
                      </a:moveTo>
                      <a:cubicBezTo>
                        <a:pt x="1" y="49"/>
                        <a:pt x="1" y="439"/>
                        <a:pt x="293" y="488"/>
                      </a:cubicBezTo>
                      <a:cubicBezTo>
                        <a:pt x="537" y="439"/>
                        <a:pt x="537" y="49"/>
                        <a:pt x="2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0"/>
                <p:cNvSpPr/>
                <p:nvPr/>
              </p:nvSpPr>
              <p:spPr>
                <a:xfrm>
                  <a:off x="2952240" y="2664917"/>
                  <a:ext cx="17179" cy="11889"/>
                </a:xfrm>
                <a:custGeom>
                  <a:rect b="b" l="l" r="r" t="t"/>
                  <a:pathLst>
                    <a:path extrusionOk="0" h="540" w="78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2923233" y="2719719"/>
                  <a:ext cx="21496" cy="11823"/>
                </a:xfrm>
                <a:custGeom>
                  <a:rect b="b" l="l" r="r" t="t"/>
                  <a:pathLst>
                    <a:path extrusionOk="0" h="537" w="976">
                      <a:moveTo>
                        <a:pt x="342" y="0"/>
                      </a:moveTo>
                      <a:cubicBezTo>
                        <a:pt x="1" y="49"/>
                        <a:pt x="1" y="488"/>
                        <a:pt x="342" y="537"/>
                      </a:cubicBezTo>
                      <a:lnTo>
                        <a:pt x="635" y="537"/>
                      </a:lnTo>
                      <a:cubicBezTo>
                        <a:pt x="976" y="537"/>
                        <a:pt x="976" y="0"/>
                        <a:pt x="6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2786854" y="2444192"/>
                  <a:ext cx="45129" cy="31155"/>
                </a:xfrm>
                <a:custGeom>
                  <a:rect b="b" l="l" r="r" t="t"/>
                  <a:pathLst>
                    <a:path extrusionOk="0" h="1415" w="2049">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0"/>
                <p:cNvSpPr/>
                <p:nvPr/>
              </p:nvSpPr>
              <p:spPr>
                <a:xfrm>
                  <a:off x="2859427" y="2456125"/>
                  <a:ext cx="43433" cy="23162"/>
                </a:xfrm>
                <a:custGeom>
                  <a:rect b="b" l="l" r="r" t="t"/>
                  <a:pathLst>
                    <a:path extrusionOk="0" h="1052" w="1972">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2823372" y="2473893"/>
                  <a:ext cx="26871" cy="36527"/>
                </a:xfrm>
                <a:custGeom>
                  <a:rect b="b" l="l" r="r" t="t"/>
                  <a:pathLst>
                    <a:path extrusionOk="0" h="1659" w="1220">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2834120" y="2453505"/>
                  <a:ext cx="10748" cy="10745"/>
                </a:xfrm>
                <a:custGeom>
                  <a:rect b="b" l="l" r="r" t="t"/>
                  <a:pathLst>
                    <a:path extrusionOk="0" h="488" w="488">
                      <a:moveTo>
                        <a:pt x="244" y="0"/>
                      </a:moveTo>
                      <a:cubicBezTo>
                        <a:pt x="0" y="49"/>
                        <a:pt x="0" y="439"/>
                        <a:pt x="244" y="488"/>
                      </a:cubicBezTo>
                      <a:cubicBezTo>
                        <a:pt x="488" y="439"/>
                        <a:pt x="488" y="49"/>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2851299" y="2459934"/>
                  <a:ext cx="12907" cy="9688"/>
                </a:xfrm>
                <a:custGeom>
                  <a:rect b="b" l="l" r="r" t="t"/>
                  <a:pathLst>
                    <a:path extrusionOk="0" h="440" w="586">
                      <a:moveTo>
                        <a:pt x="293" y="1"/>
                      </a:moveTo>
                      <a:cubicBezTo>
                        <a:pt x="0" y="1"/>
                        <a:pt x="0" y="439"/>
                        <a:pt x="293" y="439"/>
                      </a:cubicBezTo>
                      <a:cubicBezTo>
                        <a:pt x="585" y="439"/>
                        <a:pt x="585" y="1"/>
                        <a:pt x="2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2740690" y="2426666"/>
                  <a:ext cx="29007" cy="16117"/>
                </a:xfrm>
                <a:custGeom>
                  <a:rect b="b" l="l" r="r" t="t"/>
                  <a:pathLst>
                    <a:path extrusionOk="0" h="732" w="1317">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2908344" y="2456499"/>
                  <a:ext cx="36385" cy="17416"/>
                </a:xfrm>
                <a:custGeom>
                  <a:rect b="b" l="l" r="r" t="t"/>
                  <a:pathLst>
                    <a:path extrusionOk="0" h="791" w="1652">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2968340" y="2473189"/>
                  <a:ext cx="19360" cy="7618"/>
                </a:xfrm>
                <a:custGeom>
                  <a:rect b="b" l="l" r="r" t="t"/>
                  <a:pathLst>
                    <a:path extrusionOk="0" h="346" w="879">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2943232" y="2462092"/>
                  <a:ext cx="21562" cy="21731"/>
                </a:xfrm>
                <a:custGeom>
                  <a:rect b="b" l="l" r="r" t="t"/>
                  <a:pathLst>
                    <a:path extrusionOk="0" h="987" w="979">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2825530" y="2441682"/>
                  <a:ext cx="29007" cy="12902"/>
                </a:xfrm>
                <a:custGeom>
                  <a:rect b="b" l="l" r="r" t="t"/>
                  <a:pathLst>
                    <a:path extrusionOk="0" h="586" w="1317">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2885658" y="2449476"/>
                  <a:ext cx="23633" cy="6891"/>
                </a:xfrm>
                <a:custGeom>
                  <a:rect b="b" l="l" r="r" t="t"/>
                  <a:pathLst>
                    <a:path extrusionOk="0" h="313" w="1073">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2940435" y="2456565"/>
                  <a:ext cx="4295" cy="4470"/>
                </a:xfrm>
                <a:custGeom>
                  <a:rect b="b" l="l" r="r" t="t"/>
                  <a:pathLst>
                    <a:path extrusionOk="0" h="203" w="195">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2807271" y="2438577"/>
                  <a:ext cx="4890" cy="9313"/>
                </a:xfrm>
                <a:custGeom>
                  <a:rect b="b" l="l" r="r" t="t"/>
                  <a:pathLst>
                    <a:path extrusionOk="0" h="423" w="222">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2727805" y="2430915"/>
                  <a:ext cx="18919" cy="12660"/>
                </a:xfrm>
                <a:custGeom>
                  <a:rect b="b" l="l" r="r" t="t"/>
                  <a:pathLst>
                    <a:path extrusionOk="0" h="575" w="859">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2685914" y="2407334"/>
                  <a:ext cx="10770" cy="5394"/>
                </a:xfrm>
                <a:custGeom>
                  <a:rect b="b" l="l" r="r" t="t"/>
                  <a:pathLst>
                    <a:path extrusionOk="0" h="245" w="489">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2690693" y="2396304"/>
                  <a:ext cx="11365" cy="10678"/>
                </a:xfrm>
                <a:custGeom>
                  <a:rect b="b" l="l" r="r" t="t"/>
                  <a:pathLst>
                    <a:path extrusionOk="0" h="485" w="516">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2909269" y="2625242"/>
                  <a:ext cx="19911" cy="11273"/>
                </a:xfrm>
                <a:custGeom>
                  <a:rect b="b" l="l" r="r" t="t"/>
                  <a:pathLst>
                    <a:path extrusionOk="0" h="512" w="904">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2895107" y="2589573"/>
                  <a:ext cx="12841" cy="23250"/>
                </a:xfrm>
                <a:custGeom>
                  <a:rect b="b" l="l" r="r" t="t"/>
                  <a:pathLst>
                    <a:path extrusionOk="0" h="1056" w="583">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2914643" y="2645916"/>
                  <a:ext cx="6475" cy="15324"/>
                </a:xfrm>
                <a:custGeom>
                  <a:rect b="b" l="l" r="r" t="t"/>
                  <a:pathLst>
                    <a:path extrusionOk="0" h="696" w="294">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2922176" y="2669409"/>
                  <a:ext cx="16122" cy="16557"/>
                </a:xfrm>
                <a:custGeom>
                  <a:rect b="b" l="l" r="r" t="t"/>
                  <a:pathLst>
                    <a:path extrusionOk="0" h="752" w="732">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2891032" y="2613440"/>
                  <a:ext cx="23633" cy="29019"/>
                </a:xfrm>
                <a:custGeom>
                  <a:rect b="b" l="l" r="r" t="t"/>
                  <a:pathLst>
                    <a:path extrusionOk="0" h="1318" w="1073">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2866320" y="2668308"/>
                  <a:ext cx="25791" cy="27852"/>
                </a:xfrm>
                <a:custGeom>
                  <a:rect b="b" l="l" r="r" t="t"/>
                  <a:pathLst>
                    <a:path extrusionOk="0" h="1265" w="1171">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9"/>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Cholesterol</a:t>
            </a:r>
            <a:endParaRPr/>
          </a:p>
        </p:txBody>
      </p:sp>
      <p:pic>
        <p:nvPicPr>
          <p:cNvPr id="583" name="Google Shape;583;p39"/>
          <p:cNvPicPr preferRelativeResize="0"/>
          <p:nvPr/>
        </p:nvPicPr>
        <p:blipFill>
          <a:blip r:embed="rId3">
            <a:alphaModFix/>
          </a:blip>
          <a:stretch>
            <a:fillRect/>
          </a:stretch>
        </p:blipFill>
        <p:spPr>
          <a:xfrm>
            <a:off x="531525" y="1329875"/>
            <a:ext cx="4019850" cy="3070699"/>
          </a:xfrm>
          <a:prstGeom prst="rect">
            <a:avLst/>
          </a:prstGeom>
          <a:noFill/>
          <a:ln>
            <a:noFill/>
          </a:ln>
        </p:spPr>
      </p:pic>
      <p:pic>
        <p:nvPicPr>
          <p:cNvPr id="584" name="Google Shape;584;p39"/>
          <p:cNvPicPr preferRelativeResize="0"/>
          <p:nvPr/>
        </p:nvPicPr>
        <p:blipFill>
          <a:blip r:embed="rId4">
            <a:alphaModFix/>
          </a:blip>
          <a:stretch>
            <a:fillRect/>
          </a:stretch>
        </p:blipFill>
        <p:spPr>
          <a:xfrm>
            <a:off x="4829450" y="1307950"/>
            <a:ext cx="4031926" cy="3114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0"/>
          <p:cNvSpPr txBox="1"/>
          <p:nvPr>
            <p:ph type="title"/>
          </p:nvPr>
        </p:nvSpPr>
        <p:spPr>
          <a:xfrm>
            <a:off x="720000" y="243975"/>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Categorical Attributes</a:t>
            </a:r>
            <a:endParaRPr/>
          </a:p>
        </p:txBody>
      </p:sp>
      <p:pic>
        <p:nvPicPr>
          <p:cNvPr id="590" name="Google Shape;590;p40"/>
          <p:cNvPicPr preferRelativeResize="0"/>
          <p:nvPr/>
        </p:nvPicPr>
        <p:blipFill>
          <a:blip r:embed="rId3">
            <a:alphaModFix/>
          </a:blip>
          <a:stretch>
            <a:fillRect/>
          </a:stretch>
        </p:blipFill>
        <p:spPr>
          <a:xfrm>
            <a:off x="1420200" y="943925"/>
            <a:ext cx="2910873" cy="1970623"/>
          </a:xfrm>
          <a:prstGeom prst="rect">
            <a:avLst/>
          </a:prstGeom>
          <a:noFill/>
          <a:ln>
            <a:noFill/>
          </a:ln>
        </p:spPr>
      </p:pic>
      <p:pic>
        <p:nvPicPr>
          <p:cNvPr id="591" name="Google Shape;591;p40"/>
          <p:cNvPicPr preferRelativeResize="0"/>
          <p:nvPr/>
        </p:nvPicPr>
        <p:blipFill>
          <a:blip r:embed="rId4">
            <a:alphaModFix/>
          </a:blip>
          <a:stretch>
            <a:fillRect/>
          </a:stretch>
        </p:blipFill>
        <p:spPr>
          <a:xfrm>
            <a:off x="4864987" y="921250"/>
            <a:ext cx="2953064" cy="1993300"/>
          </a:xfrm>
          <a:prstGeom prst="rect">
            <a:avLst/>
          </a:prstGeom>
          <a:noFill/>
          <a:ln>
            <a:noFill/>
          </a:ln>
        </p:spPr>
      </p:pic>
      <p:pic>
        <p:nvPicPr>
          <p:cNvPr id="592" name="Google Shape;592;p40"/>
          <p:cNvPicPr preferRelativeResize="0"/>
          <p:nvPr/>
        </p:nvPicPr>
        <p:blipFill>
          <a:blip r:embed="rId5">
            <a:alphaModFix/>
          </a:blip>
          <a:stretch>
            <a:fillRect/>
          </a:stretch>
        </p:blipFill>
        <p:spPr>
          <a:xfrm>
            <a:off x="3098612" y="3004350"/>
            <a:ext cx="2910881" cy="1914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pic>
        <p:nvPicPr>
          <p:cNvPr id="597" name="Google Shape;597;p41"/>
          <p:cNvPicPr preferRelativeResize="0"/>
          <p:nvPr/>
        </p:nvPicPr>
        <p:blipFill>
          <a:blip r:embed="rId3">
            <a:alphaModFix/>
          </a:blip>
          <a:stretch>
            <a:fillRect/>
          </a:stretch>
        </p:blipFill>
        <p:spPr>
          <a:xfrm>
            <a:off x="1537262" y="134475"/>
            <a:ext cx="6069474" cy="2406483"/>
          </a:xfrm>
          <a:prstGeom prst="rect">
            <a:avLst/>
          </a:prstGeom>
          <a:noFill/>
          <a:ln>
            <a:noFill/>
          </a:ln>
        </p:spPr>
      </p:pic>
      <p:pic>
        <p:nvPicPr>
          <p:cNvPr id="598" name="Google Shape;598;p41"/>
          <p:cNvPicPr preferRelativeResize="0"/>
          <p:nvPr/>
        </p:nvPicPr>
        <p:blipFill>
          <a:blip r:embed="rId4">
            <a:alphaModFix/>
          </a:blip>
          <a:stretch>
            <a:fillRect/>
          </a:stretch>
        </p:blipFill>
        <p:spPr>
          <a:xfrm>
            <a:off x="1537250" y="2760450"/>
            <a:ext cx="6069476" cy="216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pic>
        <p:nvPicPr>
          <p:cNvPr id="603" name="Google Shape;603;p42"/>
          <p:cNvPicPr preferRelativeResize="0"/>
          <p:nvPr/>
        </p:nvPicPr>
        <p:blipFill>
          <a:blip r:embed="rId3">
            <a:alphaModFix/>
          </a:blip>
          <a:stretch>
            <a:fillRect/>
          </a:stretch>
        </p:blipFill>
        <p:spPr>
          <a:xfrm>
            <a:off x="987813" y="1310088"/>
            <a:ext cx="7168376" cy="2523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3"/>
          <p:cNvSpPr/>
          <p:nvPr/>
        </p:nvSpPr>
        <p:spPr>
          <a:xfrm flipH="1">
            <a:off x="2219075" y="697793"/>
            <a:ext cx="1313100" cy="13131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txBox="1"/>
          <p:nvPr>
            <p:ph type="title"/>
          </p:nvPr>
        </p:nvSpPr>
        <p:spPr>
          <a:xfrm>
            <a:off x="720275" y="2329700"/>
            <a:ext cx="4310700" cy="15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Logistic</a:t>
            </a:r>
            <a:r>
              <a:rPr lang="en"/>
              <a:t> Regression</a:t>
            </a:r>
            <a:endParaRPr/>
          </a:p>
        </p:txBody>
      </p:sp>
      <p:sp>
        <p:nvSpPr>
          <p:cNvPr id="610" name="Google Shape;610;p43"/>
          <p:cNvSpPr txBox="1"/>
          <p:nvPr>
            <p:ph idx="2" type="title"/>
          </p:nvPr>
        </p:nvSpPr>
        <p:spPr>
          <a:xfrm>
            <a:off x="2219075" y="876007"/>
            <a:ext cx="1313100" cy="92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4"/>
          <p:cNvSpPr txBox="1"/>
          <p:nvPr>
            <p:ph type="title"/>
          </p:nvPr>
        </p:nvSpPr>
        <p:spPr>
          <a:xfrm>
            <a:off x="2416650" y="0"/>
            <a:ext cx="4310700" cy="15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What is logistic regression?</a:t>
            </a:r>
            <a:endParaRPr sz="3500"/>
          </a:p>
        </p:txBody>
      </p:sp>
      <p:sp>
        <p:nvSpPr>
          <p:cNvPr id="616" name="Google Shape;616;p44"/>
          <p:cNvSpPr txBox="1"/>
          <p:nvPr/>
        </p:nvSpPr>
        <p:spPr>
          <a:xfrm>
            <a:off x="3201075" y="1763675"/>
            <a:ext cx="8196900" cy="35895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Binary classification algorithm</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Outputs probability of an instance belonging to a class</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Logistic function maps input to probability</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Learns feature weights to make predictions</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Applicable across diverse domains</a:t>
            </a:r>
            <a:endParaRPr sz="1500">
              <a:solidFill>
                <a:schemeClr val="dk1"/>
              </a:solidFill>
              <a:latin typeface="Lato"/>
              <a:ea typeface="Lato"/>
              <a:cs typeface="Lato"/>
              <a:sym typeface="Lato"/>
            </a:endParaRPr>
          </a:p>
          <a:p>
            <a:pPr indent="0" lvl="0" marL="0" rtl="0" algn="l">
              <a:spcBef>
                <a:spcPts val="0"/>
              </a:spcBef>
              <a:spcAft>
                <a:spcPts val="0"/>
              </a:spcAft>
              <a:buNone/>
            </a:pPr>
            <a:r>
              <a:t/>
            </a:r>
            <a:endParaRPr sz="2500">
              <a:solidFill>
                <a:schemeClr val="dk1"/>
              </a:solidFill>
              <a:latin typeface="Lato"/>
              <a:ea typeface="Lato"/>
              <a:cs typeface="Lato"/>
              <a:sym typeface="Lato"/>
            </a:endParaRPr>
          </a:p>
        </p:txBody>
      </p:sp>
      <p:pic>
        <p:nvPicPr>
          <p:cNvPr id="617" name="Google Shape;617;p44"/>
          <p:cNvPicPr preferRelativeResize="0"/>
          <p:nvPr/>
        </p:nvPicPr>
        <p:blipFill>
          <a:blip r:embed="rId3">
            <a:alphaModFix/>
          </a:blip>
          <a:stretch>
            <a:fillRect/>
          </a:stretch>
        </p:blipFill>
        <p:spPr>
          <a:xfrm>
            <a:off x="245600" y="1835300"/>
            <a:ext cx="2896276" cy="21078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45"/>
          <p:cNvSpPr txBox="1"/>
          <p:nvPr>
            <p:ph idx="1" type="subTitle"/>
          </p:nvPr>
        </p:nvSpPr>
        <p:spPr>
          <a:xfrm>
            <a:off x="3052350" y="122413"/>
            <a:ext cx="3039300" cy="6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Training and testing the model</a:t>
            </a:r>
            <a:endParaRPr/>
          </a:p>
        </p:txBody>
      </p:sp>
      <p:pic>
        <p:nvPicPr>
          <p:cNvPr id="623" name="Google Shape;623;p45"/>
          <p:cNvPicPr preferRelativeResize="0"/>
          <p:nvPr/>
        </p:nvPicPr>
        <p:blipFill>
          <a:blip r:embed="rId3">
            <a:alphaModFix/>
          </a:blip>
          <a:stretch>
            <a:fillRect/>
          </a:stretch>
        </p:blipFill>
        <p:spPr>
          <a:xfrm>
            <a:off x="135850" y="1227613"/>
            <a:ext cx="4393826" cy="3261474"/>
          </a:xfrm>
          <a:prstGeom prst="rect">
            <a:avLst/>
          </a:prstGeom>
          <a:noFill/>
          <a:ln>
            <a:noFill/>
          </a:ln>
        </p:spPr>
      </p:pic>
      <p:sp>
        <p:nvSpPr>
          <p:cNvPr id="624" name="Google Shape;624;p45"/>
          <p:cNvSpPr txBox="1"/>
          <p:nvPr/>
        </p:nvSpPr>
        <p:spPr>
          <a:xfrm>
            <a:off x="4615175" y="1211200"/>
            <a:ext cx="4234200" cy="32943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80:20 train test split</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Accuracy: measures the overall correctness of the model's predictions.</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Precision: focuses on the proportion of true positive predictions among all instances predicted as positive.</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Recall: measures the model's ability to find all the positive instances.</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 F1-score: provides a balanced measure of the model's performance, considering both precision and recall</a:t>
            </a:r>
            <a:endParaRPr sz="1300">
              <a:solidFill>
                <a:schemeClr val="dk1"/>
              </a:solidFill>
              <a:latin typeface="Lato"/>
              <a:ea typeface="Lato"/>
              <a:cs typeface="Lato"/>
              <a:sym typeface="Lato"/>
            </a:endParaRPr>
          </a:p>
          <a:p>
            <a:pPr indent="-311150" lvl="0" marL="457200" rtl="0" algn="l">
              <a:lnSpc>
                <a:spcPct val="15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All measured 85-90%</a:t>
            </a:r>
            <a:endParaRPr sz="1300">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6"/>
          <p:cNvSpPr txBox="1"/>
          <p:nvPr>
            <p:ph idx="1" type="subTitle"/>
          </p:nvPr>
        </p:nvSpPr>
        <p:spPr>
          <a:xfrm>
            <a:off x="3052350" y="231188"/>
            <a:ext cx="3039300" cy="6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Confusion Matrix</a:t>
            </a:r>
            <a:endParaRPr/>
          </a:p>
        </p:txBody>
      </p:sp>
      <p:pic>
        <p:nvPicPr>
          <p:cNvPr id="630" name="Google Shape;630;p46"/>
          <p:cNvPicPr preferRelativeResize="0"/>
          <p:nvPr/>
        </p:nvPicPr>
        <p:blipFill>
          <a:blip r:embed="rId3">
            <a:alphaModFix/>
          </a:blip>
          <a:stretch>
            <a:fillRect/>
          </a:stretch>
        </p:blipFill>
        <p:spPr>
          <a:xfrm>
            <a:off x="271925" y="1393025"/>
            <a:ext cx="3830425" cy="3217401"/>
          </a:xfrm>
          <a:prstGeom prst="rect">
            <a:avLst/>
          </a:prstGeom>
          <a:noFill/>
          <a:ln>
            <a:noFill/>
          </a:ln>
        </p:spPr>
      </p:pic>
      <p:sp>
        <p:nvSpPr>
          <p:cNvPr id="631" name="Google Shape;631;p46"/>
          <p:cNvSpPr txBox="1"/>
          <p:nvPr/>
        </p:nvSpPr>
        <p:spPr>
          <a:xfrm>
            <a:off x="4234450" y="1362225"/>
            <a:ext cx="4692900" cy="32790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Summarises</a:t>
            </a:r>
            <a:r>
              <a:rPr lang="en" sz="1300">
                <a:solidFill>
                  <a:schemeClr val="dk1"/>
                </a:solidFill>
                <a:latin typeface="Lato"/>
                <a:ea typeface="Lato"/>
                <a:cs typeface="Lato"/>
                <a:sym typeface="Lato"/>
              </a:rPr>
              <a:t> model's classification performance</a:t>
            </a:r>
            <a:endParaRPr sz="1300">
              <a:solidFill>
                <a:schemeClr val="dk1"/>
              </a:solidFill>
              <a:latin typeface="Lato"/>
              <a:ea typeface="Lato"/>
              <a:cs typeface="Lato"/>
              <a:sym typeface="Lato"/>
            </a:endParaRPr>
          </a:p>
          <a:p>
            <a:pPr indent="-311150" lvl="0" marL="457200" rtl="0" algn="l">
              <a:lnSpc>
                <a:spcPct val="20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Compares predicted vs. actual class labels</a:t>
            </a:r>
            <a:endParaRPr sz="1300">
              <a:solidFill>
                <a:schemeClr val="dk1"/>
              </a:solidFill>
              <a:latin typeface="Lato"/>
              <a:ea typeface="Lato"/>
              <a:cs typeface="Lato"/>
              <a:sym typeface="Lato"/>
            </a:endParaRPr>
          </a:p>
          <a:p>
            <a:pPr indent="-311150" lvl="0" marL="457200" rtl="0" algn="l">
              <a:lnSpc>
                <a:spcPct val="20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color intensity represents the count in each cell of the confusion matrix.</a:t>
            </a:r>
            <a:endParaRPr sz="1300">
              <a:solidFill>
                <a:schemeClr val="dk1"/>
              </a:solidFill>
              <a:latin typeface="Lato"/>
              <a:ea typeface="Lato"/>
              <a:cs typeface="Lato"/>
              <a:sym typeface="Lato"/>
            </a:endParaRPr>
          </a:p>
          <a:p>
            <a:pPr indent="-311150" lvl="0" marL="457200" rtl="0" algn="l">
              <a:lnSpc>
                <a:spcPct val="20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Helps identify types of errors and assess model's strengths and weaknesses</a:t>
            </a:r>
            <a:endParaRPr sz="1300">
              <a:solidFill>
                <a:schemeClr val="dk1"/>
              </a:solidFill>
              <a:latin typeface="Lato"/>
              <a:ea typeface="Lato"/>
              <a:cs typeface="Lato"/>
              <a:sym typeface="Lato"/>
            </a:endParaRPr>
          </a:p>
          <a:p>
            <a:pPr indent="-311150" lvl="0" marL="457200" rtl="0" algn="l">
              <a:lnSpc>
                <a:spcPct val="200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Low number of false positives and false negatives compared to the true positives and true negatives; model performed well</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500">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47"/>
          <p:cNvSpPr txBox="1"/>
          <p:nvPr>
            <p:ph idx="1" type="subTitle"/>
          </p:nvPr>
        </p:nvSpPr>
        <p:spPr>
          <a:xfrm>
            <a:off x="3010900" y="207888"/>
            <a:ext cx="3039300" cy="69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ROC Curve</a:t>
            </a:r>
            <a:endParaRPr/>
          </a:p>
        </p:txBody>
      </p:sp>
      <p:pic>
        <p:nvPicPr>
          <p:cNvPr id="637" name="Google Shape;637;p47"/>
          <p:cNvPicPr preferRelativeResize="0"/>
          <p:nvPr/>
        </p:nvPicPr>
        <p:blipFill>
          <a:blip r:embed="rId3">
            <a:alphaModFix/>
          </a:blip>
          <a:stretch>
            <a:fillRect/>
          </a:stretch>
        </p:blipFill>
        <p:spPr>
          <a:xfrm>
            <a:off x="223448" y="1255050"/>
            <a:ext cx="3917776" cy="3179649"/>
          </a:xfrm>
          <a:prstGeom prst="rect">
            <a:avLst/>
          </a:prstGeom>
          <a:noFill/>
          <a:ln>
            <a:noFill/>
          </a:ln>
        </p:spPr>
      </p:pic>
      <p:sp>
        <p:nvSpPr>
          <p:cNvPr id="638" name="Google Shape;638;p47"/>
          <p:cNvSpPr txBox="1"/>
          <p:nvPr/>
        </p:nvSpPr>
        <p:spPr>
          <a:xfrm>
            <a:off x="4195625" y="1218100"/>
            <a:ext cx="4794000" cy="32166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Graphical representation of binary classification model's performance</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Plots True Positive Rate (TPR) vs. False Positive Rate (FPR) at various thresholds</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Area Under the Curve (AUC): Summary metric of model's performance</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AUC of 1: Perfect classifier</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AUC of 0.5: Random classifier</a:t>
            </a:r>
            <a:endParaRPr sz="1500">
              <a:solidFill>
                <a:schemeClr val="dk1"/>
              </a:solidFill>
              <a:latin typeface="Lato"/>
              <a:ea typeface="Lato"/>
              <a:cs typeface="Lato"/>
              <a:sym typeface="Lato"/>
            </a:endParaRPr>
          </a:p>
          <a:p>
            <a:pPr indent="-323850" lvl="0" marL="457200" rtl="0" algn="l">
              <a:lnSpc>
                <a:spcPct val="15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AUC of 0.92: Excellent classifier</a:t>
            </a:r>
            <a:endParaRPr sz="1500">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8"/>
          <p:cNvSpPr/>
          <p:nvPr/>
        </p:nvSpPr>
        <p:spPr>
          <a:xfrm flipH="1">
            <a:off x="2219075" y="697793"/>
            <a:ext cx="1313100" cy="13131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8"/>
          <p:cNvSpPr txBox="1"/>
          <p:nvPr>
            <p:ph type="title"/>
          </p:nvPr>
        </p:nvSpPr>
        <p:spPr>
          <a:xfrm>
            <a:off x="720275" y="2329700"/>
            <a:ext cx="4310700" cy="15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 Regression</a:t>
            </a:r>
            <a:endParaRPr/>
          </a:p>
        </p:txBody>
      </p:sp>
      <p:sp>
        <p:nvSpPr>
          <p:cNvPr id="645" name="Google Shape;645;p48"/>
          <p:cNvSpPr txBox="1"/>
          <p:nvPr>
            <p:ph idx="2" type="title"/>
          </p:nvPr>
        </p:nvSpPr>
        <p:spPr>
          <a:xfrm>
            <a:off x="2219075" y="876007"/>
            <a:ext cx="1313100" cy="92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03</a:t>
            </a:r>
            <a:endParaRPr>
              <a:solidFill>
                <a:schemeClr val="lt1"/>
              </a:solidFill>
            </a:endParaRPr>
          </a:p>
        </p:txBody>
      </p:sp>
      <p:sp>
        <p:nvSpPr>
          <p:cNvPr id="646" name="Google Shape;646;p48"/>
          <p:cNvSpPr/>
          <p:nvPr/>
        </p:nvSpPr>
        <p:spPr>
          <a:xfrm>
            <a:off x="5531199" y="1174899"/>
            <a:ext cx="2781586" cy="2917053"/>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1"/>
          <p:cNvSpPr/>
          <p:nvPr/>
        </p:nvSpPr>
        <p:spPr>
          <a:xfrm flipH="1">
            <a:off x="2219075" y="697793"/>
            <a:ext cx="1313100" cy="13131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txBox="1"/>
          <p:nvPr>
            <p:ph type="title"/>
          </p:nvPr>
        </p:nvSpPr>
        <p:spPr>
          <a:xfrm>
            <a:off x="370200" y="2010900"/>
            <a:ext cx="4310700" cy="2401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t/>
            </a:r>
            <a:endParaRPr b="0" sz="2000"/>
          </a:p>
          <a:p>
            <a:pPr indent="0" lvl="0" marL="0" rtl="0" algn="l">
              <a:spcBef>
                <a:spcPts val="0"/>
              </a:spcBef>
              <a:spcAft>
                <a:spcPts val="0"/>
              </a:spcAft>
              <a:buNone/>
            </a:pPr>
            <a:r>
              <a:t/>
            </a:r>
            <a:endParaRPr b="0" sz="2000"/>
          </a:p>
          <a:p>
            <a:pPr indent="-355600" lvl="0" marL="457200" rtl="0" algn="l">
              <a:spcBef>
                <a:spcPts val="0"/>
              </a:spcBef>
              <a:spcAft>
                <a:spcPts val="0"/>
              </a:spcAft>
              <a:buSzPts val="2000"/>
              <a:buChar char="-"/>
            </a:pPr>
            <a:r>
              <a:rPr b="0" lang="en" sz="2000"/>
              <a:t>31.4% of all deaths in Singapore → Cardiovascular Diseases (27,000 in 2022).</a:t>
            </a:r>
            <a:endParaRPr b="0" sz="2000"/>
          </a:p>
          <a:p>
            <a:pPr indent="0" lvl="0" marL="457200" rtl="0" algn="ctr">
              <a:spcBef>
                <a:spcPts val="0"/>
              </a:spcBef>
              <a:spcAft>
                <a:spcPts val="0"/>
              </a:spcAft>
              <a:buNone/>
            </a:pPr>
            <a:r>
              <a:t/>
            </a:r>
            <a:endParaRPr b="0" sz="2000"/>
          </a:p>
          <a:p>
            <a:pPr indent="-355600" lvl="0" marL="457200" rtl="0" algn="ctr">
              <a:spcBef>
                <a:spcPts val="0"/>
              </a:spcBef>
              <a:spcAft>
                <a:spcPts val="0"/>
              </a:spcAft>
              <a:buSzPts val="2000"/>
              <a:buChar char="-"/>
            </a:pPr>
            <a:r>
              <a:rPr b="0" lang="en" sz="2000"/>
              <a:t>78,000 out of 614,000 elderly are living alone.</a:t>
            </a:r>
            <a:endParaRPr b="0" sz="2000"/>
          </a:p>
          <a:p>
            <a:pPr indent="0" lvl="0" marL="0" rtl="0" algn="l">
              <a:spcBef>
                <a:spcPts val="0"/>
              </a:spcBef>
              <a:spcAft>
                <a:spcPts val="0"/>
              </a:spcAft>
              <a:buNone/>
            </a:pPr>
            <a:r>
              <a:t/>
            </a:r>
            <a:endParaRPr b="0" sz="2000"/>
          </a:p>
        </p:txBody>
      </p:sp>
      <p:sp>
        <p:nvSpPr>
          <p:cNvPr id="450" name="Google Shape;450;p31"/>
          <p:cNvSpPr txBox="1"/>
          <p:nvPr>
            <p:ph idx="2" type="title"/>
          </p:nvPr>
        </p:nvSpPr>
        <p:spPr>
          <a:xfrm>
            <a:off x="2219075" y="876007"/>
            <a:ext cx="1313100" cy="92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grpSp>
        <p:nvGrpSpPr>
          <p:cNvPr id="451" name="Google Shape;451;p31"/>
          <p:cNvGrpSpPr/>
          <p:nvPr/>
        </p:nvGrpSpPr>
        <p:grpSpPr>
          <a:xfrm>
            <a:off x="4312680" y="539505"/>
            <a:ext cx="4831314" cy="9667675"/>
            <a:chOff x="4564845" y="557975"/>
            <a:chExt cx="4310594" cy="8625692"/>
          </a:xfrm>
        </p:grpSpPr>
        <p:sp>
          <p:nvSpPr>
            <p:cNvPr id="452" name="Google Shape;452;p31"/>
            <p:cNvSpPr/>
            <p:nvPr/>
          </p:nvSpPr>
          <p:spPr>
            <a:xfrm>
              <a:off x="4564845" y="557975"/>
              <a:ext cx="4310594" cy="8625692"/>
            </a:xfrm>
            <a:custGeom>
              <a:rect b="b" l="l" r="r" t="t"/>
              <a:pathLst>
                <a:path extrusionOk="0" h="174230" w="87008">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6589650" y="2932137"/>
              <a:ext cx="653264" cy="2227770"/>
            </a:xfrm>
            <a:custGeom>
              <a:rect b="b" l="l" r="r" t="t"/>
              <a:pathLst>
                <a:path extrusionOk="0" fill="none" h="35297" w="10343">
                  <a:moveTo>
                    <a:pt x="8255" y="0"/>
                  </a:moveTo>
                  <a:cubicBezTo>
                    <a:pt x="8255" y="0"/>
                    <a:pt x="10343" y="5337"/>
                    <a:pt x="8754" y="10603"/>
                  </a:cubicBezTo>
                  <a:cubicBezTo>
                    <a:pt x="7188" y="15869"/>
                    <a:pt x="1139" y="23460"/>
                    <a:pt x="570" y="28774"/>
                  </a:cubicBezTo>
                  <a:cubicBezTo>
                    <a:pt x="1" y="34087"/>
                    <a:pt x="285" y="35297"/>
                    <a:pt x="285" y="35297"/>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6668420" y="654416"/>
              <a:ext cx="364336" cy="2019956"/>
            </a:xfrm>
            <a:custGeom>
              <a:rect b="b" l="l" r="r" t="t"/>
              <a:pathLst>
                <a:path extrusionOk="0" fill="none" h="40801" w="7354">
                  <a:moveTo>
                    <a:pt x="902" y="1"/>
                  </a:moveTo>
                  <a:cubicBezTo>
                    <a:pt x="807" y="1"/>
                    <a:pt x="688" y="5148"/>
                    <a:pt x="356" y="16131"/>
                  </a:cubicBezTo>
                  <a:cubicBezTo>
                    <a:pt x="0" y="27090"/>
                    <a:pt x="1566" y="21160"/>
                    <a:pt x="4460" y="25643"/>
                  </a:cubicBezTo>
                  <a:cubicBezTo>
                    <a:pt x="7354" y="30103"/>
                    <a:pt x="3677" y="40801"/>
                    <a:pt x="3677" y="40801"/>
                  </a:cubicBezTo>
                </a:path>
              </a:pathLst>
            </a:custGeom>
            <a:solidFill>
              <a:schemeClr val="lt1"/>
            </a:solidFill>
            <a:ln cap="flat" cmpd="sng" w="7700">
              <a:solidFill>
                <a:schemeClr val="accent4"/>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6536785" y="764817"/>
              <a:ext cx="550021" cy="1920148"/>
            </a:xfrm>
            <a:custGeom>
              <a:rect b="b" l="l" r="r" t="t"/>
              <a:pathLst>
                <a:path extrusionOk="0" fill="none" h="38785" w="11102">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solidFill>
              <a:schemeClr val="lt1"/>
            </a:solidFill>
            <a:ln cap="flat" cmpd="sng" w="14825">
              <a:solidFill>
                <a:schemeClr val="accent4"/>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6997481" y="837643"/>
              <a:ext cx="50" cy="50"/>
            </a:xfrm>
            <a:custGeom>
              <a:rect b="b" l="l" r="r" t="t"/>
              <a:pathLst>
                <a:path extrusionOk="0" h="1" w="1">
                  <a:moveTo>
                    <a:pt x="0" y="0"/>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6512113" y="748381"/>
              <a:ext cx="50" cy="50"/>
            </a:xfrm>
            <a:custGeom>
              <a:rect b="b" l="l" r="r" t="t"/>
              <a:pathLst>
                <a:path extrusionOk="0" h="1" w="1">
                  <a:moveTo>
                    <a:pt x="0" y="1"/>
                  </a:move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31"/>
            <p:cNvGrpSpPr/>
            <p:nvPr/>
          </p:nvGrpSpPr>
          <p:grpSpPr>
            <a:xfrm>
              <a:off x="6443943" y="623473"/>
              <a:ext cx="558245" cy="2050898"/>
              <a:chOff x="6443943" y="623473"/>
              <a:chExt cx="558245" cy="2050898"/>
            </a:xfrm>
          </p:grpSpPr>
          <p:sp>
            <p:nvSpPr>
              <p:cNvPr id="459" name="Google Shape;459;p31"/>
              <p:cNvSpPr/>
              <p:nvPr/>
            </p:nvSpPr>
            <p:spPr>
              <a:xfrm>
                <a:off x="6710977" y="677338"/>
                <a:ext cx="111421" cy="36239"/>
              </a:xfrm>
              <a:custGeom>
                <a:rect b="b" l="l" r="r" t="t"/>
                <a:pathLst>
                  <a:path extrusionOk="0" h="732" w="2249">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31"/>
              <p:cNvGrpSpPr/>
              <p:nvPr/>
            </p:nvGrpSpPr>
            <p:grpSpPr>
              <a:xfrm>
                <a:off x="6443943" y="623473"/>
                <a:ext cx="558245" cy="2050898"/>
                <a:chOff x="6443943" y="623473"/>
                <a:chExt cx="558245" cy="2050898"/>
              </a:xfrm>
            </p:grpSpPr>
            <p:sp>
              <p:nvSpPr>
                <p:cNvPr id="461" name="Google Shape;461;p31"/>
                <p:cNvSpPr/>
                <p:nvPr/>
              </p:nvSpPr>
              <p:spPr>
                <a:xfrm>
                  <a:off x="6678972" y="794175"/>
                  <a:ext cx="318558" cy="1880196"/>
                </a:xfrm>
                <a:custGeom>
                  <a:rect b="b" l="l" r="r" t="t"/>
                  <a:pathLst>
                    <a:path extrusionOk="0" fill="none" h="37978" w="6430">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solidFill>
                  <a:schemeClr val="lt1"/>
                </a:solidFill>
                <a:ln cap="flat" cmpd="sng" w="14825">
                  <a:solidFill>
                    <a:schemeClr val="accent4"/>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6778850" y="836455"/>
                  <a:ext cx="162252" cy="72875"/>
                </a:xfrm>
                <a:custGeom>
                  <a:rect b="b" l="l" r="r" t="t"/>
                  <a:pathLst>
                    <a:path extrusionOk="0" h="1472" w="3275">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6915191" y="774224"/>
                  <a:ext cx="86997" cy="76638"/>
                </a:xfrm>
                <a:custGeom>
                  <a:rect b="b" l="l" r="r" t="t"/>
                  <a:pathLst>
                    <a:path extrusionOk="0" h="1548" w="1756">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6511271" y="784769"/>
                  <a:ext cx="113700" cy="75103"/>
                </a:xfrm>
                <a:custGeom>
                  <a:rect b="b" l="l" r="r" t="t"/>
                  <a:pathLst>
                    <a:path extrusionOk="0" h="1517" w="2295">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6443943" y="730459"/>
                  <a:ext cx="99927" cy="60696"/>
                </a:xfrm>
                <a:custGeom>
                  <a:rect b="b" l="l" r="r" t="t"/>
                  <a:pathLst>
                    <a:path extrusionOk="0" h="1226" w="2017">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6639041" y="623473"/>
                  <a:ext cx="172804" cy="45992"/>
                </a:xfrm>
                <a:custGeom>
                  <a:rect b="b" l="l" r="r" t="t"/>
                  <a:pathLst>
                    <a:path extrusionOk="0" h="929" w="3488">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7" name="Google Shape;467;p31"/>
            <p:cNvSpPr/>
            <p:nvPr/>
          </p:nvSpPr>
          <p:spPr>
            <a:xfrm>
              <a:off x="6862329" y="2144690"/>
              <a:ext cx="1473691" cy="2534338"/>
            </a:xfrm>
            <a:custGeom>
              <a:rect b="b" l="l" r="r" t="t"/>
              <a:pathLst>
                <a:path extrusionOk="0" fill="none" h="51191" w="29746">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solidFill>
              <a:schemeClr val="lt1"/>
            </a:solidFill>
            <a:ln cap="flat" cmpd="sng" w="14825">
              <a:solidFill>
                <a:schemeClr val="accent4"/>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31"/>
            <p:cNvGrpSpPr/>
            <p:nvPr/>
          </p:nvGrpSpPr>
          <p:grpSpPr>
            <a:xfrm>
              <a:off x="6881106" y="2141175"/>
              <a:ext cx="1813355" cy="3098625"/>
              <a:chOff x="6881106" y="2141175"/>
              <a:chExt cx="1813355" cy="3098625"/>
            </a:xfrm>
          </p:grpSpPr>
          <p:sp>
            <p:nvSpPr>
              <p:cNvPr id="469" name="Google Shape;469;p31"/>
              <p:cNvSpPr/>
              <p:nvPr/>
            </p:nvSpPr>
            <p:spPr>
              <a:xfrm>
                <a:off x="6881106" y="2141175"/>
                <a:ext cx="1612410" cy="2937131"/>
              </a:xfrm>
              <a:custGeom>
                <a:rect b="b" l="l" r="r" t="t"/>
                <a:pathLst>
                  <a:path extrusionOk="0" fill="none" h="59327" w="32546">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solidFill>
                <a:schemeClr val="lt1"/>
              </a:solidFill>
              <a:ln cap="flat" cmpd="sng" w="14825">
                <a:solidFill>
                  <a:schemeClr val="accent4"/>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8486431" y="5053603"/>
                <a:ext cx="208029" cy="62231"/>
              </a:xfrm>
              <a:custGeom>
                <a:rect b="b" l="l" r="r" t="t"/>
                <a:pathLst>
                  <a:path extrusionOk="0" h="1257" w="4199">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8327003" y="5063653"/>
                <a:ext cx="164184" cy="176148"/>
              </a:xfrm>
              <a:custGeom>
                <a:rect b="b" l="l" r="r" t="t"/>
                <a:pathLst>
                  <a:path extrusionOk="0" h="3558" w="3314">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8486431" y="5140488"/>
                <a:ext cx="88037" cy="49607"/>
              </a:xfrm>
              <a:custGeom>
                <a:rect b="b" l="l" r="r" t="t"/>
                <a:pathLst>
                  <a:path extrusionOk="0" h="1002" w="1777">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31"/>
            <p:cNvGrpSpPr/>
            <p:nvPr/>
          </p:nvGrpSpPr>
          <p:grpSpPr>
            <a:xfrm>
              <a:off x="4726998" y="2174048"/>
              <a:ext cx="2123590" cy="3012185"/>
              <a:chOff x="4726998" y="2174048"/>
              <a:chExt cx="2123590" cy="3012185"/>
            </a:xfrm>
          </p:grpSpPr>
          <p:sp>
            <p:nvSpPr>
              <p:cNvPr id="474" name="Google Shape;474;p31"/>
              <p:cNvSpPr/>
              <p:nvPr/>
            </p:nvSpPr>
            <p:spPr>
              <a:xfrm>
                <a:off x="4898563" y="2174048"/>
                <a:ext cx="1952024" cy="2970004"/>
              </a:xfrm>
              <a:custGeom>
                <a:rect b="b" l="l" r="r" t="t"/>
                <a:pathLst>
                  <a:path extrusionOk="0" fill="none" h="59991" w="39401">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solidFill>
                <a:schemeClr val="lt1"/>
              </a:solidFill>
              <a:ln cap="flat" cmpd="sng" w="14825">
                <a:solidFill>
                  <a:schemeClr val="accent4"/>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4726998" y="4950379"/>
                <a:ext cx="359679" cy="167632"/>
              </a:xfrm>
              <a:custGeom>
                <a:rect b="b" l="l" r="r" t="t"/>
                <a:pathLst>
                  <a:path extrusionOk="0" h="3386" w="7260">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4822169" y="5069049"/>
                <a:ext cx="18876" cy="65795"/>
              </a:xfrm>
              <a:custGeom>
                <a:rect b="b" l="l" r="r" t="t"/>
                <a:pathLst>
                  <a:path extrusionOk="0" h="1329" w="381">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4956181" y="5048058"/>
                <a:ext cx="27050" cy="138175"/>
              </a:xfrm>
              <a:custGeom>
                <a:rect b="b" l="l" r="r" t="t"/>
                <a:pathLst>
                  <a:path extrusionOk="0" h="2791" w="546">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4839806" y="4967856"/>
                <a:ext cx="82340" cy="35348"/>
              </a:xfrm>
              <a:custGeom>
                <a:rect b="b" l="l" r="r" t="t"/>
                <a:pathLst>
                  <a:path extrusionOk="0" h="714" w="1662">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31"/>
            <p:cNvGrpSpPr/>
            <p:nvPr/>
          </p:nvGrpSpPr>
          <p:grpSpPr>
            <a:xfrm>
              <a:off x="5919238" y="3119444"/>
              <a:ext cx="1138189" cy="5913968"/>
              <a:chOff x="5919238" y="3119444"/>
              <a:chExt cx="1138189" cy="5913968"/>
            </a:xfrm>
          </p:grpSpPr>
          <p:sp>
            <p:nvSpPr>
              <p:cNvPr id="480" name="Google Shape;480;p31"/>
              <p:cNvSpPr/>
              <p:nvPr/>
            </p:nvSpPr>
            <p:spPr>
              <a:xfrm>
                <a:off x="5999745" y="3119444"/>
                <a:ext cx="1057683" cy="5867134"/>
              </a:xfrm>
              <a:custGeom>
                <a:rect b="b" l="l" r="r" t="t"/>
                <a:pathLst>
                  <a:path extrusionOk="0" fill="none" h="118510" w="21349">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solidFill>
                <a:schemeClr val="lt1"/>
              </a:solidFill>
              <a:ln cap="flat" cmpd="sng" w="14825">
                <a:solidFill>
                  <a:schemeClr val="accent4"/>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6167793" y="8809885"/>
                <a:ext cx="103445" cy="101441"/>
              </a:xfrm>
              <a:custGeom>
                <a:rect b="b" l="l" r="r" t="t"/>
                <a:pathLst>
                  <a:path extrusionOk="0" h="2049" w="2088">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6110175" y="8694087"/>
                <a:ext cx="65892" cy="107184"/>
              </a:xfrm>
              <a:custGeom>
                <a:rect b="b" l="l" r="r" t="t"/>
                <a:pathLst>
                  <a:path extrusionOk="0" h="2165" w="1330">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6226550" y="8594280"/>
                <a:ext cx="171368" cy="53023"/>
              </a:xfrm>
              <a:custGeom>
                <a:rect b="b" l="l" r="r" t="t"/>
                <a:pathLst>
                  <a:path extrusionOk="0" h="1071" w="3459">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5919238" y="8866720"/>
                <a:ext cx="168692" cy="85598"/>
              </a:xfrm>
              <a:custGeom>
                <a:rect b="b" l="l" r="r" t="t"/>
                <a:pathLst>
                  <a:path extrusionOk="0" h="1729" w="3405">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6033830" y="8965982"/>
                <a:ext cx="42309" cy="67429"/>
              </a:xfrm>
              <a:custGeom>
                <a:rect b="b" l="l" r="r" t="t"/>
                <a:pathLst>
                  <a:path extrusionOk="0" h="1362" w="854">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31"/>
            <p:cNvGrpSpPr/>
            <p:nvPr/>
          </p:nvGrpSpPr>
          <p:grpSpPr>
            <a:xfrm>
              <a:off x="6762402" y="3119444"/>
              <a:ext cx="676998" cy="5867134"/>
              <a:chOff x="6762402" y="3119444"/>
              <a:chExt cx="676998" cy="5867134"/>
            </a:xfrm>
          </p:grpSpPr>
          <p:sp>
            <p:nvSpPr>
              <p:cNvPr id="487" name="Google Shape;487;p31"/>
              <p:cNvSpPr/>
              <p:nvPr/>
            </p:nvSpPr>
            <p:spPr>
              <a:xfrm>
                <a:off x="6762402" y="3119444"/>
                <a:ext cx="676998" cy="5867134"/>
              </a:xfrm>
              <a:custGeom>
                <a:rect b="b" l="l" r="r" t="t"/>
                <a:pathLst>
                  <a:path extrusionOk="0" fill="none" h="118510" w="13665">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solidFill>
                <a:schemeClr val="lt1"/>
              </a:solidFill>
              <a:ln cap="flat" cmpd="sng" w="14825">
                <a:solidFill>
                  <a:schemeClr val="accent4"/>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6966913" y="8512494"/>
                <a:ext cx="236268" cy="244419"/>
              </a:xfrm>
              <a:custGeom>
                <a:rect b="b" l="l" r="r" t="t"/>
                <a:pathLst>
                  <a:path extrusionOk="0" h="4937" w="4769">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7208532" y="8624232"/>
                <a:ext cx="184992" cy="108025"/>
              </a:xfrm>
              <a:custGeom>
                <a:rect b="b" l="l" r="r" t="t"/>
                <a:pathLst>
                  <a:path extrusionOk="0" h="2182" w="3734">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7273631" y="8816222"/>
                <a:ext cx="141047" cy="32972"/>
              </a:xfrm>
              <a:custGeom>
                <a:rect b="b" l="l" r="r" t="t"/>
                <a:pathLst>
                  <a:path extrusionOk="0" h="666" w="2847">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7224286" y="8820876"/>
                <a:ext cx="21204" cy="59161"/>
              </a:xfrm>
              <a:custGeom>
                <a:rect b="b" l="l" r="r" t="t"/>
                <a:pathLst>
                  <a:path extrusionOk="0" h="1195" w="428">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2" name="Google Shape;492;p31"/>
            <p:cNvSpPr/>
            <p:nvPr/>
          </p:nvSpPr>
          <p:spPr>
            <a:xfrm>
              <a:off x="7137290" y="2192861"/>
              <a:ext cx="1409137" cy="2971193"/>
            </a:xfrm>
            <a:custGeom>
              <a:rect b="b" l="l" r="r" t="t"/>
              <a:pathLst>
                <a:path extrusionOk="0" fill="none" h="60015" w="28443">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5720028" y="2138848"/>
              <a:ext cx="1183471" cy="731671"/>
            </a:xfrm>
            <a:custGeom>
              <a:rect b="b" l="l" r="r" t="t"/>
              <a:pathLst>
                <a:path extrusionOk="0" fill="none" h="14779" w="23888">
                  <a:moveTo>
                    <a:pt x="1" y="4246"/>
                  </a:moveTo>
                  <a:cubicBezTo>
                    <a:pt x="3630" y="0"/>
                    <a:pt x="7852" y="4460"/>
                    <a:pt x="14755" y="9607"/>
                  </a:cubicBezTo>
                  <a:cubicBezTo>
                    <a:pt x="21658" y="14778"/>
                    <a:pt x="22962" y="11718"/>
                    <a:pt x="23887" y="11718"/>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4790462" y="2398367"/>
              <a:ext cx="2113037" cy="2867821"/>
            </a:xfrm>
            <a:custGeom>
              <a:rect b="b" l="l" r="r" t="t"/>
              <a:pathLst>
                <a:path extrusionOk="0" fill="none" h="57927" w="42651">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6631956" y="3067904"/>
              <a:ext cx="747497" cy="5322254"/>
            </a:xfrm>
            <a:custGeom>
              <a:rect b="b" l="l" r="r" t="t"/>
              <a:pathLst>
                <a:path extrusionOk="0" fill="none" h="107504" w="15088">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31"/>
            <p:cNvGrpSpPr/>
            <p:nvPr/>
          </p:nvGrpSpPr>
          <p:grpSpPr>
            <a:xfrm>
              <a:off x="7087946" y="2196376"/>
              <a:ext cx="1653828" cy="3180310"/>
              <a:chOff x="7087946" y="2196376"/>
              <a:chExt cx="1653828" cy="3180310"/>
            </a:xfrm>
          </p:grpSpPr>
          <p:sp>
            <p:nvSpPr>
              <p:cNvPr id="497" name="Google Shape;497;p31"/>
              <p:cNvSpPr/>
              <p:nvPr/>
            </p:nvSpPr>
            <p:spPr>
              <a:xfrm>
                <a:off x="7087946" y="2196376"/>
                <a:ext cx="1451397" cy="3029909"/>
              </a:xfrm>
              <a:custGeom>
                <a:rect b="b" l="l" r="r" t="t"/>
                <a:pathLst>
                  <a:path extrusionOk="0" fill="none" h="61201" w="29296">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8392400" y="5119396"/>
                <a:ext cx="349374" cy="257290"/>
              </a:xfrm>
              <a:custGeom>
                <a:rect b="b" l="l" r="r" t="t"/>
                <a:pathLst>
                  <a:path extrusionOk="0" h="5197" w="7052">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31"/>
            <p:cNvGrpSpPr/>
            <p:nvPr/>
          </p:nvGrpSpPr>
          <p:grpSpPr>
            <a:xfrm>
              <a:off x="4668240" y="2107114"/>
              <a:ext cx="2235259" cy="3160509"/>
              <a:chOff x="4668240" y="2107114"/>
              <a:chExt cx="2235259" cy="3160509"/>
            </a:xfrm>
          </p:grpSpPr>
          <p:sp>
            <p:nvSpPr>
              <p:cNvPr id="500" name="Google Shape;500;p31"/>
              <p:cNvSpPr/>
              <p:nvPr/>
            </p:nvSpPr>
            <p:spPr>
              <a:xfrm>
                <a:off x="4809238" y="2107114"/>
                <a:ext cx="2094261" cy="2971193"/>
              </a:xfrm>
              <a:custGeom>
                <a:rect b="b" l="l" r="r" t="t"/>
                <a:pathLst>
                  <a:path extrusionOk="0" fill="none" h="60015" w="42272">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4668240" y="5065187"/>
                <a:ext cx="162202" cy="94757"/>
              </a:xfrm>
              <a:custGeom>
                <a:rect b="b" l="l" r="r" t="t"/>
                <a:pathLst>
                  <a:path extrusionOk="0" h="1914" w="3274">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4809783" y="5188708"/>
                <a:ext cx="61631" cy="78915"/>
              </a:xfrm>
              <a:custGeom>
                <a:rect b="b" l="l" r="r" t="t"/>
                <a:pathLst>
                  <a:path extrusionOk="0" h="1594" w="1244">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4828064" y="5147073"/>
                <a:ext cx="179245" cy="102679"/>
              </a:xfrm>
              <a:custGeom>
                <a:rect b="b" l="l" r="r" t="t"/>
                <a:pathLst>
                  <a:path extrusionOk="0" h="2074" w="3618">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4942309" y="5032512"/>
                <a:ext cx="27992" cy="135898"/>
              </a:xfrm>
              <a:custGeom>
                <a:rect b="b" l="l" r="r" t="t"/>
                <a:pathLst>
                  <a:path extrusionOk="0" h="2745" w="565">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31"/>
            <p:cNvGrpSpPr/>
            <p:nvPr/>
          </p:nvGrpSpPr>
          <p:grpSpPr>
            <a:xfrm>
              <a:off x="5942028" y="3145384"/>
              <a:ext cx="1002592" cy="5766784"/>
              <a:chOff x="5942028" y="3145384"/>
              <a:chExt cx="1002592" cy="5766784"/>
            </a:xfrm>
          </p:grpSpPr>
          <p:sp>
            <p:nvSpPr>
              <p:cNvPr id="506" name="Google Shape;506;p31"/>
              <p:cNvSpPr/>
              <p:nvPr/>
            </p:nvSpPr>
            <p:spPr>
              <a:xfrm>
                <a:off x="6104329" y="3145384"/>
                <a:ext cx="840290" cy="5472559"/>
              </a:xfrm>
              <a:custGeom>
                <a:rect b="b" l="l" r="r" t="t"/>
                <a:pathLst>
                  <a:path extrusionOk="0" fill="none" h="110540" w="16961">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6169279" y="8606904"/>
                <a:ext cx="235773" cy="194366"/>
              </a:xfrm>
              <a:custGeom>
                <a:rect b="b" l="l" r="r" t="t"/>
                <a:pathLst>
                  <a:path extrusionOk="0" h="3926" w="4759">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6108243" y="8698790"/>
                <a:ext cx="107408" cy="213377"/>
              </a:xfrm>
              <a:custGeom>
                <a:rect b="b" l="l" r="r" t="t"/>
                <a:pathLst>
                  <a:path extrusionOk="0" h="4310" w="2168">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5942028" y="8743297"/>
                <a:ext cx="97698" cy="162583"/>
              </a:xfrm>
              <a:custGeom>
                <a:rect b="b" l="l" r="r" t="t"/>
                <a:pathLst>
                  <a:path extrusionOk="0" h="3284" w="1972">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6033037" y="8750773"/>
                <a:ext cx="30221" cy="87826"/>
              </a:xfrm>
              <a:custGeom>
                <a:rect b="b" l="l" r="r" t="t"/>
                <a:pathLst>
                  <a:path extrusionOk="0" h="1774" w="610">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6058502" y="8654184"/>
                <a:ext cx="65545" cy="30645"/>
              </a:xfrm>
              <a:custGeom>
                <a:rect b="b" l="l" r="r" t="t"/>
                <a:pathLst>
                  <a:path extrusionOk="0" h="619" w="1323">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6123105" y="8620123"/>
                <a:ext cx="30617" cy="14159"/>
              </a:xfrm>
              <a:custGeom>
                <a:rect b="b" l="l" r="r" t="t"/>
                <a:pathLst>
                  <a:path extrusionOk="0" h="286" w="618">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31"/>
            <p:cNvGrpSpPr/>
            <p:nvPr/>
          </p:nvGrpSpPr>
          <p:grpSpPr>
            <a:xfrm>
              <a:off x="6589647" y="3151275"/>
              <a:ext cx="892954" cy="5866195"/>
              <a:chOff x="6589647" y="3151275"/>
              <a:chExt cx="892954" cy="5866195"/>
            </a:xfrm>
          </p:grpSpPr>
          <p:sp>
            <p:nvSpPr>
              <p:cNvPr id="514" name="Google Shape;514;p31"/>
              <p:cNvSpPr/>
              <p:nvPr/>
            </p:nvSpPr>
            <p:spPr>
              <a:xfrm>
                <a:off x="6589647" y="3151275"/>
                <a:ext cx="691068" cy="5488996"/>
              </a:xfrm>
              <a:custGeom>
                <a:rect b="b" l="l" r="r" t="t"/>
                <a:pathLst>
                  <a:path extrusionOk="0" fill="none" h="110872" w="13949">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1"/>
              <p:cNvSpPr/>
              <p:nvPr/>
            </p:nvSpPr>
            <p:spPr>
              <a:xfrm>
                <a:off x="7033895" y="8651808"/>
                <a:ext cx="448706" cy="365662"/>
              </a:xfrm>
              <a:custGeom>
                <a:rect b="b" l="l" r="r" t="t"/>
                <a:pathLst>
                  <a:path extrusionOk="0" h="7386" w="9057">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p:nvPr/>
            </p:nvSpPr>
            <p:spPr>
              <a:xfrm>
                <a:off x="7382922" y="8866720"/>
                <a:ext cx="57618" cy="13763"/>
              </a:xfrm>
              <a:custGeom>
                <a:rect b="b" l="l" r="r" t="t"/>
                <a:pathLst>
                  <a:path extrusionOk="0" h="278" w="1163">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31"/>
            <p:cNvSpPr/>
            <p:nvPr/>
          </p:nvSpPr>
          <p:spPr>
            <a:xfrm>
              <a:off x="6878777" y="760114"/>
              <a:ext cx="50" cy="50"/>
            </a:xfrm>
            <a:custGeom>
              <a:rect b="b" l="l" r="r" t="t"/>
              <a:pathLst>
                <a:path extrusionOk="0" h="1" w="1">
                  <a:moveTo>
                    <a:pt x="0" y="1"/>
                  </a:moveTo>
                  <a:cubicBezTo>
                    <a:pt x="0" y="1"/>
                    <a:pt x="0"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31"/>
            <p:cNvGrpSpPr/>
            <p:nvPr/>
          </p:nvGrpSpPr>
          <p:grpSpPr>
            <a:xfrm>
              <a:off x="6446321" y="601591"/>
              <a:ext cx="646381" cy="2012925"/>
              <a:chOff x="6446321" y="601591"/>
              <a:chExt cx="646381" cy="2012925"/>
            </a:xfrm>
          </p:grpSpPr>
          <p:sp>
            <p:nvSpPr>
              <p:cNvPr id="519" name="Google Shape;519;p31"/>
              <p:cNvSpPr/>
              <p:nvPr/>
            </p:nvSpPr>
            <p:spPr>
              <a:xfrm>
                <a:off x="6568492" y="654416"/>
                <a:ext cx="524209" cy="1960101"/>
              </a:xfrm>
              <a:custGeom>
                <a:rect b="b" l="l" r="r" t="t"/>
                <a:pathLst>
                  <a:path extrusionOk="0" fill="none" h="39592" w="10581">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solidFill>
                <a:schemeClr val="lt1"/>
              </a:solidFill>
              <a:ln cap="flat" cmpd="sng" w="7700">
                <a:solidFill>
                  <a:schemeClr val="lt2"/>
                </a:solidFill>
                <a:prstDash val="solid"/>
                <a:miter lim="2372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31"/>
              <p:cNvGrpSpPr/>
              <p:nvPr/>
            </p:nvGrpSpPr>
            <p:grpSpPr>
              <a:xfrm>
                <a:off x="6446321" y="601591"/>
                <a:ext cx="520989" cy="231398"/>
                <a:chOff x="6446321" y="601591"/>
                <a:chExt cx="520989" cy="231398"/>
              </a:xfrm>
            </p:grpSpPr>
            <p:sp>
              <p:nvSpPr>
                <p:cNvPr id="521" name="Google Shape;521;p31"/>
                <p:cNvSpPr/>
                <p:nvPr/>
              </p:nvSpPr>
              <p:spPr>
                <a:xfrm>
                  <a:off x="6446321" y="640702"/>
                  <a:ext cx="213925" cy="145205"/>
                </a:xfrm>
                <a:custGeom>
                  <a:rect b="b" l="l" r="r" t="t"/>
                  <a:pathLst>
                    <a:path extrusionOk="0" h="2933" w="4318">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1"/>
                <p:cNvSpPr/>
                <p:nvPr/>
              </p:nvSpPr>
              <p:spPr>
                <a:xfrm>
                  <a:off x="6653111" y="686150"/>
                  <a:ext cx="314199" cy="146839"/>
                </a:xfrm>
                <a:custGeom>
                  <a:rect b="b" l="l" r="r" t="t"/>
                  <a:pathLst>
                    <a:path extrusionOk="0" h="2966" w="6342">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1"/>
                <p:cNvSpPr/>
                <p:nvPr/>
              </p:nvSpPr>
              <p:spPr>
                <a:xfrm>
                  <a:off x="6582612" y="601591"/>
                  <a:ext cx="185735" cy="77281"/>
                </a:xfrm>
                <a:custGeom>
                  <a:rect b="b" l="l" r="r" t="t"/>
                  <a:pathLst>
                    <a:path extrusionOk="0" h="1561" w="3749">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4" name="Google Shape;524;p31"/>
            <p:cNvSpPr/>
            <p:nvPr/>
          </p:nvSpPr>
          <p:spPr>
            <a:xfrm>
              <a:off x="6742436" y="2669618"/>
              <a:ext cx="358490" cy="498689"/>
            </a:xfrm>
            <a:custGeom>
              <a:rect b="b" l="l" r="r" t="t"/>
              <a:pathLst>
                <a:path extrusionOk="0" h="10073" w="7236">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1"/>
            <p:cNvSpPr/>
            <p:nvPr/>
          </p:nvSpPr>
          <p:spPr>
            <a:xfrm>
              <a:off x="6845881" y="2588575"/>
              <a:ext cx="370231" cy="531612"/>
            </a:xfrm>
            <a:custGeom>
              <a:rect b="b" l="l" r="r" t="t"/>
              <a:pathLst>
                <a:path extrusionOk="0" h="10738" w="7473">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9"/>
          <p:cNvSpPr txBox="1"/>
          <p:nvPr>
            <p:ph type="title"/>
          </p:nvPr>
        </p:nvSpPr>
        <p:spPr>
          <a:xfrm>
            <a:off x="1390225" y="374150"/>
            <a:ext cx="5872800" cy="151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Random Forest Regression</a:t>
            </a:r>
            <a:endParaRPr sz="3000"/>
          </a:p>
        </p:txBody>
      </p:sp>
      <p:sp>
        <p:nvSpPr>
          <p:cNvPr id="652" name="Google Shape;652;p49"/>
          <p:cNvSpPr txBox="1"/>
          <p:nvPr>
            <p:ph idx="2" type="title"/>
          </p:nvPr>
        </p:nvSpPr>
        <p:spPr>
          <a:xfrm>
            <a:off x="2935975" y="2503175"/>
            <a:ext cx="5714700" cy="9267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Clr>
                <a:schemeClr val="lt1"/>
              </a:buClr>
              <a:buSzPts val="2500"/>
              <a:buChar char="●"/>
            </a:pPr>
            <a:r>
              <a:rPr b="0" lang="en" sz="2500">
                <a:solidFill>
                  <a:schemeClr val="lt1"/>
                </a:solidFill>
              </a:rPr>
              <a:t>Combine individual decision trees to make predictions</a:t>
            </a:r>
            <a:endParaRPr b="0" sz="2500">
              <a:solidFill>
                <a:schemeClr val="lt1"/>
              </a:solidFill>
            </a:endParaRPr>
          </a:p>
          <a:p>
            <a:pPr indent="0" lvl="0" marL="0" rtl="0" algn="l">
              <a:spcBef>
                <a:spcPts val="0"/>
              </a:spcBef>
              <a:spcAft>
                <a:spcPts val="0"/>
              </a:spcAft>
              <a:buNone/>
            </a:pPr>
            <a:r>
              <a:t/>
            </a:r>
            <a:endParaRPr b="0" sz="2500">
              <a:solidFill>
                <a:schemeClr val="lt1"/>
              </a:solidFill>
            </a:endParaRPr>
          </a:p>
          <a:p>
            <a:pPr indent="-387350" lvl="0" marL="457200" rtl="0" algn="l">
              <a:spcBef>
                <a:spcPts val="0"/>
              </a:spcBef>
              <a:spcAft>
                <a:spcPts val="0"/>
              </a:spcAft>
              <a:buClr>
                <a:schemeClr val="lt1"/>
              </a:buClr>
              <a:buSzPts val="2500"/>
              <a:buChar char="●"/>
            </a:pPr>
            <a:r>
              <a:rPr b="0" lang="en" sz="2500">
                <a:solidFill>
                  <a:schemeClr val="lt1"/>
                </a:solidFill>
              </a:rPr>
              <a:t>Each decision tree is trained separately which reduces the risk of overfitting  </a:t>
            </a:r>
            <a:endParaRPr b="0" sz="2500">
              <a:solidFill>
                <a:schemeClr val="lt1"/>
              </a:solidFill>
            </a:endParaRPr>
          </a:p>
        </p:txBody>
      </p:sp>
      <p:sp>
        <p:nvSpPr>
          <p:cNvPr id="653" name="Google Shape;653;p49"/>
          <p:cNvSpPr/>
          <p:nvPr/>
        </p:nvSpPr>
        <p:spPr>
          <a:xfrm>
            <a:off x="1067650" y="2255625"/>
            <a:ext cx="1223853" cy="1174245"/>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0"/>
          <p:cNvSpPr txBox="1"/>
          <p:nvPr>
            <p:ph type="title"/>
          </p:nvPr>
        </p:nvSpPr>
        <p:spPr>
          <a:xfrm>
            <a:off x="1778850" y="242700"/>
            <a:ext cx="55863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Convert all string data into integer</a:t>
            </a:r>
            <a:endParaRPr sz="2500">
              <a:solidFill>
                <a:schemeClr val="dk1"/>
              </a:solidFill>
            </a:endParaRPr>
          </a:p>
        </p:txBody>
      </p:sp>
      <p:pic>
        <p:nvPicPr>
          <p:cNvPr id="659" name="Google Shape;659;p50"/>
          <p:cNvPicPr preferRelativeResize="0"/>
          <p:nvPr/>
        </p:nvPicPr>
        <p:blipFill>
          <a:blip r:embed="rId3">
            <a:alphaModFix/>
          </a:blip>
          <a:stretch>
            <a:fillRect/>
          </a:stretch>
        </p:blipFill>
        <p:spPr>
          <a:xfrm>
            <a:off x="2004063" y="1206749"/>
            <a:ext cx="4992025" cy="612425"/>
          </a:xfrm>
          <a:prstGeom prst="rect">
            <a:avLst/>
          </a:prstGeom>
          <a:noFill/>
          <a:ln>
            <a:noFill/>
          </a:ln>
        </p:spPr>
      </p:pic>
      <p:pic>
        <p:nvPicPr>
          <p:cNvPr id="660" name="Google Shape;660;p50"/>
          <p:cNvPicPr preferRelativeResize="0"/>
          <p:nvPr/>
        </p:nvPicPr>
        <p:blipFill>
          <a:blip r:embed="rId4">
            <a:alphaModFix/>
          </a:blip>
          <a:stretch>
            <a:fillRect/>
          </a:stretch>
        </p:blipFill>
        <p:spPr>
          <a:xfrm>
            <a:off x="1264377" y="2037425"/>
            <a:ext cx="6488825" cy="2736975"/>
          </a:xfrm>
          <a:prstGeom prst="rect">
            <a:avLst/>
          </a:prstGeom>
          <a:noFill/>
          <a:ln>
            <a:noFill/>
          </a:ln>
        </p:spPr>
      </p:pic>
      <p:sp>
        <p:nvSpPr>
          <p:cNvPr id="661" name="Google Shape;661;p50"/>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1"/>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Split data into train and test set</a:t>
            </a:r>
            <a:endParaRPr sz="2500">
              <a:solidFill>
                <a:schemeClr val="dk1"/>
              </a:solidFill>
            </a:endParaRPr>
          </a:p>
        </p:txBody>
      </p:sp>
      <p:sp>
        <p:nvSpPr>
          <p:cNvPr id="667" name="Google Shape;667;p51"/>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8" name="Google Shape;668;p51"/>
          <p:cNvPicPr preferRelativeResize="0"/>
          <p:nvPr/>
        </p:nvPicPr>
        <p:blipFill>
          <a:blip r:embed="rId3">
            <a:alphaModFix/>
          </a:blip>
          <a:stretch>
            <a:fillRect/>
          </a:stretch>
        </p:blipFill>
        <p:spPr>
          <a:xfrm>
            <a:off x="1475325" y="1823900"/>
            <a:ext cx="6031097" cy="3082700"/>
          </a:xfrm>
          <a:prstGeom prst="rect">
            <a:avLst/>
          </a:prstGeom>
          <a:noFill/>
          <a:ln>
            <a:noFill/>
          </a:ln>
        </p:spPr>
      </p:pic>
      <p:pic>
        <p:nvPicPr>
          <p:cNvPr id="669" name="Google Shape;669;p51"/>
          <p:cNvPicPr preferRelativeResize="0"/>
          <p:nvPr/>
        </p:nvPicPr>
        <p:blipFill>
          <a:blip r:embed="rId4">
            <a:alphaModFix/>
          </a:blip>
          <a:stretch>
            <a:fillRect/>
          </a:stretch>
        </p:blipFill>
        <p:spPr>
          <a:xfrm>
            <a:off x="1475313" y="1147600"/>
            <a:ext cx="6289524" cy="6171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2"/>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Calculate Model Performance</a:t>
            </a:r>
            <a:endParaRPr sz="2500">
              <a:solidFill>
                <a:schemeClr val="dk1"/>
              </a:solidFill>
            </a:endParaRPr>
          </a:p>
        </p:txBody>
      </p:sp>
      <p:sp>
        <p:nvSpPr>
          <p:cNvPr id="675" name="Google Shape;675;p52"/>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6" name="Google Shape;676;p52"/>
          <p:cNvPicPr preferRelativeResize="0"/>
          <p:nvPr/>
        </p:nvPicPr>
        <p:blipFill>
          <a:blip r:embed="rId3">
            <a:alphaModFix/>
          </a:blip>
          <a:stretch>
            <a:fillRect/>
          </a:stretch>
        </p:blipFill>
        <p:spPr>
          <a:xfrm>
            <a:off x="268500" y="1869350"/>
            <a:ext cx="6976625" cy="897625"/>
          </a:xfrm>
          <a:prstGeom prst="rect">
            <a:avLst/>
          </a:prstGeom>
          <a:noFill/>
          <a:ln>
            <a:noFill/>
          </a:ln>
        </p:spPr>
      </p:pic>
      <p:pic>
        <p:nvPicPr>
          <p:cNvPr id="677" name="Google Shape;677;p52"/>
          <p:cNvPicPr preferRelativeResize="0"/>
          <p:nvPr/>
        </p:nvPicPr>
        <p:blipFill>
          <a:blip r:embed="rId4">
            <a:alphaModFix/>
          </a:blip>
          <a:stretch>
            <a:fillRect/>
          </a:stretch>
        </p:blipFill>
        <p:spPr>
          <a:xfrm>
            <a:off x="1757550" y="3007575"/>
            <a:ext cx="6372225" cy="885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3"/>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Finding Top 10 Ages</a:t>
            </a:r>
            <a:endParaRPr sz="2500">
              <a:solidFill>
                <a:schemeClr val="dk1"/>
              </a:solidFill>
            </a:endParaRPr>
          </a:p>
        </p:txBody>
      </p:sp>
      <p:sp>
        <p:nvSpPr>
          <p:cNvPr id="683" name="Google Shape;683;p53"/>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4" name="Google Shape;684;p53"/>
          <p:cNvPicPr preferRelativeResize="0"/>
          <p:nvPr/>
        </p:nvPicPr>
        <p:blipFill>
          <a:blip r:embed="rId3">
            <a:alphaModFix/>
          </a:blip>
          <a:stretch>
            <a:fillRect/>
          </a:stretch>
        </p:blipFill>
        <p:spPr>
          <a:xfrm>
            <a:off x="2675823" y="1121050"/>
            <a:ext cx="3792358" cy="37502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4"/>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Finding Top 10 Ages</a:t>
            </a:r>
            <a:endParaRPr sz="2500">
              <a:solidFill>
                <a:schemeClr val="dk1"/>
              </a:solidFill>
            </a:endParaRPr>
          </a:p>
        </p:txBody>
      </p:sp>
      <p:sp>
        <p:nvSpPr>
          <p:cNvPr id="690" name="Google Shape;690;p54"/>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1" name="Google Shape;691;p54"/>
          <p:cNvPicPr preferRelativeResize="0"/>
          <p:nvPr/>
        </p:nvPicPr>
        <p:blipFill rotWithShape="1">
          <a:blip r:embed="rId3">
            <a:alphaModFix/>
          </a:blip>
          <a:srcRect b="0" l="18039" r="0" t="0"/>
          <a:stretch/>
        </p:blipFill>
        <p:spPr>
          <a:xfrm>
            <a:off x="6510498" y="1882463"/>
            <a:ext cx="1803325" cy="2038350"/>
          </a:xfrm>
          <a:prstGeom prst="rect">
            <a:avLst/>
          </a:prstGeom>
          <a:noFill/>
          <a:ln>
            <a:noFill/>
          </a:ln>
        </p:spPr>
      </p:pic>
      <p:pic>
        <p:nvPicPr>
          <p:cNvPr id="692" name="Google Shape;692;p54"/>
          <p:cNvPicPr preferRelativeResize="0"/>
          <p:nvPr/>
        </p:nvPicPr>
        <p:blipFill rotWithShape="1">
          <a:blip r:embed="rId4">
            <a:alphaModFix/>
          </a:blip>
          <a:srcRect b="0" l="0" r="2610" t="0"/>
          <a:stretch/>
        </p:blipFill>
        <p:spPr>
          <a:xfrm>
            <a:off x="308775" y="2475588"/>
            <a:ext cx="5699751" cy="852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5"/>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Finding Top 10 Resting BP</a:t>
            </a:r>
            <a:endParaRPr sz="2500">
              <a:solidFill>
                <a:schemeClr val="dk1"/>
              </a:solidFill>
            </a:endParaRPr>
          </a:p>
        </p:txBody>
      </p:sp>
      <p:sp>
        <p:nvSpPr>
          <p:cNvPr id="698" name="Google Shape;698;p55"/>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9" name="Google Shape;699;p55"/>
          <p:cNvPicPr preferRelativeResize="0"/>
          <p:nvPr/>
        </p:nvPicPr>
        <p:blipFill>
          <a:blip r:embed="rId3">
            <a:alphaModFix/>
          </a:blip>
          <a:stretch>
            <a:fillRect/>
          </a:stretch>
        </p:blipFill>
        <p:spPr>
          <a:xfrm>
            <a:off x="2682035" y="1183250"/>
            <a:ext cx="3797037" cy="37502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6"/>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Finding Top 10 Resting BP</a:t>
            </a:r>
            <a:endParaRPr sz="2500">
              <a:solidFill>
                <a:schemeClr val="dk1"/>
              </a:solidFill>
            </a:endParaRPr>
          </a:p>
        </p:txBody>
      </p:sp>
      <p:sp>
        <p:nvSpPr>
          <p:cNvPr id="705" name="Google Shape;705;p56"/>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6" name="Google Shape;706;p56"/>
          <p:cNvPicPr preferRelativeResize="0"/>
          <p:nvPr/>
        </p:nvPicPr>
        <p:blipFill rotWithShape="1">
          <a:blip r:embed="rId3">
            <a:alphaModFix/>
          </a:blip>
          <a:srcRect b="0" l="0" r="5240" t="0"/>
          <a:stretch/>
        </p:blipFill>
        <p:spPr>
          <a:xfrm>
            <a:off x="268500" y="2229825"/>
            <a:ext cx="5674175" cy="782575"/>
          </a:xfrm>
          <a:prstGeom prst="rect">
            <a:avLst/>
          </a:prstGeom>
          <a:noFill/>
          <a:ln>
            <a:noFill/>
          </a:ln>
        </p:spPr>
      </p:pic>
      <p:pic>
        <p:nvPicPr>
          <p:cNvPr id="707" name="Google Shape;707;p56"/>
          <p:cNvPicPr preferRelativeResize="0"/>
          <p:nvPr/>
        </p:nvPicPr>
        <p:blipFill>
          <a:blip r:embed="rId4">
            <a:alphaModFix/>
          </a:blip>
          <a:stretch>
            <a:fillRect/>
          </a:stretch>
        </p:blipFill>
        <p:spPr>
          <a:xfrm>
            <a:off x="6242300" y="1917100"/>
            <a:ext cx="2070410" cy="1826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7"/>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Finding Top 10 Cholesterol Levels</a:t>
            </a:r>
            <a:endParaRPr sz="2500">
              <a:solidFill>
                <a:schemeClr val="dk1"/>
              </a:solidFill>
            </a:endParaRPr>
          </a:p>
        </p:txBody>
      </p:sp>
      <p:sp>
        <p:nvSpPr>
          <p:cNvPr id="713" name="Google Shape;713;p57"/>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4" name="Google Shape;714;p57"/>
          <p:cNvPicPr preferRelativeResize="0"/>
          <p:nvPr/>
        </p:nvPicPr>
        <p:blipFill>
          <a:blip r:embed="rId3">
            <a:alphaModFix/>
          </a:blip>
          <a:stretch>
            <a:fillRect/>
          </a:stretch>
        </p:blipFill>
        <p:spPr>
          <a:xfrm>
            <a:off x="2672673" y="1088450"/>
            <a:ext cx="3815753" cy="375024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8"/>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Finding Top 10 Cholesterol Levels</a:t>
            </a:r>
            <a:endParaRPr sz="2500">
              <a:solidFill>
                <a:schemeClr val="dk1"/>
              </a:solidFill>
            </a:endParaRPr>
          </a:p>
        </p:txBody>
      </p:sp>
      <p:sp>
        <p:nvSpPr>
          <p:cNvPr id="720" name="Google Shape;720;p58"/>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1" name="Google Shape;721;p58"/>
          <p:cNvPicPr preferRelativeResize="0"/>
          <p:nvPr/>
        </p:nvPicPr>
        <p:blipFill>
          <a:blip r:embed="rId3">
            <a:alphaModFix/>
          </a:blip>
          <a:stretch>
            <a:fillRect/>
          </a:stretch>
        </p:blipFill>
        <p:spPr>
          <a:xfrm>
            <a:off x="268500" y="2276825"/>
            <a:ext cx="5979574" cy="656875"/>
          </a:xfrm>
          <a:prstGeom prst="rect">
            <a:avLst/>
          </a:prstGeom>
          <a:noFill/>
          <a:ln>
            <a:noFill/>
          </a:ln>
        </p:spPr>
      </p:pic>
      <p:pic>
        <p:nvPicPr>
          <p:cNvPr id="722" name="Google Shape;722;p58"/>
          <p:cNvPicPr preferRelativeResize="0"/>
          <p:nvPr/>
        </p:nvPicPr>
        <p:blipFill>
          <a:blip r:embed="rId4">
            <a:alphaModFix/>
          </a:blip>
          <a:stretch>
            <a:fillRect/>
          </a:stretch>
        </p:blipFill>
        <p:spPr>
          <a:xfrm>
            <a:off x="6596175" y="1835225"/>
            <a:ext cx="2140857" cy="1905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2"/>
          <p:cNvSpPr txBox="1"/>
          <p:nvPr>
            <p:ph idx="1" type="subTitle"/>
          </p:nvPr>
        </p:nvSpPr>
        <p:spPr>
          <a:xfrm>
            <a:off x="2303100" y="2151975"/>
            <a:ext cx="4537800" cy="154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 what extent do various physical attributes affect the target variable HeartD</a:t>
            </a:r>
            <a:r>
              <a:rPr lang="en"/>
              <a:t>isease?</a:t>
            </a:r>
            <a:endParaRPr/>
          </a:p>
        </p:txBody>
      </p:sp>
      <p:sp>
        <p:nvSpPr>
          <p:cNvPr id="531" name="Google Shape;531;p32"/>
          <p:cNvSpPr txBox="1"/>
          <p:nvPr>
            <p:ph type="title"/>
          </p:nvPr>
        </p:nvSpPr>
        <p:spPr>
          <a:xfrm>
            <a:off x="2303100" y="1380862"/>
            <a:ext cx="4537800" cy="79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Problem Statement</a:t>
            </a:r>
            <a:endParaRPr sz="3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9"/>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Finding Top 10 Max </a:t>
            </a:r>
            <a:r>
              <a:rPr lang="en" sz="2500">
                <a:solidFill>
                  <a:schemeClr val="dk1"/>
                </a:solidFill>
              </a:rPr>
              <a:t>Heart Rate</a:t>
            </a:r>
            <a:endParaRPr sz="2500">
              <a:solidFill>
                <a:schemeClr val="dk1"/>
              </a:solidFill>
            </a:endParaRPr>
          </a:p>
        </p:txBody>
      </p:sp>
      <p:sp>
        <p:nvSpPr>
          <p:cNvPr id="728" name="Google Shape;728;p59"/>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9" name="Google Shape;729;p59"/>
          <p:cNvPicPr preferRelativeResize="0"/>
          <p:nvPr/>
        </p:nvPicPr>
        <p:blipFill>
          <a:blip r:embed="rId3">
            <a:alphaModFix/>
          </a:blip>
          <a:stretch>
            <a:fillRect/>
          </a:stretch>
        </p:blipFill>
        <p:spPr>
          <a:xfrm>
            <a:off x="2676185" y="1121050"/>
            <a:ext cx="3808734" cy="375024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60"/>
          <p:cNvSpPr txBox="1"/>
          <p:nvPr>
            <p:ph type="title"/>
          </p:nvPr>
        </p:nvSpPr>
        <p:spPr>
          <a:xfrm>
            <a:off x="1967250" y="342650"/>
            <a:ext cx="5226600" cy="74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Finding Top 10 Max Heart Rate</a:t>
            </a:r>
            <a:endParaRPr/>
          </a:p>
        </p:txBody>
      </p:sp>
      <p:sp>
        <p:nvSpPr>
          <p:cNvPr id="735" name="Google Shape;735;p60"/>
          <p:cNvSpPr/>
          <p:nvPr/>
        </p:nvSpPr>
        <p:spPr>
          <a:xfrm>
            <a:off x="268500" y="409350"/>
            <a:ext cx="909248" cy="711697"/>
          </a:xfrm>
          <a:custGeom>
            <a:rect b="b" l="l" r="r" t="t"/>
            <a:pathLst>
              <a:path extrusionOk="0" h="12130" w="12161">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6" name="Google Shape;736;p60"/>
          <p:cNvPicPr preferRelativeResize="0"/>
          <p:nvPr/>
        </p:nvPicPr>
        <p:blipFill>
          <a:blip r:embed="rId3">
            <a:alphaModFix/>
          </a:blip>
          <a:stretch>
            <a:fillRect/>
          </a:stretch>
        </p:blipFill>
        <p:spPr>
          <a:xfrm>
            <a:off x="268500" y="2198850"/>
            <a:ext cx="5693840" cy="745800"/>
          </a:xfrm>
          <a:prstGeom prst="rect">
            <a:avLst/>
          </a:prstGeom>
          <a:noFill/>
          <a:ln>
            <a:noFill/>
          </a:ln>
        </p:spPr>
      </p:pic>
      <p:pic>
        <p:nvPicPr>
          <p:cNvPr id="737" name="Google Shape;737;p60"/>
          <p:cNvPicPr preferRelativeResize="0"/>
          <p:nvPr/>
        </p:nvPicPr>
        <p:blipFill>
          <a:blip r:embed="rId4">
            <a:alphaModFix/>
          </a:blip>
          <a:stretch>
            <a:fillRect/>
          </a:stretch>
        </p:blipFill>
        <p:spPr>
          <a:xfrm>
            <a:off x="6653775" y="1710725"/>
            <a:ext cx="1838325" cy="1971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61"/>
          <p:cNvSpPr txBox="1"/>
          <p:nvPr>
            <p:ph type="title"/>
          </p:nvPr>
        </p:nvSpPr>
        <p:spPr>
          <a:xfrm>
            <a:off x="2049300" y="179100"/>
            <a:ext cx="5045400" cy="12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Conclusion</a:t>
            </a:r>
            <a:endParaRPr sz="7000"/>
          </a:p>
        </p:txBody>
      </p:sp>
      <p:sp>
        <p:nvSpPr>
          <p:cNvPr id="743" name="Google Shape;743;p61"/>
          <p:cNvSpPr txBox="1"/>
          <p:nvPr/>
        </p:nvSpPr>
        <p:spPr>
          <a:xfrm>
            <a:off x="1061000" y="1682350"/>
            <a:ext cx="7348200" cy="214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C</a:t>
            </a:r>
            <a:r>
              <a:rPr lang="en" sz="1800">
                <a:solidFill>
                  <a:schemeClr val="dk1"/>
                </a:solidFill>
                <a:latin typeface="Lato"/>
                <a:ea typeface="Lato"/>
                <a:cs typeface="Lato"/>
                <a:sym typeface="Lato"/>
              </a:rPr>
              <a:t>arrying out Logistic Regression and Random Forest Regression</a:t>
            </a:r>
            <a:endParaRPr sz="1800">
              <a:solidFill>
                <a:schemeClr val="dk1"/>
              </a:solidFill>
              <a:latin typeface="Lato"/>
              <a:ea typeface="Lato"/>
              <a:cs typeface="Lato"/>
              <a:sym typeface="Lato"/>
            </a:endParaRPr>
          </a:p>
          <a:p>
            <a:pPr indent="0" lvl="0" marL="457200" rtl="0" algn="l">
              <a:spcBef>
                <a:spcPts val="0"/>
              </a:spcBef>
              <a:spcAft>
                <a:spcPts val="0"/>
              </a:spcAft>
              <a:buNone/>
            </a:pPr>
            <a:r>
              <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Logistic Regression Model has better performance with this dataset</a:t>
            </a:r>
            <a:endParaRPr sz="1800">
              <a:solidFill>
                <a:schemeClr val="dk1"/>
              </a:solidFill>
              <a:latin typeface="Lato"/>
              <a:ea typeface="Lato"/>
              <a:cs typeface="Lato"/>
              <a:sym typeface="Lato"/>
            </a:endParaRPr>
          </a:p>
          <a:p>
            <a:pPr indent="0" lvl="0" marL="457200" rtl="0" algn="l">
              <a:spcBef>
                <a:spcPts val="0"/>
              </a:spcBef>
              <a:spcAft>
                <a:spcPts val="0"/>
              </a:spcAft>
              <a:buNone/>
            </a:pPr>
            <a:r>
              <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RestingECG and RestingBP have lowest correlation with HeartDisease</a:t>
            </a:r>
            <a:endParaRPr sz="1800">
              <a:solidFill>
                <a:schemeClr val="dk1"/>
              </a:solidFill>
              <a:latin typeface="Lato"/>
              <a:ea typeface="Lato"/>
              <a:cs typeface="Lato"/>
              <a:sym typeface="Lato"/>
            </a:endParaRPr>
          </a:p>
          <a:p>
            <a:pPr indent="0" lvl="0" marL="457200" rtl="0" algn="l">
              <a:spcBef>
                <a:spcPts val="0"/>
              </a:spcBef>
              <a:spcAft>
                <a:spcPts val="0"/>
              </a:spcAft>
              <a:buNone/>
            </a:pPr>
            <a:r>
              <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ST_Slope and Exercise Angina tend to have highest correlation</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1800">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Impact of Age on risk of Heart Disease</a:t>
            </a:r>
            <a:endParaRPr sz="1800">
              <a:solidFill>
                <a:schemeClr val="dk1"/>
              </a:solidFill>
              <a:latin typeface="Lato"/>
              <a:ea typeface="Lato"/>
              <a:cs typeface="Lato"/>
              <a:sym typeface="Lato"/>
            </a:endParaRPr>
          </a:p>
          <a:p>
            <a:pPr indent="0" lvl="0" marL="0" rtl="0" algn="l">
              <a:spcBef>
                <a:spcPts val="0"/>
              </a:spcBef>
              <a:spcAft>
                <a:spcPts val="0"/>
              </a:spcAft>
              <a:buNone/>
            </a:pPr>
            <a:r>
              <a:t/>
            </a:r>
            <a:endParaRPr sz="2500">
              <a:solidFill>
                <a:schemeClr val="dk1"/>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62"/>
          <p:cNvSpPr txBox="1"/>
          <p:nvPr>
            <p:ph type="title"/>
          </p:nvPr>
        </p:nvSpPr>
        <p:spPr>
          <a:xfrm>
            <a:off x="1214375" y="155600"/>
            <a:ext cx="4332000" cy="78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u="sng"/>
              <a:t>References</a:t>
            </a:r>
            <a:endParaRPr sz="3000" u="sng"/>
          </a:p>
        </p:txBody>
      </p:sp>
      <p:sp>
        <p:nvSpPr>
          <p:cNvPr id="749" name="Google Shape;749;p62"/>
          <p:cNvSpPr txBox="1"/>
          <p:nvPr/>
        </p:nvSpPr>
        <p:spPr>
          <a:xfrm>
            <a:off x="897900" y="1027075"/>
            <a:ext cx="7348200" cy="2140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 sz="1200">
                <a:solidFill>
                  <a:schemeClr val="dk1"/>
                </a:solidFill>
                <a:latin typeface="Lato"/>
                <a:ea typeface="Lato"/>
                <a:cs typeface="Lato"/>
                <a:sym typeface="Lato"/>
              </a:rPr>
              <a:t>Registry of Births and Deaths, Singapore. (n.d.). </a:t>
            </a:r>
            <a:r>
              <a:rPr i="1" lang="en" sz="1200">
                <a:solidFill>
                  <a:schemeClr val="dk1"/>
                </a:solidFill>
                <a:latin typeface="Lato"/>
                <a:ea typeface="Lato"/>
                <a:cs typeface="Lato"/>
                <a:sym typeface="Lato"/>
              </a:rPr>
              <a:t>Heart disease statistics</a:t>
            </a:r>
            <a:r>
              <a:rPr lang="en" sz="1200">
                <a:solidFill>
                  <a:schemeClr val="dk1"/>
                </a:solidFill>
                <a:latin typeface="Lato"/>
                <a:ea typeface="Lato"/>
                <a:cs typeface="Lato"/>
                <a:sym typeface="Lato"/>
              </a:rPr>
              <a:t>. Singapore Heart Foundation. https://www.myheart.org.sg/health/heart-disease-statistics/ </a:t>
            </a:r>
            <a:endParaRPr sz="1200">
              <a:solidFill>
                <a:schemeClr val="dk1"/>
              </a:solidFill>
              <a:latin typeface="Lato"/>
              <a:ea typeface="Lato"/>
              <a:cs typeface="Lato"/>
              <a:sym typeface="Lato"/>
            </a:endParaRPr>
          </a:p>
          <a:p>
            <a:pPr indent="0" lvl="0" marL="457200" rtl="0" algn="l">
              <a:lnSpc>
                <a:spcPct val="115000"/>
              </a:lnSpc>
              <a:spcBef>
                <a:spcPts val="1200"/>
              </a:spcBef>
              <a:spcAft>
                <a:spcPts val="0"/>
              </a:spcAft>
              <a:buNone/>
            </a:pPr>
            <a:r>
              <a:rPr lang="en" sz="1200">
                <a:solidFill>
                  <a:schemeClr val="dk1"/>
                </a:solidFill>
                <a:latin typeface="Lato"/>
                <a:ea typeface="Lato"/>
                <a:cs typeface="Lato"/>
                <a:sym typeface="Lato"/>
              </a:rPr>
              <a:t>Singapore Department of Statistics. (n.d.). Demographic profile of seniors in Singapore. https://www.singstat.gov.sg/-/media/files/publications/population/ssn122-pg6-9.ashx </a:t>
            </a:r>
            <a:endParaRPr sz="1200">
              <a:solidFill>
                <a:schemeClr val="dk1"/>
              </a:solidFill>
              <a:latin typeface="Lato"/>
              <a:ea typeface="Lato"/>
              <a:cs typeface="Lato"/>
              <a:sym typeface="Lato"/>
            </a:endParaRPr>
          </a:p>
          <a:p>
            <a:pPr indent="0" lvl="0" marL="457200" rtl="0" algn="l">
              <a:spcBef>
                <a:spcPts val="1200"/>
              </a:spcBef>
              <a:spcAft>
                <a:spcPts val="0"/>
              </a:spcAft>
              <a:buNone/>
            </a:pPr>
            <a:r>
              <a:rPr lang="en" sz="1200">
                <a:solidFill>
                  <a:schemeClr val="dk1"/>
                </a:solidFill>
                <a:latin typeface="Lato"/>
                <a:ea typeface="Lato"/>
                <a:cs typeface="Lato"/>
                <a:sym typeface="Lato"/>
              </a:rPr>
              <a:t>Smith P., Siva Ganesh S. &amp; Liu P., (2013) A comparison of random forest regression and multiple linear regression for prediction in neuroscience. Journal of Neuroscience Methods, Volume 220, Issue 1, 85-91. </a:t>
            </a:r>
            <a:r>
              <a:rPr lang="en" sz="1200" u="sng">
                <a:solidFill>
                  <a:schemeClr val="hlink"/>
                </a:solidFill>
                <a:latin typeface="Lato"/>
                <a:ea typeface="Lato"/>
                <a:cs typeface="Lato"/>
                <a:sym typeface="Lato"/>
                <a:hlinkClick r:id="rId3"/>
              </a:rPr>
              <a:t>https://doi.org/10.1016/j.jneumeth.2013.08.024</a:t>
            </a:r>
            <a:r>
              <a:rPr lang="en"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p>
            <a:pPr indent="0" lvl="0" marL="457200" rtl="0" algn="l">
              <a:spcBef>
                <a:spcPts val="0"/>
              </a:spcBef>
              <a:spcAft>
                <a:spcPts val="0"/>
              </a:spcAft>
              <a:buNone/>
            </a:pPr>
            <a:r>
              <a:rPr lang="en" sz="1200">
                <a:solidFill>
                  <a:schemeClr val="dk1"/>
                </a:solidFill>
                <a:latin typeface="Lato"/>
                <a:ea typeface="Lato"/>
                <a:cs typeface="Lato"/>
                <a:sym typeface="Lato"/>
              </a:rPr>
              <a:t>Kanade, V. (2022). Key Assumptions for Implementing Logistic Regression [Graph]. Spiceworks. https://www.spiceworks.com/tech/artificial-intelligence/articles/what-is-logistic-regression/</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3"/>
          <p:cNvSpPr txBox="1"/>
          <p:nvPr>
            <p:ph idx="1" type="subTitle"/>
          </p:nvPr>
        </p:nvSpPr>
        <p:spPr>
          <a:xfrm>
            <a:off x="1254775" y="2759316"/>
            <a:ext cx="27768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Numerical Attributes</a:t>
            </a:r>
            <a:endParaRPr/>
          </a:p>
        </p:txBody>
      </p:sp>
      <p:sp>
        <p:nvSpPr>
          <p:cNvPr id="537" name="Google Shape;537;p33"/>
          <p:cNvSpPr txBox="1"/>
          <p:nvPr>
            <p:ph idx="2" type="subTitle"/>
          </p:nvPr>
        </p:nvSpPr>
        <p:spPr>
          <a:xfrm>
            <a:off x="1254775" y="3184566"/>
            <a:ext cx="2776800" cy="88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 RestingBP, Cholesterol, MaxHR and </a:t>
            </a:r>
            <a:r>
              <a:rPr lang="en"/>
              <a:t>Oldspeak</a:t>
            </a:r>
            <a:endParaRPr/>
          </a:p>
        </p:txBody>
      </p:sp>
      <p:sp>
        <p:nvSpPr>
          <p:cNvPr id="538" name="Google Shape;538;p33"/>
          <p:cNvSpPr txBox="1"/>
          <p:nvPr>
            <p:ph idx="3" type="subTitle"/>
          </p:nvPr>
        </p:nvSpPr>
        <p:spPr>
          <a:xfrm>
            <a:off x="5112400" y="2759316"/>
            <a:ext cx="27768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Categorical Attributes</a:t>
            </a:r>
            <a:endParaRPr/>
          </a:p>
        </p:txBody>
      </p:sp>
      <p:sp>
        <p:nvSpPr>
          <p:cNvPr id="539" name="Google Shape;539;p33"/>
          <p:cNvSpPr txBox="1"/>
          <p:nvPr>
            <p:ph idx="4" type="subTitle"/>
          </p:nvPr>
        </p:nvSpPr>
        <p:spPr>
          <a:xfrm>
            <a:off x="5112400" y="3382066"/>
            <a:ext cx="2776800" cy="88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Sex, ChestPainType, FastingBS, RestingECG, ExerciseAngina, ST_Slope and HeartDisease</a:t>
            </a:r>
            <a:endParaRPr/>
          </a:p>
        </p:txBody>
      </p:sp>
      <p:sp>
        <p:nvSpPr>
          <p:cNvPr id="540" name="Google Shape;540;p33"/>
          <p:cNvSpPr/>
          <p:nvPr/>
        </p:nvSpPr>
        <p:spPr>
          <a:xfrm>
            <a:off x="2239525" y="1751496"/>
            <a:ext cx="807300" cy="807300"/>
          </a:xfrm>
          <a:prstGeom prst="ellipse">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6097150" y="1751496"/>
            <a:ext cx="807300" cy="807300"/>
          </a:xfrm>
          <a:prstGeom prst="ellipse">
            <a:avLst/>
          </a:prstGeom>
          <a:solidFill>
            <a:schemeClr val="accent5"/>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Dataset</a:t>
            </a:r>
            <a:endParaRPr/>
          </a:p>
          <a:p>
            <a:pPr indent="0" lvl="0" marL="0" rtl="0" algn="ctr">
              <a:spcBef>
                <a:spcPts val="0"/>
              </a:spcBef>
              <a:spcAft>
                <a:spcPts val="0"/>
              </a:spcAft>
              <a:buClr>
                <a:schemeClr val="dk1"/>
              </a:buClr>
              <a:buSzPts val="1100"/>
              <a:buFont typeface="Arial"/>
              <a:buNone/>
            </a:pPr>
            <a:r>
              <a:rPr b="0" lang="en" sz="2000"/>
              <a:t>(918 entries, 12 attributes)</a:t>
            </a:r>
            <a:endParaRPr b="0" sz="2000"/>
          </a:p>
        </p:txBody>
      </p:sp>
      <p:sp>
        <p:nvSpPr>
          <p:cNvPr id="543" name="Google Shape;543;p33"/>
          <p:cNvSpPr txBox="1"/>
          <p:nvPr>
            <p:ph idx="5" type="title"/>
          </p:nvPr>
        </p:nvSpPr>
        <p:spPr>
          <a:xfrm>
            <a:off x="2200225" y="1891446"/>
            <a:ext cx="885900" cy="527400"/>
          </a:xfrm>
          <a:prstGeom prst="rect">
            <a:avLst/>
          </a:prstGeom>
        </p:spPr>
        <p:txBody>
          <a:bodyPr anchorCtr="0" anchor="ctr" bIns="91425" lIns="91425" spcFirstLastPara="1" rIns="91425" wrap="square" tIns="73150">
            <a:noAutofit/>
          </a:bodyPr>
          <a:lstStyle/>
          <a:p>
            <a:pPr indent="0" lvl="0" marL="0" rtl="0" algn="ctr">
              <a:spcBef>
                <a:spcPts val="0"/>
              </a:spcBef>
              <a:spcAft>
                <a:spcPts val="0"/>
              </a:spcAft>
              <a:buNone/>
            </a:pPr>
            <a:r>
              <a:rPr lang="en">
                <a:solidFill>
                  <a:schemeClr val="lt1"/>
                </a:solidFill>
              </a:rPr>
              <a:t>01</a:t>
            </a:r>
            <a:endParaRPr>
              <a:solidFill>
                <a:schemeClr val="lt1"/>
              </a:solidFill>
            </a:endParaRPr>
          </a:p>
        </p:txBody>
      </p:sp>
      <p:sp>
        <p:nvSpPr>
          <p:cNvPr id="544" name="Google Shape;544;p33"/>
          <p:cNvSpPr txBox="1"/>
          <p:nvPr>
            <p:ph idx="6" type="title"/>
          </p:nvPr>
        </p:nvSpPr>
        <p:spPr>
          <a:xfrm>
            <a:off x="6057850" y="1891446"/>
            <a:ext cx="885900" cy="527400"/>
          </a:xfrm>
          <a:prstGeom prst="rect">
            <a:avLst/>
          </a:prstGeom>
        </p:spPr>
        <p:txBody>
          <a:bodyPr anchorCtr="0" anchor="ctr" bIns="91425" lIns="91425" spcFirstLastPara="1" rIns="91425" wrap="square" tIns="73150">
            <a:noAutofit/>
          </a:bodyPr>
          <a:lstStyle/>
          <a:p>
            <a:pPr indent="0" lvl="0" marL="0" rtl="0" algn="ctr">
              <a:spcBef>
                <a:spcPts val="0"/>
              </a:spcBef>
              <a:spcAft>
                <a:spcPts val="0"/>
              </a:spcAft>
              <a:buNone/>
            </a:pPr>
            <a:r>
              <a:rPr lang="en">
                <a:solidFill>
                  <a:schemeClr val="lt1"/>
                </a:solidFill>
              </a:rPr>
              <a:t>02</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34"/>
          <p:cNvSpPr txBox="1"/>
          <p:nvPr>
            <p:ph type="title"/>
          </p:nvPr>
        </p:nvSpPr>
        <p:spPr>
          <a:xfrm>
            <a:off x="720000" y="208075"/>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Target Variable</a:t>
            </a:r>
            <a:endParaRPr/>
          </a:p>
        </p:txBody>
      </p:sp>
      <p:pic>
        <p:nvPicPr>
          <p:cNvPr id="550" name="Google Shape;550;p34"/>
          <p:cNvPicPr preferRelativeResize="0"/>
          <p:nvPr/>
        </p:nvPicPr>
        <p:blipFill>
          <a:blip r:embed="rId3">
            <a:alphaModFix/>
          </a:blip>
          <a:stretch>
            <a:fillRect/>
          </a:stretch>
        </p:blipFill>
        <p:spPr>
          <a:xfrm>
            <a:off x="2737363" y="925750"/>
            <a:ext cx="3669274" cy="385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5"/>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Numerical Attributes</a:t>
            </a:r>
            <a:endParaRPr/>
          </a:p>
        </p:txBody>
      </p:sp>
      <p:pic>
        <p:nvPicPr>
          <p:cNvPr id="556" name="Google Shape;556;p35"/>
          <p:cNvPicPr preferRelativeResize="0"/>
          <p:nvPr/>
        </p:nvPicPr>
        <p:blipFill>
          <a:blip r:embed="rId3">
            <a:alphaModFix/>
          </a:blip>
          <a:stretch>
            <a:fillRect/>
          </a:stretch>
        </p:blipFill>
        <p:spPr>
          <a:xfrm>
            <a:off x="2397150" y="1078350"/>
            <a:ext cx="4349705" cy="385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6"/>
          <p:cNvSpPr txBox="1"/>
          <p:nvPr>
            <p:ph type="title"/>
          </p:nvPr>
        </p:nvSpPr>
        <p:spPr>
          <a:xfrm>
            <a:off x="720000" y="1183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Matrix</a:t>
            </a:r>
            <a:endParaRPr/>
          </a:p>
        </p:txBody>
      </p:sp>
      <p:pic>
        <p:nvPicPr>
          <p:cNvPr id="562" name="Google Shape;562;p36"/>
          <p:cNvPicPr preferRelativeResize="0"/>
          <p:nvPr/>
        </p:nvPicPr>
        <p:blipFill>
          <a:blip r:embed="rId3">
            <a:alphaModFix/>
          </a:blip>
          <a:stretch>
            <a:fillRect/>
          </a:stretch>
        </p:blipFill>
        <p:spPr>
          <a:xfrm>
            <a:off x="651913" y="836175"/>
            <a:ext cx="7840171" cy="405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7"/>
          <p:cNvSpPr txBox="1"/>
          <p:nvPr>
            <p:ph type="title"/>
          </p:nvPr>
        </p:nvSpPr>
        <p:spPr>
          <a:xfrm>
            <a:off x="0" y="-179525"/>
            <a:ext cx="4561200" cy="12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Age</a:t>
            </a:r>
            <a:endParaRPr sz="2400"/>
          </a:p>
        </p:txBody>
      </p:sp>
      <p:sp>
        <p:nvSpPr>
          <p:cNvPr id="568" name="Google Shape;568;p37"/>
          <p:cNvSpPr txBox="1"/>
          <p:nvPr>
            <p:ph idx="1" type="subTitle"/>
          </p:nvPr>
        </p:nvSpPr>
        <p:spPr>
          <a:xfrm flipH="1">
            <a:off x="0" y="962500"/>
            <a:ext cx="4561200" cy="4181100"/>
          </a:xfrm>
          <a:prstGeom prst="rect">
            <a:avLst/>
          </a:prstGeom>
        </p:spPr>
        <p:txBody>
          <a:bodyPr anchorCtr="0" anchor="ctr" bIns="91425" lIns="91425" spcFirstLastPara="1" rIns="91425" wrap="square" tIns="91425">
            <a:noAutofit/>
          </a:bodyPr>
          <a:lstStyle/>
          <a:p>
            <a:pPr indent="-295275" lvl="0" marL="457200" rtl="0" algn="ctr">
              <a:lnSpc>
                <a:spcPct val="115000"/>
              </a:lnSpc>
              <a:spcBef>
                <a:spcPts val="1100"/>
              </a:spcBef>
              <a:spcAft>
                <a:spcPts val="0"/>
              </a:spcAft>
              <a:buClr>
                <a:srgbClr val="000000"/>
              </a:buClr>
              <a:buSzPts val="1050"/>
              <a:buFont typeface="Arial"/>
              <a:buChar char="-"/>
            </a:pPr>
            <a:r>
              <a:t/>
            </a:r>
            <a:endParaRPr sz="1050">
              <a:solidFill>
                <a:srgbClr val="000000"/>
              </a:solidFill>
              <a:latin typeface="Arial"/>
              <a:ea typeface="Arial"/>
              <a:cs typeface="Arial"/>
              <a:sym typeface="Arial"/>
            </a:endParaRPr>
          </a:p>
          <a:p>
            <a:pPr indent="0" lvl="0" marL="457200" rtl="0" algn="l">
              <a:spcBef>
                <a:spcPts val="500"/>
              </a:spcBef>
              <a:spcAft>
                <a:spcPts val="0"/>
              </a:spcAft>
              <a:buNone/>
            </a:pPr>
            <a:r>
              <a:t/>
            </a:r>
            <a:endParaRPr/>
          </a:p>
        </p:txBody>
      </p:sp>
      <p:sp>
        <p:nvSpPr>
          <p:cNvPr id="569" name="Google Shape;569;p37"/>
          <p:cNvSpPr txBox="1"/>
          <p:nvPr>
            <p:ph type="title"/>
          </p:nvPr>
        </p:nvSpPr>
        <p:spPr>
          <a:xfrm>
            <a:off x="5315225" y="2181275"/>
            <a:ext cx="4561200" cy="12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MaxHR</a:t>
            </a:r>
            <a:endParaRPr sz="2400"/>
          </a:p>
        </p:txBody>
      </p:sp>
      <p:pic>
        <p:nvPicPr>
          <p:cNvPr id="570" name="Google Shape;570;p37"/>
          <p:cNvPicPr preferRelativeResize="0"/>
          <p:nvPr/>
        </p:nvPicPr>
        <p:blipFill>
          <a:blip r:embed="rId3">
            <a:alphaModFix/>
          </a:blip>
          <a:stretch>
            <a:fillRect/>
          </a:stretch>
        </p:blipFill>
        <p:spPr>
          <a:xfrm>
            <a:off x="89775" y="738075"/>
            <a:ext cx="5938776" cy="1983900"/>
          </a:xfrm>
          <a:prstGeom prst="rect">
            <a:avLst/>
          </a:prstGeom>
          <a:noFill/>
          <a:ln>
            <a:noFill/>
          </a:ln>
        </p:spPr>
      </p:pic>
      <p:pic>
        <p:nvPicPr>
          <p:cNvPr id="571" name="Google Shape;571;p37"/>
          <p:cNvPicPr preferRelativeResize="0"/>
          <p:nvPr/>
        </p:nvPicPr>
        <p:blipFill>
          <a:blip r:embed="rId4">
            <a:alphaModFix/>
          </a:blip>
          <a:stretch>
            <a:fillRect/>
          </a:stretch>
        </p:blipFill>
        <p:spPr>
          <a:xfrm>
            <a:off x="2941050" y="3045125"/>
            <a:ext cx="6136449" cy="187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8"/>
          <p:cNvSpPr txBox="1"/>
          <p:nvPr>
            <p:ph type="title"/>
          </p:nvPr>
        </p:nvSpPr>
        <p:spPr>
          <a:xfrm>
            <a:off x="720000" y="387600"/>
            <a:ext cx="7704000" cy="59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OldPeak</a:t>
            </a:r>
            <a:endParaRPr/>
          </a:p>
        </p:txBody>
      </p:sp>
      <p:pic>
        <p:nvPicPr>
          <p:cNvPr id="577" name="Google Shape;577;p38"/>
          <p:cNvPicPr preferRelativeResize="0"/>
          <p:nvPr/>
        </p:nvPicPr>
        <p:blipFill>
          <a:blip r:embed="rId3">
            <a:alphaModFix/>
          </a:blip>
          <a:stretch>
            <a:fillRect/>
          </a:stretch>
        </p:blipFill>
        <p:spPr>
          <a:xfrm>
            <a:off x="152400" y="1428450"/>
            <a:ext cx="8839201" cy="288286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onary Heart Disease Dark Blue by Slidesgo">
  <a:themeElements>
    <a:clrScheme name="Simple Light">
      <a:dk1>
        <a:srgbClr val="FFFFFF"/>
      </a:dk1>
      <a:lt1>
        <a:srgbClr val="FFFFFF"/>
      </a:lt1>
      <a:dk2>
        <a:srgbClr val="690100"/>
      </a:dk2>
      <a:lt2>
        <a:srgbClr val="AD0101"/>
      </a:lt2>
      <a:accent1>
        <a:srgbClr val="CA4229"/>
      </a:accent1>
      <a:accent2>
        <a:srgbClr val="FF7352"/>
      </a:accent2>
      <a:accent3>
        <a:srgbClr val="08085F"/>
      </a:accent3>
      <a:accent4>
        <a:srgbClr val="030347"/>
      </a:accent4>
      <a:accent5>
        <a:srgbClr val="83CDFF"/>
      </a:accent5>
      <a:accent6>
        <a:srgbClr val="89B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