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481588" cy="38098413"/>
  <p:notesSz cx="6923088" cy="100838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n-ea"/>
        <a:cs typeface="+mn-cs"/>
      </a:defRPr>
    </a:lvl5pPr>
    <a:lvl6pPr marL="2286000" algn="l" defTabSz="914400" rtl="0" eaLnBrk="1" latinLnBrk="0" hangingPunct="1">
      <a:defRPr sz="2400" kern="1200">
        <a:solidFill>
          <a:schemeClr val="bg1"/>
        </a:solidFill>
        <a:latin typeface="Times New Roman" panose="02020603050405020304" pitchFamily="18" charset="0"/>
        <a:ea typeface="+mn-ea"/>
        <a:cs typeface="+mn-cs"/>
      </a:defRPr>
    </a:lvl6pPr>
    <a:lvl7pPr marL="2743200" algn="l" defTabSz="914400" rtl="0" eaLnBrk="1" latinLnBrk="0" hangingPunct="1">
      <a:defRPr sz="2400" kern="1200">
        <a:solidFill>
          <a:schemeClr val="bg1"/>
        </a:solidFill>
        <a:latin typeface="Times New Roman" panose="02020603050405020304" pitchFamily="18" charset="0"/>
        <a:ea typeface="+mn-ea"/>
        <a:cs typeface="+mn-cs"/>
      </a:defRPr>
    </a:lvl7pPr>
    <a:lvl8pPr marL="3200400" algn="l" defTabSz="914400" rtl="0" eaLnBrk="1" latinLnBrk="0" hangingPunct="1">
      <a:defRPr sz="2400" kern="1200">
        <a:solidFill>
          <a:schemeClr val="bg1"/>
        </a:solidFill>
        <a:latin typeface="Times New Roman" panose="02020603050405020304" pitchFamily="18" charset="0"/>
        <a:ea typeface="+mn-ea"/>
        <a:cs typeface="+mn-cs"/>
      </a:defRPr>
    </a:lvl8pPr>
    <a:lvl9pPr marL="3657600" algn="l" defTabSz="914400" rtl="0" eaLnBrk="1" latinLnBrk="0" hangingPunct="1">
      <a:defRPr sz="2400" kern="120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FFCCFF"/>
    <a:srgbClr val="FFDF87"/>
    <a:srgbClr val="9EECC5"/>
    <a:srgbClr val="85D4FF"/>
    <a:srgbClr val="DDAAAA"/>
    <a:srgbClr val="AAAADD"/>
    <a:srgbClr val="DBF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 d="100"/>
          <a:sy n="10" d="100"/>
        </p:scale>
        <p:origin x="2244" y="22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CF25EDBB-65B1-A9CD-ECE5-C0EEB6AD2C59}"/>
              </a:ext>
            </a:extLst>
          </p:cNvPr>
          <p:cNvSpPr>
            <a:spLocks noChangeArrowheads="1"/>
          </p:cNvSpPr>
          <p:nvPr/>
        </p:nvSpPr>
        <p:spPr bwMode="auto">
          <a:xfrm>
            <a:off x="0" y="0"/>
            <a:ext cx="6923088" cy="10083800"/>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1" name="Rectangle 2">
            <a:extLst>
              <a:ext uri="{FF2B5EF4-FFF2-40B4-BE49-F238E27FC236}">
                <a16:creationId xmlns:a16="http://schemas.microsoft.com/office/drawing/2014/main" id="{3940F2E2-4809-8904-62E5-B0B55577ABCE}"/>
              </a:ext>
            </a:extLst>
          </p:cNvPr>
          <p:cNvSpPr>
            <a:spLocks noGrp="1" noRot="1" noChangeAspect="1" noChangeArrowheads="1"/>
          </p:cNvSpPr>
          <p:nvPr>
            <p:ph type="sldImg"/>
          </p:nvPr>
        </p:nvSpPr>
        <p:spPr bwMode="auto">
          <a:xfrm>
            <a:off x="-11798300" y="-11796713"/>
            <a:ext cx="11796712" cy="1256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3">
            <a:extLst>
              <a:ext uri="{FF2B5EF4-FFF2-40B4-BE49-F238E27FC236}">
                <a16:creationId xmlns:a16="http://schemas.microsoft.com/office/drawing/2014/main" id="{86301673-79BB-EDA4-0AA7-108D268FF1EB}"/>
              </a:ext>
            </a:extLst>
          </p:cNvPr>
          <p:cNvSpPr>
            <a:spLocks noGrp="1" noChangeArrowheads="1"/>
          </p:cNvSpPr>
          <p:nvPr>
            <p:ph type="body"/>
          </p:nvPr>
        </p:nvSpPr>
        <p:spPr bwMode="auto">
          <a:xfrm>
            <a:off x="692150" y="4789488"/>
            <a:ext cx="5534025" cy="45339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EC240DF0-14CD-5507-C53D-FE63D3CBACE6}"/>
              </a:ext>
            </a:extLst>
          </p:cNvPr>
          <p:cNvSpPr txBox="1">
            <a:spLocks noChangeArrowheads="1"/>
          </p:cNvSpPr>
          <p:nvPr/>
        </p:nvSpPr>
        <p:spPr bwMode="auto">
          <a:xfrm>
            <a:off x="2163763" y="766763"/>
            <a:ext cx="2595562" cy="3781425"/>
          </a:xfrm>
          <a:prstGeom prst="rect">
            <a:avLst/>
          </a:prstGeom>
          <a:solidFill>
            <a:srgbClr val="FFFFFF"/>
          </a:solidFill>
          <a:ln w="9525">
            <a:solidFill>
              <a:srgbClr val="000000"/>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ur-PK"/>
          </a:p>
        </p:txBody>
      </p:sp>
      <p:sp>
        <p:nvSpPr>
          <p:cNvPr id="4099" name="Rectangle 2">
            <a:extLst>
              <a:ext uri="{FF2B5EF4-FFF2-40B4-BE49-F238E27FC236}">
                <a16:creationId xmlns:a16="http://schemas.microsoft.com/office/drawing/2014/main" id="{19B85AA3-0B94-4905-E43E-8AE7D369CF56}"/>
              </a:ext>
            </a:extLst>
          </p:cNvPr>
          <p:cNvSpPr>
            <a:spLocks noGrp="1" noChangeArrowheads="1"/>
          </p:cNvSpPr>
          <p:nvPr>
            <p:ph type="body"/>
          </p:nvPr>
        </p:nvSpPr>
        <p:spPr>
          <a:xfrm>
            <a:off x="692150" y="4789488"/>
            <a:ext cx="5535613" cy="4537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ur-P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1834813"/>
            <a:ext cx="25909588" cy="8166100"/>
          </a:xfrm>
        </p:spPr>
        <p:txBody>
          <a:bodyPr/>
          <a:lstStyle/>
          <a:p>
            <a:r>
              <a:rPr lang="en-US"/>
              <a:t>Click to edit Master title style</a:t>
            </a:r>
          </a:p>
        </p:txBody>
      </p:sp>
      <p:sp>
        <p:nvSpPr>
          <p:cNvPr id="3" name="Subtitle 2"/>
          <p:cNvSpPr>
            <a:spLocks noGrp="1"/>
          </p:cNvSpPr>
          <p:nvPr>
            <p:ph type="subTitle" idx="1"/>
          </p:nvPr>
        </p:nvSpPr>
        <p:spPr>
          <a:xfrm>
            <a:off x="4572000" y="21588413"/>
            <a:ext cx="21337588" cy="97377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8D4FE5BF-95CB-4A80-5C44-C5BC3B9C4B79}"/>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6A65C53A-428B-849E-9295-939DBEC8EDA8}"/>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E83A285-F49D-889B-660D-A49483B7C078}"/>
              </a:ext>
            </a:extLst>
          </p:cNvPr>
          <p:cNvSpPr>
            <a:spLocks noGrp="1" noChangeArrowheads="1"/>
          </p:cNvSpPr>
          <p:nvPr>
            <p:ph type="sldNum" idx="12"/>
          </p:nvPr>
        </p:nvSpPr>
        <p:spPr>
          <a:ln/>
        </p:spPr>
        <p:txBody>
          <a:bodyPr/>
          <a:lstStyle>
            <a:lvl1pPr>
              <a:defRPr/>
            </a:lvl1pPr>
          </a:lstStyle>
          <a:p>
            <a:pPr>
              <a:defRPr/>
            </a:pPr>
            <a:fld id="{2FE0C3F7-2689-40AC-9172-6F3443E40DA3}" type="slidenum">
              <a:rPr lang="en-US" altLang="ur-PK"/>
              <a:pPr>
                <a:defRPr/>
              </a:pPr>
              <a:t>‹#›</a:t>
            </a:fld>
            <a:endParaRPr lang="en-US" altLang="ur-PK"/>
          </a:p>
        </p:txBody>
      </p:sp>
    </p:spTree>
    <p:extLst>
      <p:ext uri="{BB962C8B-B14F-4D97-AF65-F5344CB8AC3E}">
        <p14:creationId xmlns:p14="http://schemas.microsoft.com/office/powerpoint/2010/main" val="378533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38C78A7-3A08-1B21-87BF-2CB76C6FA1B7}"/>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6811249F-1F43-1FDA-59CD-DE592898C9CD}"/>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24015A2-4448-F4A6-BC3C-E850D9B299DE}"/>
              </a:ext>
            </a:extLst>
          </p:cNvPr>
          <p:cNvSpPr>
            <a:spLocks noGrp="1" noChangeArrowheads="1"/>
          </p:cNvSpPr>
          <p:nvPr>
            <p:ph type="sldNum" idx="12"/>
          </p:nvPr>
        </p:nvSpPr>
        <p:spPr>
          <a:ln/>
        </p:spPr>
        <p:txBody>
          <a:bodyPr/>
          <a:lstStyle>
            <a:lvl1pPr>
              <a:defRPr/>
            </a:lvl1pPr>
          </a:lstStyle>
          <a:p>
            <a:pPr>
              <a:defRPr/>
            </a:pPr>
            <a:fld id="{4F9A613E-50AC-49ED-B495-298353E0CC62}" type="slidenum">
              <a:rPr lang="en-US" altLang="ur-PK"/>
              <a:pPr>
                <a:defRPr/>
              </a:pPr>
              <a:t>‹#›</a:t>
            </a:fld>
            <a:endParaRPr lang="en-US" altLang="ur-PK"/>
          </a:p>
        </p:txBody>
      </p:sp>
    </p:spTree>
    <p:extLst>
      <p:ext uri="{BB962C8B-B14F-4D97-AF65-F5344CB8AC3E}">
        <p14:creationId xmlns:p14="http://schemas.microsoft.com/office/powerpoint/2010/main" val="37576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715413" y="3386138"/>
            <a:ext cx="6475412" cy="304768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0" y="3386138"/>
            <a:ext cx="19277013" cy="304768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C39E19F-632C-960E-D401-2701C639BA92}"/>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14B20833-C2F8-D6F0-E96A-BA3FD6817622}"/>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7AD3D3-C908-259A-C2EB-6980D148D4D1}"/>
              </a:ext>
            </a:extLst>
          </p:cNvPr>
          <p:cNvSpPr>
            <a:spLocks noGrp="1" noChangeArrowheads="1"/>
          </p:cNvSpPr>
          <p:nvPr>
            <p:ph type="sldNum" idx="12"/>
          </p:nvPr>
        </p:nvSpPr>
        <p:spPr>
          <a:ln/>
        </p:spPr>
        <p:txBody>
          <a:bodyPr/>
          <a:lstStyle>
            <a:lvl1pPr>
              <a:defRPr/>
            </a:lvl1pPr>
          </a:lstStyle>
          <a:p>
            <a:pPr>
              <a:defRPr/>
            </a:pPr>
            <a:fld id="{8D72DAEE-B724-4F09-8293-9CC4868BF26F}" type="slidenum">
              <a:rPr lang="en-US" altLang="ur-PK"/>
              <a:pPr>
                <a:defRPr/>
              </a:pPr>
              <a:t>‹#›</a:t>
            </a:fld>
            <a:endParaRPr lang="en-US" altLang="ur-PK"/>
          </a:p>
        </p:txBody>
      </p:sp>
    </p:spTree>
    <p:extLst>
      <p:ext uri="{BB962C8B-B14F-4D97-AF65-F5344CB8AC3E}">
        <p14:creationId xmlns:p14="http://schemas.microsoft.com/office/powerpoint/2010/main" val="113519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1EAD03C7-317E-C190-B370-EE282C90F8D7}"/>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24514935-4A56-91CD-951E-8CFAAA0EEBEF}"/>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46C9F28-5F89-1BF6-2CCB-4AEEC1F8FA82}"/>
              </a:ext>
            </a:extLst>
          </p:cNvPr>
          <p:cNvSpPr>
            <a:spLocks noGrp="1" noChangeArrowheads="1"/>
          </p:cNvSpPr>
          <p:nvPr>
            <p:ph type="sldNum" idx="12"/>
          </p:nvPr>
        </p:nvSpPr>
        <p:spPr>
          <a:ln/>
        </p:spPr>
        <p:txBody>
          <a:bodyPr/>
          <a:lstStyle>
            <a:lvl1pPr>
              <a:defRPr/>
            </a:lvl1pPr>
          </a:lstStyle>
          <a:p>
            <a:pPr>
              <a:defRPr/>
            </a:pPr>
            <a:fld id="{485C40B6-C987-43B7-A62D-F3ACF3B4431C}" type="slidenum">
              <a:rPr lang="en-US" altLang="ur-PK"/>
              <a:pPr>
                <a:defRPr/>
              </a:pPr>
              <a:t>‹#›</a:t>
            </a:fld>
            <a:endParaRPr lang="en-US" altLang="ur-PK"/>
          </a:p>
        </p:txBody>
      </p:sp>
    </p:spTree>
    <p:extLst>
      <p:ext uri="{BB962C8B-B14F-4D97-AF65-F5344CB8AC3E}">
        <p14:creationId xmlns:p14="http://schemas.microsoft.com/office/powerpoint/2010/main" val="39189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08238" y="24482425"/>
            <a:ext cx="25909587" cy="75660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408238" y="16148050"/>
            <a:ext cx="25909587" cy="83343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11269908-D67E-BB19-CF88-C9A5F1FF055A}"/>
              </a:ext>
            </a:extLst>
          </p:cNvPr>
          <p:cNvSpPr>
            <a:spLocks noGrp="1" noChangeArrowheads="1"/>
          </p:cNvSpPr>
          <p:nvPr>
            <p:ph type="dt" idx="10"/>
          </p:nvPr>
        </p:nvSpPr>
        <p:spPr>
          <a:ln/>
        </p:spPr>
        <p:txBody>
          <a:bodyPr/>
          <a:lstStyle>
            <a:lvl1pPr>
              <a:defRPr/>
            </a:lvl1pPr>
          </a:lstStyle>
          <a:p>
            <a:pPr>
              <a:defRPr/>
            </a:pPr>
            <a:endParaRPr lang="en-US"/>
          </a:p>
        </p:txBody>
      </p:sp>
      <p:sp>
        <p:nvSpPr>
          <p:cNvPr id="5" name="Rectangle 4">
            <a:extLst>
              <a:ext uri="{FF2B5EF4-FFF2-40B4-BE49-F238E27FC236}">
                <a16:creationId xmlns:a16="http://schemas.microsoft.com/office/drawing/2014/main" id="{2F8CC0D1-B2DF-C0C3-C722-79FFD195A106}"/>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85936B3-9E21-A1F6-CB77-D257867DF622}"/>
              </a:ext>
            </a:extLst>
          </p:cNvPr>
          <p:cNvSpPr>
            <a:spLocks noGrp="1" noChangeArrowheads="1"/>
          </p:cNvSpPr>
          <p:nvPr>
            <p:ph type="sldNum" idx="12"/>
          </p:nvPr>
        </p:nvSpPr>
        <p:spPr>
          <a:ln/>
        </p:spPr>
        <p:txBody>
          <a:bodyPr/>
          <a:lstStyle>
            <a:lvl1pPr>
              <a:defRPr/>
            </a:lvl1pPr>
          </a:lstStyle>
          <a:p>
            <a:pPr>
              <a:defRPr/>
            </a:pPr>
            <a:fld id="{1C8243E1-233A-45B0-A6B5-215A8AB668A1}" type="slidenum">
              <a:rPr lang="en-US" altLang="ur-PK"/>
              <a:pPr>
                <a:defRPr/>
              </a:pPr>
              <a:t>‹#›</a:t>
            </a:fld>
            <a:endParaRPr lang="en-US" altLang="ur-PK"/>
          </a:p>
        </p:txBody>
      </p:sp>
    </p:spTree>
    <p:extLst>
      <p:ext uri="{BB962C8B-B14F-4D97-AF65-F5344CB8AC3E}">
        <p14:creationId xmlns:p14="http://schemas.microsoft.com/office/powerpoint/2010/main" val="200998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11006138"/>
            <a:ext cx="12876213" cy="2285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14613" y="11006138"/>
            <a:ext cx="12876212" cy="2285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C8A87960-AD2B-90B9-8EDC-6608C1D7D27E}"/>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D2C4CAF0-7453-C793-3C28-81D60F8C84A3}"/>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39DD0A9-EF54-807B-65C0-404BF35CBD8C}"/>
              </a:ext>
            </a:extLst>
          </p:cNvPr>
          <p:cNvSpPr>
            <a:spLocks noGrp="1" noChangeArrowheads="1"/>
          </p:cNvSpPr>
          <p:nvPr>
            <p:ph type="sldNum" idx="12"/>
          </p:nvPr>
        </p:nvSpPr>
        <p:spPr>
          <a:ln/>
        </p:spPr>
        <p:txBody>
          <a:bodyPr/>
          <a:lstStyle>
            <a:lvl1pPr>
              <a:defRPr/>
            </a:lvl1pPr>
          </a:lstStyle>
          <a:p>
            <a:pPr>
              <a:defRPr/>
            </a:pPr>
            <a:fld id="{CADB0807-2EBE-43BD-979E-BB327BADE871}" type="slidenum">
              <a:rPr lang="en-US" altLang="ur-PK"/>
              <a:pPr>
                <a:defRPr/>
              </a:pPr>
              <a:t>‹#›</a:t>
            </a:fld>
            <a:endParaRPr lang="en-US" altLang="ur-PK"/>
          </a:p>
        </p:txBody>
      </p:sp>
    </p:spTree>
    <p:extLst>
      <p:ext uri="{BB962C8B-B14F-4D97-AF65-F5344CB8AC3E}">
        <p14:creationId xmlns:p14="http://schemas.microsoft.com/office/powerpoint/2010/main" val="244344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5588"/>
            <a:ext cx="27433588" cy="635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24000" y="8528050"/>
            <a:ext cx="13468350" cy="3554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12082463"/>
            <a:ext cx="13468350" cy="219503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484475" y="8528050"/>
            <a:ext cx="13473113" cy="3554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484475" y="12082463"/>
            <a:ext cx="13473113" cy="219503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6ECE507F-72E6-0F88-7844-F19A6B27DA38}"/>
              </a:ext>
            </a:extLst>
          </p:cNvPr>
          <p:cNvSpPr>
            <a:spLocks noGrp="1" noChangeArrowheads="1"/>
          </p:cNvSpPr>
          <p:nvPr>
            <p:ph type="dt" idx="10"/>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0DAA9BB0-0A24-4A34-EDA3-BFBDC1C00C78}"/>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F27653FA-27EB-0C01-1628-E3AB41EF0B09}"/>
              </a:ext>
            </a:extLst>
          </p:cNvPr>
          <p:cNvSpPr>
            <a:spLocks noGrp="1" noChangeArrowheads="1"/>
          </p:cNvSpPr>
          <p:nvPr>
            <p:ph type="sldNum" idx="12"/>
          </p:nvPr>
        </p:nvSpPr>
        <p:spPr>
          <a:ln/>
        </p:spPr>
        <p:txBody>
          <a:bodyPr/>
          <a:lstStyle>
            <a:lvl1pPr>
              <a:defRPr/>
            </a:lvl1pPr>
          </a:lstStyle>
          <a:p>
            <a:pPr>
              <a:defRPr/>
            </a:pPr>
            <a:fld id="{4C841B2C-A092-4A4F-B0B0-6FD4CB689408}" type="slidenum">
              <a:rPr lang="en-US" altLang="ur-PK"/>
              <a:pPr>
                <a:defRPr/>
              </a:pPr>
              <a:t>‹#›</a:t>
            </a:fld>
            <a:endParaRPr lang="en-US" altLang="ur-PK"/>
          </a:p>
        </p:txBody>
      </p:sp>
    </p:spTree>
    <p:extLst>
      <p:ext uri="{BB962C8B-B14F-4D97-AF65-F5344CB8AC3E}">
        <p14:creationId xmlns:p14="http://schemas.microsoft.com/office/powerpoint/2010/main" val="172659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DF4D5A5-6EC1-3F8C-43A1-30713326E3FD}"/>
              </a:ext>
            </a:extLst>
          </p:cNvPr>
          <p:cNvSpPr>
            <a:spLocks noGrp="1" noChangeArrowheads="1"/>
          </p:cNvSpPr>
          <p:nvPr>
            <p:ph type="dt" idx="10"/>
          </p:nvPr>
        </p:nvSpPr>
        <p:spPr>
          <a:ln/>
        </p:spPr>
        <p:txBody>
          <a:bodyPr/>
          <a:lstStyle>
            <a:lvl1pPr>
              <a:defRPr/>
            </a:lvl1pPr>
          </a:lstStyle>
          <a:p>
            <a:pPr>
              <a:defRPr/>
            </a:pPr>
            <a:endParaRPr lang="en-US"/>
          </a:p>
        </p:txBody>
      </p:sp>
      <p:sp>
        <p:nvSpPr>
          <p:cNvPr id="4" name="Rectangle 4">
            <a:extLst>
              <a:ext uri="{FF2B5EF4-FFF2-40B4-BE49-F238E27FC236}">
                <a16:creationId xmlns:a16="http://schemas.microsoft.com/office/drawing/2014/main" id="{F2B8957F-2949-78E9-C563-693581171BBA}"/>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AA6940-E6BF-5BFB-7290-43A222E9AFAF}"/>
              </a:ext>
            </a:extLst>
          </p:cNvPr>
          <p:cNvSpPr>
            <a:spLocks noGrp="1" noChangeArrowheads="1"/>
          </p:cNvSpPr>
          <p:nvPr>
            <p:ph type="sldNum" idx="12"/>
          </p:nvPr>
        </p:nvSpPr>
        <p:spPr>
          <a:ln/>
        </p:spPr>
        <p:txBody>
          <a:bodyPr/>
          <a:lstStyle>
            <a:lvl1pPr>
              <a:defRPr/>
            </a:lvl1pPr>
          </a:lstStyle>
          <a:p>
            <a:pPr>
              <a:defRPr/>
            </a:pPr>
            <a:fld id="{3B04FA9D-C423-482E-B8F4-FF8060BB00C6}" type="slidenum">
              <a:rPr lang="en-US" altLang="ur-PK"/>
              <a:pPr>
                <a:defRPr/>
              </a:pPr>
              <a:t>‹#›</a:t>
            </a:fld>
            <a:endParaRPr lang="en-US" altLang="ur-PK"/>
          </a:p>
        </p:txBody>
      </p:sp>
    </p:spTree>
    <p:extLst>
      <p:ext uri="{BB962C8B-B14F-4D97-AF65-F5344CB8AC3E}">
        <p14:creationId xmlns:p14="http://schemas.microsoft.com/office/powerpoint/2010/main" val="420084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7CECAA1-A761-A075-C3D6-64823C2CE168}"/>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EF6FB62D-1AE5-228E-480D-1C0EB1272FF4}"/>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E914092-12C1-E487-BFF5-47E83AB3531E}"/>
              </a:ext>
            </a:extLst>
          </p:cNvPr>
          <p:cNvSpPr>
            <a:spLocks noGrp="1" noChangeArrowheads="1"/>
          </p:cNvSpPr>
          <p:nvPr>
            <p:ph type="sldNum" idx="12"/>
          </p:nvPr>
        </p:nvSpPr>
        <p:spPr>
          <a:ln/>
        </p:spPr>
        <p:txBody>
          <a:bodyPr/>
          <a:lstStyle>
            <a:lvl1pPr>
              <a:defRPr/>
            </a:lvl1pPr>
          </a:lstStyle>
          <a:p>
            <a:pPr>
              <a:defRPr/>
            </a:pPr>
            <a:fld id="{75D65870-D381-4C74-9B04-C846F61F2129}" type="slidenum">
              <a:rPr lang="en-US" altLang="ur-PK"/>
              <a:pPr>
                <a:defRPr/>
              </a:pPr>
              <a:t>‹#›</a:t>
            </a:fld>
            <a:endParaRPr lang="en-US" altLang="ur-PK"/>
          </a:p>
        </p:txBody>
      </p:sp>
    </p:spTree>
    <p:extLst>
      <p:ext uri="{BB962C8B-B14F-4D97-AF65-F5344CB8AC3E}">
        <p14:creationId xmlns:p14="http://schemas.microsoft.com/office/powerpoint/2010/main" val="425808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4000" y="1517650"/>
            <a:ext cx="10028238" cy="64547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917363" y="1517650"/>
            <a:ext cx="17040225" cy="32515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24000" y="7972425"/>
            <a:ext cx="10028238" cy="2606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8749D3C-2DCC-35BF-E852-AC51B9001377}"/>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C80816F2-CB11-32A0-FB83-9BD25E2ACB9C}"/>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C6FFBEE-40BF-3239-0833-E7D4A2AD1985}"/>
              </a:ext>
            </a:extLst>
          </p:cNvPr>
          <p:cNvSpPr>
            <a:spLocks noGrp="1" noChangeArrowheads="1"/>
          </p:cNvSpPr>
          <p:nvPr>
            <p:ph type="sldNum" idx="12"/>
          </p:nvPr>
        </p:nvSpPr>
        <p:spPr>
          <a:ln/>
        </p:spPr>
        <p:txBody>
          <a:bodyPr/>
          <a:lstStyle>
            <a:lvl1pPr>
              <a:defRPr/>
            </a:lvl1pPr>
          </a:lstStyle>
          <a:p>
            <a:pPr>
              <a:defRPr/>
            </a:pPr>
            <a:fld id="{B9200379-E5E6-4E7F-AD4E-115F5A5A1D82}" type="slidenum">
              <a:rPr lang="en-US" altLang="ur-PK"/>
              <a:pPr>
                <a:defRPr/>
              </a:pPr>
              <a:t>‹#›</a:t>
            </a:fld>
            <a:endParaRPr lang="en-US" altLang="ur-PK"/>
          </a:p>
        </p:txBody>
      </p:sp>
    </p:spTree>
    <p:extLst>
      <p:ext uri="{BB962C8B-B14F-4D97-AF65-F5344CB8AC3E}">
        <p14:creationId xmlns:p14="http://schemas.microsoft.com/office/powerpoint/2010/main" val="76704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5350" y="26668413"/>
            <a:ext cx="18288000" cy="31496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75350" y="3403600"/>
            <a:ext cx="18288000" cy="2286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975350" y="29818013"/>
            <a:ext cx="18288000" cy="447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6610D8C-FAF9-80F5-3EC0-1A8B7E88844A}"/>
              </a:ext>
            </a:extLst>
          </p:cNvPr>
          <p:cNvSpPr>
            <a:spLocks noGrp="1" noChangeArrowheads="1"/>
          </p:cNvSpPr>
          <p:nvPr>
            <p:ph type="dt" idx="10"/>
          </p:nvPr>
        </p:nvSpPr>
        <p:spPr>
          <a:ln/>
        </p:spPr>
        <p:txBody>
          <a:bodyPr/>
          <a:lstStyle>
            <a:lvl1pPr>
              <a:defRPr/>
            </a:lvl1pPr>
          </a:lstStyle>
          <a:p>
            <a:pPr>
              <a:defRPr/>
            </a:pPr>
            <a:endParaRPr lang="en-US"/>
          </a:p>
        </p:txBody>
      </p:sp>
      <p:sp>
        <p:nvSpPr>
          <p:cNvPr id="6" name="Rectangle 4">
            <a:extLst>
              <a:ext uri="{FF2B5EF4-FFF2-40B4-BE49-F238E27FC236}">
                <a16:creationId xmlns:a16="http://schemas.microsoft.com/office/drawing/2014/main" id="{55A7DE9D-715D-F6C0-A354-6ADEAC1D10CE}"/>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A12CB1E-CB61-CA2F-9152-FD848282EF76}"/>
              </a:ext>
            </a:extLst>
          </p:cNvPr>
          <p:cNvSpPr>
            <a:spLocks noGrp="1" noChangeArrowheads="1"/>
          </p:cNvSpPr>
          <p:nvPr>
            <p:ph type="sldNum" idx="12"/>
          </p:nvPr>
        </p:nvSpPr>
        <p:spPr>
          <a:ln/>
        </p:spPr>
        <p:txBody>
          <a:bodyPr/>
          <a:lstStyle>
            <a:lvl1pPr>
              <a:defRPr/>
            </a:lvl1pPr>
          </a:lstStyle>
          <a:p>
            <a:pPr>
              <a:defRPr/>
            </a:pPr>
            <a:fld id="{F03B8CF9-01B0-452B-9ED0-2C10D29470E1}" type="slidenum">
              <a:rPr lang="en-US" altLang="ur-PK"/>
              <a:pPr>
                <a:defRPr/>
              </a:pPr>
              <a:t>‹#›</a:t>
            </a:fld>
            <a:endParaRPr lang="en-US" altLang="ur-PK"/>
          </a:p>
        </p:txBody>
      </p:sp>
    </p:spTree>
    <p:extLst>
      <p:ext uri="{BB962C8B-B14F-4D97-AF65-F5344CB8AC3E}">
        <p14:creationId xmlns:p14="http://schemas.microsoft.com/office/powerpoint/2010/main" val="274097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B97C87C4-E39D-F8BC-293A-C8F92F1A470F}"/>
              </a:ext>
            </a:extLst>
          </p:cNvPr>
          <p:cNvSpPr>
            <a:spLocks noGrp="1" noChangeArrowheads="1"/>
          </p:cNvSpPr>
          <p:nvPr>
            <p:ph type="title"/>
          </p:nvPr>
        </p:nvSpPr>
        <p:spPr bwMode="auto">
          <a:xfrm>
            <a:off x="2286000" y="3386138"/>
            <a:ext cx="25904825"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92040" tIns="195840" rIns="392040" bIns="195840" numCol="1" anchor="ctr" anchorCtr="0" compatLnSpc="1">
            <a:prstTxWarp prst="textNoShape">
              <a:avLst/>
            </a:prstTxWarp>
          </a:bodyPr>
          <a:lstStyle/>
          <a:p>
            <a:pPr lvl="0"/>
            <a:r>
              <a:rPr lang="en-GB" altLang="ur-PK"/>
              <a:t>Click to edit the title text format</a:t>
            </a:r>
          </a:p>
        </p:txBody>
      </p:sp>
      <p:sp>
        <p:nvSpPr>
          <p:cNvPr id="1027" name="Rectangle 2">
            <a:extLst>
              <a:ext uri="{FF2B5EF4-FFF2-40B4-BE49-F238E27FC236}">
                <a16:creationId xmlns:a16="http://schemas.microsoft.com/office/drawing/2014/main" id="{47F042F1-4B4B-9BBA-E8BE-9CFC9A3E1F6F}"/>
              </a:ext>
            </a:extLst>
          </p:cNvPr>
          <p:cNvSpPr>
            <a:spLocks noGrp="1" noChangeArrowheads="1"/>
          </p:cNvSpPr>
          <p:nvPr>
            <p:ph type="body" idx="1"/>
          </p:nvPr>
        </p:nvSpPr>
        <p:spPr bwMode="auto">
          <a:xfrm>
            <a:off x="2286000" y="11006138"/>
            <a:ext cx="25904825" cy="2285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392040" tIns="195840" rIns="392040" bIns="195840" numCol="1" anchor="t" anchorCtr="0" compatLnSpc="1">
            <a:prstTxWarp prst="textNoShape">
              <a:avLst/>
            </a:prstTxWarp>
          </a:bodyPr>
          <a:lstStyle/>
          <a:p>
            <a:pPr lvl="0"/>
            <a:r>
              <a:rPr lang="en-GB" altLang="ur-PK"/>
              <a:t>Click to edit the outline text format</a:t>
            </a:r>
          </a:p>
          <a:p>
            <a:pPr lvl="1"/>
            <a:r>
              <a:rPr lang="en-GB" altLang="ur-PK"/>
              <a:t>Second Outline Level</a:t>
            </a:r>
          </a:p>
          <a:p>
            <a:pPr lvl="2"/>
            <a:r>
              <a:rPr lang="en-GB" altLang="ur-PK"/>
              <a:t>Third Outline Level</a:t>
            </a:r>
          </a:p>
          <a:p>
            <a:pPr lvl="3"/>
            <a:r>
              <a:rPr lang="en-GB" altLang="ur-PK"/>
              <a:t>Fourth Outline Level</a:t>
            </a:r>
          </a:p>
          <a:p>
            <a:pPr lvl="4"/>
            <a:r>
              <a:rPr lang="en-GB" altLang="ur-PK"/>
              <a:t>Fifth Outline Level</a:t>
            </a:r>
          </a:p>
          <a:p>
            <a:pPr lvl="4"/>
            <a:r>
              <a:rPr lang="en-GB" altLang="ur-PK"/>
              <a:t>Sixth Outline Level</a:t>
            </a:r>
          </a:p>
          <a:p>
            <a:pPr lvl="4"/>
            <a:r>
              <a:rPr lang="en-GB" altLang="ur-PK"/>
              <a:t>Seventh Outline Level</a:t>
            </a:r>
          </a:p>
          <a:p>
            <a:pPr lvl="4"/>
            <a:r>
              <a:rPr lang="en-GB" altLang="ur-PK"/>
              <a:t>Eighth Outline Level</a:t>
            </a:r>
          </a:p>
          <a:p>
            <a:pPr lvl="4"/>
            <a:r>
              <a:rPr lang="en-GB" altLang="ur-PK"/>
              <a:t>Ninth Outline Level</a:t>
            </a:r>
          </a:p>
        </p:txBody>
      </p:sp>
      <p:sp>
        <p:nvSpPr>
          <p:cNvPr id="2" name="Rectangle 3">
            <a:extLst>
              <a:ext uri="{FF2B5EF4-FFF2-40B4-BE49-F238E27FC236}">
                <a16:creationId xmlns:a16="http://schemas.microsoft.com/office/drawing/2014/main" id="{F76FF094-A665-505C-8722-EE337347A4DE}"/>
              </a:ext>
            </a:extLst>
          </p:cNvPr>
          <p:cNvSpPr>
            <a:spLocks noGrp="1" noChangeArrowheads="1"/>
          </p:cNvSpPr>
          <p:nvPr>
            <p:ph type="dt"/>
          </p:nvPr>
        </p:nvSpPr>
        <p:spPr bwMode="auto">
          <a:xfrm>
            <a:off x="2286000" y="34713863"/>
            <a:ext cx="6346825" cy="2536825"/>
          </a:xfrm>
          <a:prstGeom prst="rect">
            <a:avLst/>
          </a:prstGeom>
          <a:noFill/>
          <a:ln w="9525">
            <a:noFill/>
            <a:round/>
            <a:headEnd/>
            <a:tailEnd/>
          </a:ln>
          <a:effectLst/>
        </p:spPr>
        <p:txBody>
          <a:bodyPr vert="horz" wrap="square" lIns="392040" tIns="195840" rIns="392040" bIns="195840" numCol="1" anchor="t" anchorCtr="0" compatLnSpc="1">
            <a:prstTxWarp prst="textNoShape">
              <a:avLst/>
            </a:prstTxWarp>
          </a:bodyPr>
          <a:lstStyle>
            <a:lvl1pPr eaLnBrk="1" hangingPunct="1">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6000">
                <a:solidFill>
                  <a:srgbClr val="000000"/>
                </a:solidFill>
              </a:defRPr>
            </a:lvl1pPr>
          </a:lstStyle>
          <a:p>
            <a:pPr>
              <a:defRPr/>
            </a:pPr>
            <a:endParaRPr lang="en-US"/>
          </a:p>
        </p:txBody>
      </p:sp>
      <p:sp>
        <p:nvSpPr>
          <p:cNvPr id="1028" name="Rectangle 4">
            <a:extLst>
              <a:ext uri="{FF2B5EF4-FFF2-40B4-BE49-F238E27FC236}">
                <a16:creationId xmlns:a16="http://schemas.microsoft.com/office/drawing/2014/main" id="{9BB75DE5-6945-C86F-DB3D-399F379922BA}"/>
              </a:ext>
            </a:extLst>
          </p:cNvPr>
          <p:cNvSpPr>
            <a:spLocks noGrp="1" noChangeArrowheads="1"/>
          </p:cNvSpPr>
          <p:nvPr>
            <p:ph type="ftr"/>
          </p:nvPr>
        </p:nvSpPr>
        <p:spPr bwMode="auto">
          <a:xfrm>
            <a:off x="10414000" y="34713863"/>
            <a:ext cx="9648825" cy="2536825"/>
          </a:xfrm>
          <a:prstGeom prst="rect">
            <a:avLst/>
          </a:prstGeom>
          <a:noFill/>
          <a:ln w="9525">
            <a:noFill/>
            <a:round/>
            <a:headEnd/>
            <a:tailEnd/>
          </a:ln>
          <a:effectLst/>
        </p:spPr>
        <p:txBody>
          <a:bodyPr vert="horz" wrap="square" lIns="392040" tIns="195840" rIns="392040" bIns="195840" numCol="1" anchor="t" anchorCtr="0" compatLnSpc="1">
            <a:prstTxWarp prst="textNoShape">
              <a:avLst/>
            </a:prstTxWarp>
          </a:bodyPr>
          <a:lstStyle>
            <a:lvl1pPr algn="ctr" eaLnBrk="1" hangingPunct="1">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6000">
                <a:solidFill>
                  <a:srgbClr val="000000"/>
                </a:solidFill>
              </a:defRPr>
            </a:lvl1pPr>
          </a:lstStyle>
          <a:p>
            <a:pPr>
              <a:defRPr/>
            </a:pPr>
            <a:endParaRPr lang="en-US"/>
          </a:p>
        </p:txBody>
      </p:sp>
      <p:sp>
        <p:nvSpPr>
          <p:cNvPr id="1029" name="Rectangle 5">
            <a:extLst>
              <a:ext uri="{FF2B5EF4-FFF2-40B4-BE49-F238E27FC236}">
                <a16:creationId xmlns:a16="http://schemas.microsoft.com/office/drawing/2014/main" id="{C5D49F49-4348-4F42-2734-21FD382B67F3}"/>
              </a:ext>
            </a:extLst>
          </p:cNvPr>
          <p:cNvSpPr>
            <a:spLocks noGrp="1" noChangeArrowheads="1"/>
          </p:cNvSpPr>
          <p:nvPr>
            <p:ph type="sldNum"/>
          </p:nvPr>
        </p:nvSpPr>
        <p:spPr bwMode="auto">
          <a:xfrm>
            <a:off x="21844000" y="34713863"/>
            <a:ext cx="6346825" cy="2536825"/>
          </a:xfrm>
          <a:prstGeom prst="rect">
            <a:avLst/>
          </a:prstGeom>
          <a:noFill/>
          <a:ln w="9525">
            <a:noFill/>
            <a:round/>
            <a:headEnd/>
            <a:tailEnd/>
          </a:ln>
          <a:effectLst/>
        </p:spPr>
        <p:txBody>
          <a:bodyPr vert="horz" wrap="square" lIns="392040" tIns="195840" rIns="392040" bIns="195840" numCol="1" anchor="t"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6000">
                <a:solidFill>
                  <a:srgbClr val="000000"/>
                </a:solidFill>
              </a:defRPr>
            </a:lvl1pPr>
          </a:lstStyle>
          <a:p>
            <a:pPr>
              <a:defRPr/>
            </a:pPr>
            <a:fld id="{2C77D887-6D65-445F-8567-5F5BD4DF733E}" type="slidenum">
              <a:rPr lang="en-US" altLang="ur-PK"/>
              <a:pPr>
                <a:defRPr/>
              </a:pPr>
              <a:t>‹#›</a:t>
            </a:fld>
            <a:endParaRPr lang="en-US" altLang="ur-P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itchFamily="18"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itchFamily="18"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itchFamily="18"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18800">
          <a:solidFill>
            <a:srgbClr val="000000"/>
          </a:solidFill>
          <a:latin typeface="Times New Roman" pitchFamily="18" charset="0"/>
        </a:defRPr>
      </a:lvl5pPr>
      <a:lvl6pPr marL="2514600" indent="-228600" algn="ctr" defTabSz="457200" rtl="0" fontAlgn="base">
        <a:spcBef>
          <a:spcPct val="0"/>
        </a:spcBef>
        <a:spcAft>
          <a:spcPct val="0"/>
        </a:spcAft>
        <a:buClr>
          <a:srgbClr val="000000"/>
        </a:buClr>
        <a:buSzPct val="100000"/>
        <a:buFont typeface="Times New Roman" pitchFamily="18" charset="0"/>
        <a:defRPr sz="18800">
          <a:solidFill>
            <a:srgbClr val="000000"/>
          </a:solidFill>
          <a:latin typeface="Times New Roman" pitchFamily="18" charset="0"/>
        </a:defRPr>
      </a:lvl6pPr>
      <a:lvl7pPr marL="2971800" indent="-228600" algn="ctr" defTabSz="457200" rtl="0" fontAlgn="base">
        <a:spcBef>
          <a:spcPct val="0"/>
        </a:spcBef>
        <a:spcAft>
          <a:spcPct val="0"/>
        </a:spcAft>
        <a:buClr>
          <a:srgbClr val="000000"/>
        </a:buClr>
        <a:buSzPct val="100000"/>
        <a:buFont typeface="Times New Roman" pitchFamily="18" charset="0"/>
        <a:defRPr sz="18800">
          <a:solidFill>
            <a:srgbClr val="000000"/>
          </a:solidFill>
          <a:latin typeface="Times New Roman" pitchFamily="18" charset="0"/>
        </a:defRPr>
      </a:lvl7pPr>
      <a:lvl8pPr marL="3429000" indent="-228600" algn="ctr" defTabSz="457200" rtl="0" fontAlgn="base">
        <a:spcBef>
          <a:spcPct val="0"/>
        </a:spcBef>
        <a:spcAft>
          <a:spcPct val="0"/>
        </a:spcAft>
        <a:buClr>
          <a:srgbClr val="000000"/>
        </a:buClr>
        <a:buSzPct val="100000"/>
        <a:buFont typeface="Times New Roman" pitchFamily="18" charset="0"/>
        <a:defRPr sz="18800">
          <a:solidFill>
            <a:srgbClr val="000000"/>
          </a:solidFill>
          <a:latin typeface="Times New Roman" pitchFamily="18" charset="0"/>
        </a:defRPr>
      </a:lvl8pPr>
      <a:lvl9pPr marL="3886200" indent="-228600" algn="ctr" defTabSz="457200" rtl="0" fontAlgn="base">
        <a:spcBef>
          <a:spcPct val="0"/>
        </a:spcBef>
        <a:spcAft>
          <a:spcPct val="0"/>
        </a:spcAft>
        <a:buClr>
          <a:srgbClr val="000000"/>
        </a:buClr>
        <a:buSzPct val="100000"/>
        <a:buFont typeface="Times New Roman" pitchFamily="18" charset="0"/>
        <a:defRPr sz="18800">
          <a:solidFill>
            <a:srgbClr val="000000"/>
          </a:solidFill>
          <a:latin typeface="Times New Roman" pitchFamily="18" charset="0"/>
        </a:defRPr>
      </a:lvl9pPr>
    </p:titleStyle>
    <p:bodyStyle>
      <a:lvl1pPr marL="342900" indent="-342900" algn="l" defTabSz="457200" rtl="0" eaLnBrk="0" fontAlgn="base" hangingPunct="0">
        <a:spcBef>
          <a:spcPts val="3450"/>
        </a:spcBef>
        <a:spcAft>
          <a:spcPct val="0"/>
        </a:spcAft>
        <a:buClr>
          <a:srgbClr val="000000"/>
        </a:buClr>
        <a:buSzPct val="100000"/>
        <a:buFont typeface="Times New Roman" panose="02020603050405020304" pitchFamily="18" charset="0"/>
        <a:defRPr sz="13800">
          <a:solidFill>
            <a:srgbClr val="000000"/>
          </a:solidFill>
          <a:latin typeface="+mn-lt"/>
          <a:ea typeface="+mn-ea"/>
          <a:cs typeface="+mn-cs"/>
        </a:defRPr>
      </a:lvl1pPr>
      <a:lvl2pPr marL="742950" indent="-285750" algn="l" defTabSz="457200" rtl="0" eaLnBrk="0" fontAlgn="base" hangingPunct="0">
        <a:spcBef>
          <a:spcPts val="3000"/>
        </a:spcBef>
        <a:spcAft>
          <a:spcPct val="0"/>
        </a:spcAft>
        <a:buClr>
          <a:srgbClr val="000000"/>
        </a:buClr>
        <a:buSzPct val="100000"/>
        <a:buFont typeface="Times New Roman" panose="02020603050405020304" pitchFamily="18" charset="0"/>
        <a:defRPr sz="12000">
          <a:solidFill>
            <a:srgbClr val="000000"/>
          </a:solidFill>
          <a:latin typeface="+mn-lt"/>
        </a:defRPr>
      </a:lvl2pPr>
      <a:lvl3pPr marL="1143000" indent="-228600" algn="l" defTabSz="457200" rtl="0" eaLnBrk="0" fontAlgn="base" hangingPunct="0">
        <a:spcBef>
          <a:spcPts val="2575"/>
        </a:spcBef>
        <a:spcAft>
          <a:spcPct val="0"/>
        </a:spcAft>
        <a:buClr>
          <a:srgbClr val="000000"/>
        </a:buClr>
        <a:buSzPct val="100000"/>
        <a:buFont typeface="Times New Roman" panose="02020603050405020304" pitchFamily="18" charset="0"/>
        <a:defRPr sz="10300">
          <a:solidFill>
            <a:srgbClr val="000000"/>
          </a:solidFill>
          <a:latin typeface="+mn-lt"/>
        </a:defRPr>
      </a:lvl3pPr>
      <a:lvl4pPr marL="16002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4pPr>
      <a:lvl5pPr marL="2057400" indent="-228600" algn="l" defTabSz="457200" rtl="0" eaLnBrk="0" fontAlgn="base" hangingPunct="0">
        <a:spcBef>
          <a:spcPts val="2150"/>
        </a:spcBef>
        <a:spcAft>
          <a:spcPct val="0"/>
        </a:spcAft>
        <a:buClr>
          <a:srgbClr val="000000"/>
        </a:buClr>
        <a:buSzPct val="100000"/>
        <a:buFont typeface="Times New Roman" panose="02020603050405020304" pitchFamily="18" charset="0"/>
        <a:defRPr sz="8600">
          <a:solidFill>
            <a:srgbClr val="000000"/>
          </a:solidFill>
          <a:latin typeface="+mn-lt"/>
        </a:defRPr>
      </a:lvl5pPr>
      <a:lvl6pPr marL="2514600" indent="-228600" algn="l" defTabSz="457200" rtl="0" fontAlgn="base">
        <a:spcBef>
          <a:spcPts val="2150"/>
        </a:spcBef>
        <a:spcAft>
          <a:spcPct val="0"/>
        </a:spcAft>
        <a:buClr>
          <a:srgbClr val="000000"/>
        </a:buClr>
        <a:buSzPct val="100000"/>
        <a:buFont typeface="Times New Roman" pitchFamily="18" charset="0"/>
        <a:defRPr sz="8600">
          <a:solidFill>
            <a:srgbClr val="000000"/>
          </a:solidFill>
          <a:latin typeface="+mn-lt"/>
        </a:defRPr>
      </a:lvl6pPr>
      <a:lvl7pPr marL="2971800" indent="-228600" algn="l" defTabSz="457200" rtl="0" fontAlgn="base">
        <a:spcBef>
          <a:spcPts val="2150"/>
        </a:spcBef>
        <a:spcAft>
          <a:spcPct val="0"/>
        </a:spcAft>
        <a:buClr>
          <a:srgbClr val="000000"/>
        </a:buClr>
        <a:buSzPct val="100000"/>
        <a:buFont typeface="Times New Roman" pitchFamily="18" charset="0"/>
        <a:defRPr sz="8600">
          <a:solidFill>
            <a:srgbClr val="000000"/>
          </a:solidFill>
          <a:latin typeface="+mn-lt"/>
        </a:defRPr>
      </a:lvl7pPr>
      <a:lvl8pPr marL="3429000" indent="-228600" algn="l" defTabSz="457200" rtl="0" fontAlgn="base">
        <a:spcBef>
          <a:spcPts val="2150"/>
        </a:spcBef>
        <a:spcAft>
          <a:spcPct val="0"/>
        </a:spcAft>
        <a:buClr>
          <a:srgbClr val="000000"/>
        </a:buClr>
        <a:buSzPct val="100000"/>
        <a:buFont typeface="Times New Roman" pitchFamily="18" charset="0"/>
        <a:defRPr sz="8600">
          <a:solidFill>
            <a:srgbClr val="000000"/>
          </a:solidFill>
          <a:latin typeface="+mn-lt"/>
        </a:defRPr>
      </a:lvl8pPr>
      <a:lvl9pPr marL="3886200" indent="-228600" algn="l" defTabSz="457200" rtl="0" fontAlgn="base">
        <a:spcBef>
          <a:spcPts val="2150"/>
        </a:spcBef>
        <a:spcAft>
          <a:spcPct val="0"/>
        </a:spcAft>
        <a:buClr>
          <a:srgbClr val="000000"/>
        </a:buClr>
        <a:buSzPct val="100000"/>
        <a:buFont typeface="Times New Roman" pitchFamily="18" charset="0"/>
        <a:defRPr sz="8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surveymonkey.com/" TargetMode="External"/><Relationship Id="rId13" Type="http://schemas.openxmlformats.org/officeDocument/2006/relationships/image" Target="../media/image4.jpg"/><Relationship Id="rId18" Type="http://schemas.openxmlformats.org/officeDocument/2006/relationships/image" Target="../media/image9.jpeg"/><Relationship Id="rId3" Type="http://schemas.openxmlformats.org/officeDocument/2006/relationships/image" Target="../media/image1.png"/><Relationship Id="rId21" Type="http://schemas.openxmlformats.org/officeDocument/2006/relationships/image" Target="../media/image12.jpeg"/><Relationship Id="rId7" Type="http://schemas.openxmlformats.org/officeDocument/2006/relationships/hyperlink" Target="https://www.google.com/forms/about/" TargetMode="External"/><Relationship Id="rId12" Type="http://schemas.openxmlformats.org/officeDocument/2006/relationships/hyperlink" Target="https://legacy.reactjs.org/docs/hooks-overview.html" TargetMode="External"/><Relationship Id="rId17" Type="http://schemas.openxmlformats.org/officeDocument/2006/relationships/image" Target="../media/image8.jpeg"/><Relationship Id="rId2" Type="http://schemas.openxmlformats.org/officeDocument/2006/relationships/notesSlide" Target="../notesSlides/notesSlide1.xml"/><Relationship Id="rId16" Type="http://schemas.openxmlformats.org/officeDocument/2006/relationships/image" Target="../media/image7.jpe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www.campuslabs.com/campus-labs-platform/%20improvement-and-accountability/studies-and-instruments/" TargetMode="External"/><Relationship Id="rId11" Type="http://schemas.openxmlformats.org/officeDocument/2006/relationships/hyperlink" Target="https://www.npmjs.com/package/react-json-to-csv" TargetMode="External"/><Relationship Id="rId5" Type="http://schemas.openxmlformats.org/officeDocument/2006/relationships/image" Target="../media/image3.png"/><Relationship Id="rId15" Type="http://schemas.openxmlformats.org/officeDocument/2006/relationships/image" Target="../media/image6.jpg"/><Relationship Id="rId10" Type="http://schemas.openxmlformats.org/officeDocument/2006/relationships/hyperlink" Target="https://www.qualtrics.com/" TargetMode="External"/><Relationship Id="rId19"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hyperlink" Target="https://www.metricsforlearning.com/" TargetMode="External"/><Relationship Id="rId14" Type="http://schemas.openxmlformats.org/officeDocument/2006/relationships/image" Target="../media/image5.jp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CFD18FA8-EAFE-9006-B6B0-7FEC5F47DED9}"/>
              </a:ext>
            </a:extLst>
          </p:cNvPr>
          <p:cNvSpPr txBox="1">
            <a:spLocks noChangeArrowheads="1"/>
          </p:cNvSpPr>
          <p:nvPr/>
        </p:nvSpPr>
        <p:spPr bwMode="auto">
          <a:xfrm>
            <a:off x="0" y="0"/>
            <a:ext cx="30480000" cy="2032000"/>
          </a:xfrm>
          <a:prstGeom prst="rect">
            <a:avLst/>
          </a:prstGeom>
          <a:solidFill>
            <a:srgbClr val="3333CC"/>
          </a:solidFill>
          <a:ln>
            <a:noFill/>
          </a:ln>
          <a:extLst>
            <a:ext uri="{91240B29-F687-4F45-9708-019B960494DF}">
              <a14:hiddenLine xmlns:a14="http://schemas.microsoft.com/office/drawing/2010/main" w="9525">
                <a:solidFill>
                  <a:srgbClr val="000000"/>
                </a:solidFill>
                <a:round/>
                <a:headEnd/>
                <a:tailEnd/>
              </a14:hiddenLine>
            </a:ext>
          </a:extLst>
        </p:spPr>
        <p:txBody>
          <a:bodyPr lIns="96840" tIns="48240" rIns="96840" bIns="4824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9pPr>
          </a:lstStyle>
          <a:p>
            <a:pPr algn="just" eaLnBrk="1" hangingPunct="1">
              <a:spcBef>
                <a:spcPct val="0"/>
              </a:spcBef>
            </a:pPr>
            <a:endParaRPr lang="fr-FR" altLang="ur-PK" sz="5100" b="1" dirty="0">
              <a:solidFill>
                <a:srgbClr val="FFFFFF"/>
              </a:solidFill>
            </a:endParaRPr>
          </a:p>
          <a:p>
            <a:pPr algn="ctr" eaLnBrk="1" hangingPunct="1">
              <a:spcBef>
                <a:spcPct val="0"/>
              </a:spcBef>
            </a:pPr>
            <a:r>
              <a:rPr lang="en-US" altLang="ur-PK" sz="7600" b="1" dirty="0">
                <a:solidFill>
                  <a:srgbClr val="FFFFFF"/>
                </a:solidFill>
              </a:rPr>
              <a:t>Automated CQI</a:t>
            </a:r>
            <a:endParaRPr lang="en-US" altLang="ur-PK" sz="7600" dirty="0">
              <a:solidFill>
                <a:srgbClr val="FFFFFF"/>
              </a:solidFill>
            </a:endParaRPr>
          </a:p>
        </p:txBody>
      </p:sp>
      <p:sp>
        <p:nvSpPr>
          <p:cNvPr id="3075" name="Rectangle 2">
            <a:extLst>
              <a:ext uri="{FF2B5EF4-FFF2-40B4-BE49-F238E27FC236}">
                <a16:creationId xmlns:a16="http://schemas.microsoft.com/office/drawing/2014/main" id="{C2CAFBC0-0E94-D89B-EAB4-58FAD687F662}"/>
              </a:ext>
            </a:extLst>
          </p:cNvPr>
          <p:cNvSpPr>
            <a:spLocks noChangeArrowheads="1"/>
          </p:cNvSpPr>
          <p:nvPr/>
        </p:nvSpPr>
        <p:spPr bwMode="auto">
          <a:xfrm>
            <a:off x="10515600" y="2824090"/>
            <a:ext cx="10287794"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6840" tIns="48240" rIns="96840" bIns="4824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9pPr>
          </a:lstStyle>
          <a:p>
            <a:pPr algn="just" eaLnBrk="1" hangingPunct="1">
              <a:spcBef>
                <a:spcPct val="0"/>
              </a:spcBef>
            </a:pPr>
            <a:r>
              <a:rPr lang="fr-FR" altLang="ur-PK" sz="3400" b="1" dirty="0"/>
              <a:t>Student Name : Abdul Moiz Arif – 2020cs674</a:t>
            </a:r>
          </a:p>
          <a:p>
            <a:pPr algn="just" eaLnBrk="1" hangingPunct="1">
              <a:spcBef>
                <a:spcPct val="0"/>
              </a:spcBef>
            </a:pPr>
            <a:r>
              <a:rPr lang="fr-FR" altLang="ur-PK" sz="3400" b="1" dirty="0"/>
              <a:t>Student Name :  Fatima Zafar – 2020cs664</a:t>
            </a:r>
          </a:p>
          <a:p>
            <a:pPr algn="just" eaLnBrk="1" hangingPunct="1">
              <a:spcBef>
                <a:spcPct val="0"/>
              </a:spcBef>
            </a:pPr>
            <a:r>
              <a:rPr lang="fr-FR" altLang="ur-PK" sz="3400" b="1" dirty="0"/>
              <a:t>Student Name : Munazza Rafique – 2020cs687</a:t>
            </a:r>
          </a:p>
          <a:p>
            <a:pPr algn="just" eaLnBrk="1" hangingPunct="1">
              <a:spcBef>
                <a:spcPct val="0"/>
              </a:spcBef>
            </a:pPr>
            <a:r>
              <a:rPr lang="fr-FR" altLang="ur-PK" sz="3400" b="1" dirty="0"/>
              <a:t>Supervisor Name:  Dr. Zeeshan Ramzan</a:t>
            </a:r>
          </a:p>
        </p:txBody>
      </p:sp>
      <p:sp>
        <p:nvSpPr>
          <p:cNvPr id="3076" name="Text Box 4">
            <a:extLst>
              <a:ext uri="{FF2B5EF4-FFF2-40B4-BE49-F238E27FC236}">
                <a16:creationId xmlns:a16="http://schemas.microsoft.com/office/drawing/2014/main" id="{58A278D3-5119-08B5-940C-BD54978654D8}"/>
              </a:ext>
            </a:extLst>
          </p:cNvPr>
          <p:cNvSpPr txBox="1">
            <a:spLocks noChangeArrowheads="1"/>
          </p:cNvSpPr>
          <p:nvPr/>
        </p:nvSpPr>
        <p:spPr bwMode="auto">
          <a:xfrm>
            <a:off x="1219200" y="6975475"/>
            <a:ext cx="13716000" cy="7912039"/>
          </a:xfrm>
          <a:prstGeom prst="rect">
            <a:avLst/>
          </a:prstGeom>
          <a:gradFill flip="none" rotWithShape="1">
            <a:gsLst>
              <a:gs pos="0">
                <a:schemeClr val="accent3">
                  <a:lumMod val="95000"/>
                </a:schemeClr>
              </a:gs>
              <a:gs pos="50000">
                <a:srgbClr val="CCCCFF">
                  <a:shade val="67500"/>
                  <a:satMod val="115000"/>
                </a:srgbClr>
              </a:gs>
              <a:gs pos="100000">
                <a:srgbClr val="CCCCFF">
                  <a:shade val="100000"/>
                  <a:satMod val="115000"/>
                </a:srgbClr>
              </a:gs>
            </a:gsLst>
            <a:lin ang="8100000" scaled="1"/>
            <a:tileRect/>
          </a:gradFill>
          <a:ln>
            <a:noFill/>
          </a:ln>
          <a:extLst/>
        </p:spPr>
        <p:txBody>
          <a:bodyPr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200" b="1" dirty="0"/>
              <a:t>      Introduction</a:t>
            </a:r>
            <a:endParaRPr lang="en-US" altLang="ur-PK" sz="2800" b="1" dirty="0"/>
          </a:p>
          <a:p>
            <a:pPr algn="just" eaLnBrk="1" hangingPunct="1">
              <a:spcBef>
                <a:spcPct val="0"/>
              </a:spcBef>
            </a:pPr>
            <a:r>
              <a:rPr lang="en-US" altLang="ur-PK" sz="2800" b="1" dirty="0"/>
              <a:t>Background:</a:t>
            </a:r>
            <a:endParaRPr lang="en-US" sz="2800" dirty="0"/>
          </a:p>
          <a:p>
            <a:pPr algn="just" eaLnBrk="1" hangingPunct="1">
              <a:spcBef>
                <a:spcPct val="0"/>
              </a:spcBef>
            </a:pPr>
            <a:r>
              <a:rPr lang="en-US" sz="2800" dirty="0"/>
              <a:t>Continuous Quality Improvement (CQI) systems are widely used in higher education institutions to assess and improve the quality of education. University of Engineering and Technology has incorporated a system of elective subject registration and outcomes i.e., CLO, PLO, PEO, that can help administration predict if the quality of education is up to the mark or not.</a:t>
            </a:r>
          </a:p>
          <a:p>
            <a:pPr algn="just" eaLnBrk="1" hangingPunct="1">
              <a:spcBef>
                <a:spcPct val="0"/>
              </a:spcBef>
            </a:pPr>
            <a:r>
              <a:rPr lang="en-US" altLang="ur-PK" sz="2800" b="1" dirty="0"/>
              <a:t>Motivation:</a:t>
            </a:r>
            <a:endParaRPr lang="en-US" sz="2800" dirty="0"/>
          </a:p>
          <a:p>
            <a:pPr algn="just" eaLnBrk="1" hangingPunct="1">
              <a:spcBef>
                <a:spcPct val="0"/>
              </a:spcBef>
            </a:pPr>
            <a:r>
              <a:rPr lang="en-US" sz="2800" dirty="0"/>
              <a:t>The motivation for this project stems from the need to improve the quality of education by providing a user-friendly and convenient platform for data collection and analysis. </a:t>
            </a:r>
          </a:p>
          <a:p>
            <a:pPr algn="just" eaLnBrk="1" hangingPunct="1">
              <a:spcBef>
                <a:spcPct val="0"/>
              </a:spcBef>
            </a:pPr>
            <a:r>
              <a:rPr lang="en-US" altLang="ur-PK" sz="2800" b="1" dirty="0"/>
              <a:t>Problem Statement:</a:t>
            </a:r>
            <a:endParaRPr lang="en-US" sz="2800" dirty="0"/>
          </a:p>
          <a:p>
            <a:pPr algn="just" eaLnBrk="1" hangingPunct="1">
              <a:spcBef>
                <a:spcPct val="0"/>
              </a:spcBef>
            </a:pPr>
            <a:r>
              <a:rPr lang="en-US" sz="2800" dirty="0"/>
              <a:t>Inefficient, time-consuming and difficult to use traditional methods of collecting and analyzing student feedback data pose a challenge in higher education institutions, leading to delayed insights and decision-making. </a:t>
            </a:r>
          </a:p>
          <a:p>
            <a:pPr algn="just" eaLnBrk="1" hangingPunct="1">
              <a:spcBef>
                <a:spcPct val="0"/>
              </a:spcBef>
            </a:pPr>
            <a:r>
              <a:rPr lang="en-US" sz="2800" dirty="0"/>
              <a:t>Also reliance on Google forms for seat reservation in elective subjects pose issue of bogus seat reservations, causing problems to Admin staff, and students who couldn’t reserve seats due to unavailability.</a:t>
            </a:r>
            <a:endParaRPr lang="en-US" altLang="ur-PK" sz="2800" b="1" dirty="0"/>
          </a:p>
          <a:p>
            <a:pPr algn="just" eaLnBrk="1" hangingPunct="1">
              <a:spcBef>
                <a:spcPct val="0"/>
              </a:spcBef>
            </a:pPr>
            <a:endParaRPr lang="en-US" altLang="ur-PK" sz="2800" b="1" dirty="0"/>
          </a:p>
        </p:txBody>
      </p:sp>
      <p:sp>
        <p:nvSpPr>
          <p:cNvPr id="3077" name="Text Box 5">
            <a:extLst>
              <a:ext uri="{FF2B5EF4-FFF2-40B4-BE49-F238E27FC236}">
                <a16:creationId xmlns:a16="http://schemas.microsoft.com/office/drawing/2014/main" id="{2793CF7E-03C3-9E0F-D4FC-CA6FEA9FC52B}"/>
              </a:ext>
            </a:extLst>
          </p:cNvPr>
          <p:cNvSpPr txBox="1">
            <a:spLocks noChangeArrowheads="1"/>
          </p:cNvSpPr>
          <p:nvPr/>
        </p:nvSpPr>
        <p:spPr bwMode="auto">
          <a:xfrm>
            <a:off x="15659497" y="26477409"/>
            <a:ext cx="13714410" cy="7067228"/>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headEnd/>
            <a:tailEnd/>
          </a:ln>
          <a:extLst/>
        </p:spPr>
        <p:style>
          <a:lnRef idx="1">
            <a:schemeClr val="accent5"/>
          </a:lnRef>
          <a:fillRef idx="3">
            <a:schemeClr val="accent5"/>
          </a:fillRef>
          <a:effectRef idx="2">
            <a:schemeClr val="accent5"/>
          </a:effectRef>
          <a:fontRef idx="minor">
            <a:schemeClr val="lt1"/>
          </a:fontRef>
        </p:style>
        <p:txBody>
          <a:bodyPr wrap="square" lIns="360000" tIns="360000" rIns="360000" bIns="360000">
            <a:spAutoFit/>
          </a:bodyPr>
          <a:lstStyle>
            <a:lvl1pPr marL="457200" indent="-457200">
              <a:spcBef>
                <a:spcPts val="34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9pPr>
          </a:lstStyle>
          <a:p>
            <a:pPr algn="just" eaLnBrk="1" hangingPunct="1">
              <a:spcBef>
                <a:spcPts val="800"/>
              </a:spcBef>
            </a:pPr>
            <a:r>
              <a:rPr lang="en-US" altLang="ur-PK" sz="3200" b="1" dirty="0">
                <a:solidFill>
                  <a:schemeClr val="tx1"/>
                </a:solidFill>
              </a:rPr>
              <a:t>Conclusion</a:t>
            </a:r>
          </a:p>
          <a:p>
            <a:pPr algn="just" eaLnBrk="1" hangingPunct="1">
              <a:spcBef>
                <a:spcPts val="800"/>
              </a:spcBef>
            </a:pPr>
            <a:r>
              <a:rPr lang="en-US" sz="2400" dirty="0"/>
              <a:t>     By harnessing the capabilities of this system, institutions can embark on a journey of continuous improvement, where data-driven strategies are employed to tailor educational offerings to the evolving needs of the student body. The system's robust analytics tools enable educators to identify trends, pinpoint areas for enhancement, and implement targeted interventions that can lead to a more enriching educational environment.</a:t>
            </a:r>
          </a:p>
          <a:p>
            <a:pPr algn="just" eaLnBrk="1" hangingPunct="1">
              <a:spcBef>
                <a:spcPts val="800"/>
              </a:spcBef>
            </a:pPr>
            <a:r>
              <a:rPr lang="en-US" sz="2400" dirty="0"/>
              <a:t>      Moreover, the integration of personal profile-based seat reservations is a testament to the system's commitment to authenticity and reliability. This feature ensures that the data collected is a true reflection of student engagement, free from the influence of spurious entries. It not only streamlines the administrative process but also reinforces the credibility of the data, which is crucial for making informed decisions that can shape the future of education.</a:t>
            </a:r>
          </a:p>
          <a:p>
            <a:pPr algn="just" eaLnBrk="1" hangingPunct="1">
              <a:spcBef>
                <a:spcPts val="800"/>
              </a:spcBef>
            </a:pPr>
            <a:r>
              <a:rPr lang="en-US" sz="2400" dirty="0"/>
              <a:t>      In essence, the deployment of this system signifies a step forward in the pursuit of academic excellence. It aligns with the overarching goal of higher education institutions to provide a quality education that is both accessible and adaptable to the needs of today's learners. As such, it stands as a beacon of innovation, poised to redefine the educational landscape and foster an environment where students and educators alike can thrive</a:t>
            </a:r>
            <a:endParaRPr lang="en-US" altLang="ur-PK" sz="2400" b="1" dirty="0">
              <a:solidFill>
                <a:srgbClr val="3333CC"/>
              </a:solidFill>
            </a:endParaRPr>
          </a:p>
        </p:txBody>
      </p:sp>
      <p:sp>
        <p:nvSpPr>
          <p:cNvPr id="3078" name="Oval 6">
            <a:extLst>
              <a:ext uri="{FF2B5EF4-FFF2-40B4-BE49-F238E27FC236}">
                <a16:creationId xmlns:a16="http://schemas.microsoft.com/office/drawing/2014/main" id="{21B29B53-228D-E937-CBF0-314370E83D57}"/>
              </a:ext>
            </a:extLst>
          </p:cNvPr>
          <p:cNvSpPr>
            <a:spLocks noChangeArrowheads="1"/>
          </p:cNvSpPr>
          <p:nvPr/>
        </p:nvSpPr>
        <p:spPr bwMode="auto">
          <a:xfrm>
            <a:off x="1066800" y="6858000"/>
            <a:ext cx="762000" cy="762000"/>
          </a:xfrm>
          <a:prstGeom prst="ellipse">
            <a:avLst/>
          </a:prstGeom>
          <a:solidFill>
            <a:srgbClr val="AAAADD"/>
          </a:solidFill>
          <a:ln>
            <a:noFill/>
          </a:ln>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000" b="1" dirty="0"/>
              <a:t> 1</a:t>
            </a:r>
          </a:p>
        </p:txBody>
      </p:sp>
      <p:sp>
        <p:nvSpPr>
          <p:cNvPr id="3080" name="AutoShape 8">
            <a:extLst>
              <a:ext uri="{FF2B5EF4-FFF2-40B4-BE49-F238E27FC236}">
                <a16:creationId xmlns:a16="http://schemas.microsoft.com/office/drawing/2014/main" id="{C7C3BD86-8B76-EC14-8936-9FD178475CAB}"/>
              </a:ext>
            </a:extLst>
          </p:cNvPr>
          <p:cNvSpPr>
            <a:spLocks noChangeArrowheads="1"/>
          </p:cNvSpPr>
          <p:nvPr/>
        </p:nvSpPr>
        <p:spPr bwMode="auto">
          <a:xfrm>
            <a:off x="15468600" y="10785475"/>
            <a:ext cx="304800" cy="304800"/>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hangingPunct="1">
              <a:buClr>
                <a:srgbClr val="000000"/>
              </a:buClr>
              <a:buSzPct val="100000"/>
              <a:buFont typeface="Times New Roman" panose="02020603050405020304" pitchFamily="18" charset="0"/>
              <a:buNone/>
            </a:pPr>
            <a:endParaRPr lang="en-US" altLang="ur-PK"/>
          </a:p>
        </p:txBody>
      </p:sp>
      <p:sp>
        <p:nvSpPr>
          <p:cNvPr id="3081" name="AutoShape 9">
            <a:extLst>
              <a:ext uri="{FF2B5EF4-FFF2-40B4-BE49-F238E27FC236}">
                <a16:creationId xmlns:a16="http://schemas.microsoft.com/office/drawing/2014/main" id="{7DB3D737-60F3-77F9-7899-FD74ACA98709}"/>
              </a:ext>
            </a:extLst>
          </p:cNvPr>
          <p:cNvSpPr>
            <a:spLocks noChangeArrowheads="1"/>
          </p:cNvSpPr>
          <p:nvPr/>
        </p:nvSpPr>
        <p:spPr bwMode="auto">
          <a:xfrm>
            <a:off x="15468600" y="10785475"/>
            <a:ext cx="304800" cy="304800"/>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algn="just" eaLnBrk="1" hangingPunct="1">
              <a:buClr>
                <a:srgbClr val="000000"/>
              </a:buClr>
              <a:buSzPct val="100000"/>
              <a:buFont typeface="Times New Roman" panose="02020603050405020304" pitchFamily="18" charset="0"/>
              <a:buNone/>
            </a:pPr>
            <a:endParaRPr lang="en-US" altLang="ur-PK"/>
          </a:p>
        </p:txBody>
      </p:sp>
      <p:sp>
        <p:nvSpPr>
          <p:cNvPr id="3082" name="Rectangle 10">
            <a:extLst>
              <a:ext uri="{FF2B5EF4-FFF2-40B4-BE49-F238E27FC236}">
                <a16:creationId xmlns:a16="http://schemas.microsoft.com/office/drawing/2014/main" id="{E420F086-3620-0A67-5070-C415664C4BAE}"/>
              </a:ext>
            </a:extLst>
          </p:cNvPr>
          <p:cNvSpPr>
            <a:spLocks noChangeArrowheads="1"/>
          </p:cNvSpPr>
          <p:nvPr/>
        </p:nvSpPr>
        <p:spPr bwMode="auto">
          <a:xfrm>
            <a:off x="15697200" y="6934200"/>
            <a:ext cx="13639800" cy="7964488"/>
          </a:xfrm>
          <a:prstGeom prst="rect">
            <a:avLst/>
          </a:prstGeom>
          <a:gradFill flip="none" rotWithShape="1">
            <a:gsLst>
              <a:gs pos="0">
                <a:schemeClr val="accent3">
                  <a:lumMod val="95000"/>
                </a:schemeClr>
              </a:gs>
              <a:gs pos="50000">
                <a:srgbClr val="FFCCCC"/>
              </a:gs>
              <a:gs pos="100000">
                <a:srgbClr val="FFCCCC">
                  <a:shade val="100000"/>
                  <a:satMod val="115000"/>
                </a:srgbClr>
              </a:gs>
            </a:gsLst>
            <a:lin ang="8100000" scaled="1"/>
            <a:tileRect/>
          </a:gradFill>
          <a:ln>
            <a:noFill/>
          </a:ln>
          <a:extLst/>
        </p:spPr>
        <p:txBody>
          <a:bodyPr wrap="none" lIns="90000" tIns="46800" rIns="90000" bIns="46800"/>
          <a:lstStyle>
            <a:lvl1pPr>
              <a:spcBef>
                <a:spcPts val="34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200" b="1" dirty="0"/>
              <a:t>    Related Work</a:t>
            </a:r>
          </a:p>
        </p:txBody>
      </p:sp>
      <p:sp>
        <p:nvSpPr>
          <p:cNvPr id="3083" name="Oval 11">
            <a:extLst>
              <a:ext uri="{FF2B5EF4-FFF2-40B4-BE49-F238E27FC236}">
                <a16:creationId xmlns:a16="http://schemas.microsoft.com/office/drawing/2014/main" id="{1A2677B1-B683-85E6-9C06-CDC430A7C636}"/>
              </a:ext>
            </a:extLst>
          </p:cNvPr>
          <p:cNvSpPr>
            <a:spLocks noChangeArrowheads="1"/>
          </p:cNvSpPr>
          <p:nvPr/>
        </p:nvSpPr>
        <p:spPr bwMode="auto">
          <a:xfrm>
            <a:off x="15467012" y="6839459"/>
            <a:ext cx="762000" cy="762000"/>
          </a:xfrm>
          <a:prstGeom prst="ellipse">
            <a:avLst/>
          </a:prstGeom>
          <a:solidFill>
            <a:srgbClr val="FFCCCC"/>
          </a:solidFill>
          <a:ln>
            <a:noFill/>
          </a:ln>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000" b="1" dirty="0"/>
              <a:t> 2</a:t>
            </a:r>
          </a:p>
        </p:txBody>
      </p:sp>
      <p:sp>
        <p:nvSpPr>
          <p:cNvPr id="3084" name="Text Box 12">
            <a:extLst>
              <a:ext uri="{FF2B5EF4-FFF2-40B4-BE49-F238E27FC236}">
                <a16:creationId xmlns:a16="http://schemas.microsoft.com/office/drawing/2014/main" id="{EC60C893-C117-ABE3-ADB8-F76FDB050952}"/>
              </a:ext>
            </a:extLst>
          </p:cNvPr>
          <p:cNvSpPr txBox="1">
            <a:spLocks noChangeArrowheads="1"/>
          </p:cNvSpPr>
          <p:nvPr/>
        </p:nvSpPr>
        <p:spPr bwMode="auto">
          <a:xfrm>
            <a:off x="1219200" y="18336239"/>
            <a:ext cx="13639800" cy="785048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noFill/>
          </a:ln>
          <a:extLst/>
        </p:spPr>
        <p:txBody>
          <a:bodyPr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2800" b="1" dirty="0"/>
              <a:t>     Features</a:t>
            </a:r>
          </a:p>
          <a:p>
            <a:pPr algn="just" eaLnBrk="1" hangingPunct="1">
              <a:spcBef>
                <a:spcPct val="0"/>
              </a:spcBef>
            </a:pPr>
            <a:r>
              <a:rPr lang="en-US" sz="2800" b="1" dirty="0"/>
              <a:t>Super Admin Capabilities</a:t>
            </a:r>
          </a:p>
          <a:p>
            <a:pPr marL="1200150" lvl="1" indent="-457200" algn="just" eaLnBrk="1" hangingPunct="1">
              <a:spcBef>
                <a:spcPct val="0"/>
              </a:spcBef>
              <a:buFont typeface="Arial" panose="020B0604020202020204" pitchFamily="34" charset="0"/>
              <a:buChar char="•"/>
            </a:pPr>
            <a:r>
              <a:rPr lang="en-US" sz="2800" b="1" dirty="0"/>
              <a:t>User Management:</a:t>
            </a:r>
            <a:r>
              <a:rPr lang="en-US" sz="2800" dirty="0"/>
              <a:t> Ability to add or remove Admins, Students, and Teachers.</a:t>
            </a:r>
          </a:p>
          <a:p>
            <a:pPr marL="1200150" lvl="1" indent="-457200" algn="just" eaLnBrk="1" hangingPunct="1">
              <a:spcBef>
                <a:spcPct val="0"/>
              </a:spcBef>
              <a:buFont typeface="Arial" panose="020B0604020202020204" pitchFamily="34" charset="0"/>
              <a:buChar char="•"/>
            </a:pPr>
            <a:r>
              <a:rPr lang="en-US" sz="2800" b="1" dirty="0"/>
              <a:t>Data Entry: </a:t>
            </a:r>
            <a:r>
              <a:rPr lang="en-US" sz="2800" dirty="0"/>
              <a:t>Options to upload data via  </a:t>
            </a:r>
            <a:r>
              <a:rPr lang="en-US" sz="2800" b="1" dirty="0"/>
              <a:t>.csv file</a:t>
            </a:r>
            <a:r>
              <a:rPr lang="en-US" sz="2800" dirty="0"/>
              <a:t> or manual entry.</a:t>
            </a:r>
          </a:p>
          <a:p>
            <a:pPr marL="1200150" lvl="1" indent="-457200" algn="just" eaLnBrk="1" hangingPunct="1">
              <a:spcBef>
                <a:spcPct val="0"/>
              </a:spcBef>
              <a:buFont typeface="Arial" panose="020B0604020202020204" pitchFamily="34" charset="0"/>
              <a:buChar char="•"/>
            </a:pPr>
            <a:r>
              <a:rPr lang="en-US" sz="2800" b="1" dirty="0"/>
              <a:t>Survey Management:</a:t>
            </a:r>
            <a:r>
              <a:rPr lang="en-US" sz="2800" dirty="0"/>
              <a:t> Creation, editing, and deletion of surveys.</a:t>
            </a:r>
          </a:p>
          <a:p>
            <a:pPr algn="just" eaLnBrk="1" hangingPunct="1">
              <a:spcBef>
                <a:spcPct val="0"/>
              </a:spcBef>
            </a:pPr>
            <a:r>
              <a:rPr lang="en-US" sz="2800" b="1" dirty="0"/>
              <a:t>Admin Functions</a:t>
            </a:r>
          </a:p>
          <a:p>
            <a:pPr marL="1200150" lvl="1" indent="-457200" algn="just" eaLnBrk="1" hangingPunct="1">
              <a:spcBef>
                <a:spcPct val="0"/>
              </a:spcBef>
              <a:buFont typeface="Arial" panose="020B0604020202020204" pitchFamily="34" charset="0"/>
              <a:buChar char="•"/>
            </a:pPr>
            <a:r>
              <a:rPr lang="en-US" sz="2800" b="1" dirty="0"/>
              <a:t>User Management:</a:t>
            </a:r>
            <a:r>
              <a:rPr lang="en-US" sz="2800" dirty="0"/>
              <a:t> Admins have the ability to add or remove Students and Teachers.</a:t>
            </a:r>
          </a:p>
          <a:p>
            <a:pPr marL="1200150" lvl="1" indent="-457200" algn="just" eaLnBrk="1" hangingPunct="1">
              <a:spcBef>
                <a:spcPct val="0"/>
              </a:spcBef>
              <a:buFont typeface="Arial" panose="020B0604020202020204" pitchFamily="34" charset="0"/>
              <a:buChar char="•"/>
            </a:pPr>
            <a:r>
              <a:rPr lang="en-US" sz="2800" b="1" dirty="0"/>
              <a:t>Profile Management:</a:t>
            </a:r>
            <a:r>
              <a:rPr lang="en-US" sz="2800" dirty="0"/>
              <a:t> Admins can update their own profile information and recover passwords.</a:t>
            </a:r>
            <a:endParaRPr lang="en-US" sz="2800" b="1" dirty="0"/>
          </a:p>
          <a:p>
            <a:pPr algn="just" eaLnBrk="1" hangingPunct="1">
              <a:spcBef>
                <a:spcPct val="0"/>
              </a:spcBef>
            </a:pPr>
            <a:r>
              <a:rPr lang="en-US" sz="2800" b="1" dirty="0"/>
              <a:t>Survey Operations</a:t>
            </a:r>
          </a:p>
          <a:p>
            <a:pPr marL="1200150" lvl="1" indent="-457200" algn="just" eaLnBrk="1" hangingPunct="1">
              <a:spcBef>
                <a:spcPct val="0"/>
              </a:spcBef>
              <a:buFont typeface="Arial" panose="020B0604020202020204" pitchFamily="34" charset="0"/>
              <a:buChar char="•"/>
            </a:pPr>
            <a:r>
              <a:rPr lang="en-US" sz="2800" b="1" dirty="0"/>
              <a:t>Form Creation:</a:t>
            </a:r>
            <a:r>
              <a:rPr lang="en-US" sz="2800" dirty="0"/>
              <a:t> Super Admins and Admins can create subject registration forms.</a:t>
            </a:r>
          </a:p>
          <a:p>
            <a:pPr marL="1200150" lvl="1" indent="-457200" algn="just" eaLnBrk="1" hangingPunct="1">
              <a:spcBef>
                <a:spcPct val="0"/>
              </a:spcBef>
              <a:buFont typeface="Arial" panose="020B0604020202020204" pitchFamily="34" charset="0"/>
              <a:buChar char="•"/>
            </a:pPr>
            <a:r>
              <a:rPr lang="en-US" sz="2800" b="1" dirty="0"/>
              <a:t>Report Handling: </a:t>
            </a:r>
            <a:r>
              <a:rPr lang="en-US" sz="2800" dirty="0"/>
              <a:t>Ability to view, download survey reports in </a:t>
            </a:r>
            <a:r>
              <a:rPr lang="en-US" sz="2800" b="1" dirty="0"/>
              <a:t>Microsoft Excel</a:t>
            </a:r>
            <a:r>
              <a:rPr lang="en-US" sz="2800" dirty="0"/>
              <a:t> format, and access survey analytics.</a:t>
            </a:r>
            <a:endParaRPr lang="en-US" sz="2800" b="1" dirty="0"/>
          </a:p>
          <a:p>
            <a:pPr algn="just" eaLnBrk="1" hangingPunct="1">
              <a:spcBef>
                <a:spcPct val="0"/>
              </a:spcBef>
            </a:pPr>
            <a:r>
              <a:rPr lang="en-US" sz="2800" b="1" dirty="0"/>
              <a:t>User Engagement</a:t>
            </a:r>
          </a:p>
          <a:p>
            <a:pPr marL="1200150" lvl="1" indent="-457200" algn="just" eaLnBrk="1" hangingPunct="1">
              <a:spcBef>
                <a:spcPct val="0"/>
              </a:spcBef>
              <a:buFont typeface="Arial" panose="020B0604020202020204" pitchFamily="34" charset="0"/>
              <a:buChar char="•"/>
            </a:pPr>
            <a:r>
              <a:rPr lang="en-US" sz="2800" b="1" dirty="0"/>
              <a:t>Survey Participation:</a:t>
            </a:r>
            <a:r>
              <a:rPr lang="en-US" sz="2800" dirty="0"/>
              <a:t> Students, Teachers, Alumni, and Organizations can fill out surveys designed for them.</a:t>
            </a:r>
          </a:p>
          <a:p>
            <a:pPr marL="1200150" lvl="1" indent="-457200" algn="just" eaLnBrk="1" hangingPunct="1">
              <a:spcBef>
                <a:spcPct val="0"/>
              </a:spcBef>
              <a:buFont typeface="Arial" panose="020B0604020202020204" pitchFamily="34" charset="0"/>
              <a:buChar char="•"/>
            </a:pPr>
            <a:r>
              <a:rPr lang="en-US" sz="2800" b="1" dirty="0"/>
              <a:t>Notifications: </a:t>
            </a:r>
            <a:r>
              <a:rPr lang="en-US" sz="2800" dirty="0"/>
              <a:t>Automated email notifications for new forms and surveys.</a:t>
            </a:r>
          </a:p>
          <a:p>
            <a:pPr marL="171450" indent="-171450" algn="just" eaLnBrk="1" hangingPunct="1">
              <a:spcBef>
                <a:spcPct val="0"/>
              </a:spcBef>
              <a:buFont typeface="Arial" panose="020B0604020202020204" pitchFamily="34" charset="0"/>
              <a:buChar char="•"/>
            </a:pPr>
            <a:endParaRPr lang="en-US" altLang="ur-PK" sz="2800" dirty="0"/>
          </a:p>
        </p:txBody>
      </p:sp>
      <p:sp>
        <p:nvSpPr>
          <p:cNvPr id="3085" name="Rectangle 13">
            <a:extLst>
              <a:ext uri="{FF2B5EF4-FFF2-40B4-BE49-F238E27FC236}">
                <a16:creationId xmlns:a16="http://schemas.microsoft.com/office/drawing/2014/main" id="{9C0CE840-883B-C495-DC5B-3DC693E5AED0}"/>
              </a:ext>
            </a:extLst>
          </p:cNvPr>
          <p:cNvSpPr>
            <a:spLocks noChangeArrowheads="1"/>
          </p:cNvSpPr>
          <p:nvPr/>
        </p:nvSpPr>
        <p:spPr bwMode="auto">
          <a:xfrm>
            <a:off x="15697200" y="18325237"/>
            <a:ext cx="13639800" cy="7850483"/>
          </a:xfrm>
          <a:prstGeom prst="rect">
            <a:avLst/>
          </a:prstGeom>
          <a:gradFill>
            <a:gsLst>
              <a:gs pos="0">
                <a:schemeClr val="accent6">
                  <a:lumMod val="40000"/>
                  <a:lumOff val="60000"/>
                </a:schemeClr>
              </a:gs>
              <a:gs pos="50000">
                <a:schemeClr val="accent6">
                  <a:lumMod val="20000"/>
                  <a:lumOff val="80000"/>
                </a:schemeClr>
              </a:gs>
              <a:gs pos="100000">
                <a:srgbClr val="00B0F0">
                  <a:tint val="23500"/>
                  <a:satMod val="160000"/>
                </a:srgbClr>
              </a:gs>
            </a:gsLst>
            <a:lin ang="10800000" scaled="1"/>
          </a:gradFill>
          <a:ln>
            <a:noFill/>
          </a:ln>
          <a:extLst/>
        </p:spPr>
        <p:txBody>
          <a:bodyPr wrap="none" lIns="90000" tIns="46800" rIns="90000" bIns="46800"/>
          <a:lstStyle>
            <a:lvl1pPr>
              <a:spcBef>
                <a:spcPts val="3450"/>
              </a:spcBef>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828800" algn="l"/>
                <a:tab pos="2743200" algn="l"/>
                <a:tab pos="3657600" algn="l"/>
                <a:tab pos="4572000" algn="l"/>
                <a:tab pos="5486400" algn="l"/>
                <a:tab pos="6400800" algn="l"/>
                <a:tab pos="7315200" algn="l"/>
                <a:tab pos="8229600" algn="l"/>
                <a:tab pos="9144000" algn="l"/>
                <a:tab pos="10058400" algn="l"/>
                <a:tab pos="10133013" algn="l"/>
                <a:tab pos="10856913" algn="l"/>
                <a:tab pos="11580813" algn="l"/>
                <a:tab pos="12304713" algn="l"/>
                <a:tab pos="130302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200" b="1" dirty="0"/>
              <a:t>   System Architecture</a:t>
            </a:r>
          </a:p>
        </p:txBody>
      </p:sp>
      <p:sp>
        <p:nvSpPr>
          <p:cNvPr id="3086" name="Oval 14">
            <a:extLst>
              <a:ext uri="{FF2B5EF4-FFF2-40B4-BE49-F238E27FC236}">
                <a16:creationId xmlns:a16="http://schemas.microsoft.com/office/drawing/2014/main" id="{6BF96E01-8B76-CE8C-C679-93552F79AB0B}"/>
              </a:ext>
            </a:extLst>
          </p:cNvPr>
          <p:cNvSpPr>
            <a:spLocks noChangeArrowheads="1"/>
          </p:cNvSpPr>
          <p:nvPr/>
        </p:nvSpPr>
        <p:spPr bwMode="auto">
          <a:xfrm>
            <a:off x="990600" y="18128851"/>
            <a:ext cx="762000" cy="76200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noFill/>
          </a:ln>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000" b="1" dirty="0"/>
              <a:t> 4</a:t>
            </a:r>
          </a:p>
        </p:txBody>
      </p:sp>
      <p:sp>
        <p:nvSpPr>
          <p:cNvPr id="3087" name="Oval 15">
            <a:extLst>
              <a:ext uri="{FF2B5EF4-FFF2-40B4-BE49-F238E27FC236}">
                <a16:creationId xmlns:a16="http://schemas.microsoft.com/office/drawing/2014/main" id="{6BC13705-F009-C60C-D523-9603CD166C2C}"/>
              </a:ext>
            </a:extLst>
          </p:cNvPr>
          <p:cNvSpPr>
            <a:spLocks noChangeArrowheads="1"/>
          </p:cNvSpPr>
          <p:nvPr/>
        </p:nvSpPr>
        <p:spPr bwMode="auto">
          <a:xfrm>
            <a:off x="15316994" y="18200688"/>
            <a:ext cx="762000" cy="762000"/>
          </a:xfrm>
          <a:prstGeom prst="ellipse">
            <a:avLst/>
          </a:prstGeom>
          <a:solidFill>
            <a:srgbClr val="DBF0FF"/>
          </a:solidFill>
          <a:ln>
            <a:noFill/>
          </a:ln>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000" b="1" dirty="0"/>
              <a:t> 5</a:t>
            </a:r>
          </a:p>
        </p:txBody>
      </p:sp>
      <p:sp>
        <p:nvSpPr>
          <p:cNvPr id="3088" name="Rectangle 16">
            <a:extLst>
              <a:ext uri="{FF2B5EF4-FFF2-40B4-BE49-F238E27FC236}">
                <a16:creationId xmlns:a16="http://schemas.microsoft.com/office/drawing/2014/main" id="{5457A9F6-639E-7914-A382-DDA353716B1B}"/>
              </a:ext>
            </a:extLst>
          </p:cNvPr>
          <p:cNvSpPr>
            <a:spLocks noChangeArrowheads="1"/>
          </p:cNvSpPr>
          <p:nvPr/>
        </p:nvSpPr>
        <p:spPr bwMode="auto">
          <a:xfrm>
            <a:off x="1219200" y="26473477"/>
            <a:ext cx="13639800" cy="6947152"/>
          </a:xfrm>
          <a:prstGeom prst="rect">
            <a:avLst/>
          </a:prstGeom>
          <a:gradFill flip="none" rotWithShape="1">
            <a:gsLst>
              <a:gs pos="0">
                <a:schemeClr val="accent5">
                  <a:lumMod val="75000"/>
                  <a:tint val="66000"/>
                  <a:satMod val="160000"/>
                </a:schemeClr>
              </a:gs>
              <a:gs pos="50000">
                <a:schemeClr val="accent5">
                  <a:lumMod val="75000"/>
                  <a:tint val="44500"/>
                  <a:satMod val="160000"/>
                </a:schemeClr>
              </a:gs>
              <a:gs pos="100000">
                <a:schemeClr val="accent5">
                  <a:lumMod val="75000"/>
                  <a:tint val="23500"/>
                  <a:satMod val="160000"/>
                </a:schemeClr>
              </a:gs>
            </a:gsLst>
            <a:lin ang="0" scaled="1"/>
            <a:tileRect/>
          </a:gradFill>
          <a:ln>
            <a:noFill/>
          </a:ln>
          <a:extLst/>
        </p:spPr>
        <p:txBody>
          <a:bodyPr wrap="none" lIns="90000" tIns="46800" rIns="90000" bIns="46800"/>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8600">
                <a:solidFill>
                  <a:srgbClr val="000000"/>
                </a:solidFill>
                <a:latin typeface="Times New Roman" panose="02020603050405020304" pitchFamily="18" charset="0"/>
              </a:defRPr>
            </a:lvl9pPr>
          </a:lstStyle>
          <a:p>
            <a:pPr algn="just" eaLnBrk="1" hangingPunct="1">
              <a:spcBef>
                <a:spcPct val="0"/>
              </a:spcBef>
            </a:pPr>
            <a:r>
              <a:rPr lang="fr-FR" altLang="ur-PK" sz="3200" b="1" dirty="0"/>
              <a:t>     Working Demo</a:t>
            </a:r>
          </a:p>
        </p:txBody>
      </p:sp>
      <p:sp>
        <p:nvSpPr>
          <p:cNvPr id="3089" name="Oval 17">
            <a:extLst>
              <a:ext uri="{FF2B5EF4-FFF2-40B4-BE49-F238E27FC236}">
                <a16:creationId xmlns:a16="http://schemas.microsoft.com/office/drawing/2014/main" id="{16EEAD23-EC3F-C7E2-B216-491A9B79C650}"/>
              </a:ext>
            </a:extLst>
          </p:cNvPr>
          <p:cNvSpPr>
            <a:spLocks noChangeArrowheads="1"/>
          </p:cNvSpPr>
          <p:nvPr/>
        </p:nvSpPr>
        <p:spPr bwMode="auto">
          <a:xfrm>
            <a:off x="758166" y="26380283"/>
            <a:ext cx="784225" cy="793750"/>
          </a:xfrm>
          <a:prstGeom prst="ellipse">
            <a:avLst/>
          </a:prstGeom>
          <a:solidFill>
            <a:srgbClr val="9EECC5"/>
          </a:solidFill>
          <a:ln>
            <a:noFill/>
          </a:ln>
          <a:extLst/>
        </p:spPr>
        <p:txBody>
          <a:bodyPr wrap="none" lIns="90000" tIns="46800" rIns="90000" bIns="46800" anchor="ct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en-US" altLang="ur-PK" sz="3000" b="1" dirty="0"/>
              <a:t> 6</a:t>
            </a:r>
          </a:p>
        </p:txBody>
      </p:sp>
      <p:sp>
        <p:nvSpPr>
          <p:cNvPr id="3090" name="Text Box 18">
            <a:extLst>
              <a:ext uri="{FF2B5EF4-FFF2-40B4-BE49-F238E27FC236}">
                <a16:creationId xmlns:a16="http://schemas.microsoft.com/office/drawing/2014/main" id="{06EB4BB9-8797-3BDB-B317-BE3875671AE6}"/>
              </a:ext>
            </a:extLst>
          </p:cNvPr>
          <p:cNvSpPr txBox="1">
            <a:spLocks noChangeArrowheads="1"/>
          </p:cNvSpPr>
          <p:nvPr/>
        </p:nvSpPr>
        <p:spPr bwMode="auto">
          <a:xfrm>
            <a:off x="25368250" y="5530850"/>
            <a:ext cx="434975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algn="just" eaLnBrk="1" hangingPunct="1">
              <a:spcBef>
                <a:spcPct val="0"/>
              </a:spcBef>
            </a:pPr>
            <a:r>
              <a:rPr lang="fr-FR" altLang="ur-PK" sz="3000" b="1"/>
              <a:t>U.E.T, Lahore, Pakistan</a:t>
            </a:r>
          </a:p>
        </p:txBody>
      </p:sp>
      <p:sp>
        <p:nvSpPr>
          <p:cNvPr id="3091" name="Text Box 21">
            <a:extLst>
              <a:ext uri="{FF2B5EF4-FFF2-40B4-BE49-F238E27FC236}">
                <a16:creationId xmlns:a16="http://schemas.microsoft.com/office/drawing/2014/main" id="{E2E0C30E-C5B4-29A5-C72B-BC459BD38D99}"/>
              </a:ext>
            </a:extLst>
          </p:cNvPr>
          <p:cNvSpPr txBox="1">
            <a:spLocks noChangeArrowheads="1"/>
          </p:cNvSpPr>
          <p:nvPr/>
        </p:nvSpPr>
        <p:spPr bwMode="auto">
          <a:xfrm>
            <a:off x="8229600" y="7772400"/>
            <a:ext cx="6172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840" tIns="48240" rIns="96840" bIns="48240">
            <a:spAutoFit/>
          </a:bodyPr>
          <a:lstStyle>
            <a:lvl1pPr marL="457200" indent="-457200">
              <a:spcBef>
                <a:spcPts val="34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8600">
                <a:solidFill>
                  <a:srgbClr val="000000"/>
                </a:solidFill>
                <a:latin typeface="Times New Roman" panose="02020603050405020304" pitchFamily="18" charset="0"/>
              </a:defRPr>
            </a:lvl9pPr>
          </a:lstStyle>
          <a:p>
            <a:pPr algn="just" eaLnBrk="1" hangingPunct="1">
              <a:spcBef>
                <a:spcPct val="0"/>
              </a:spcBef>
              <a:buClr>
                <a:srgbClr val="FF5050"/>
              </a:buClr>
              <a:buFont typeface="Wingdings" panose="05000000000000000000" pitchFamily="2" charset="2"/>
              <a:buChar char=""/>
            </a:pPr>
            <a:endParaRPr lang="en-US" altLang="ur-PK" sz="2400"/>
          </a:p>
          <a:p>
            <a:pPr algn="just" eaLnBrk="1" hangingPunct="1">
              <a:spcBef>
                <a:spcPct val="0"/>
              </a:spcBef>
              <a:buClr>
                <a:srgbClr val="FF5050"/>
              </a:buClr>
              <a:buFont typeface="Wingdings" panose="05000000000000000000" pitchFamily="2" charset="2"/>
              <a:buChar char=""/>
            </a:pPr>
            <a:endParaRPr lang="en-US" altLang="ur-PK" sz="2400"/>
          </a:p>
        </p:txBody>
      </p:sp>
      <p:sp>
        <p:nvSpPr>
          <p:cNvPr id="3092" name="Text Box 83">
            <a:extLst>
              <a:ext uri="{FF2B5EF4-FFF2-40B4-BE49-F238E27FC236}">
                <a16:creationId xmlns:a16="http://schemas.microsoft.com/office/drawing/2014/main" id="{53830332-6C5A-C746-1D95-46CC122BB4D3}"/>
              </a:ext>
            </a:extLst>
          </p:cNvPr>
          <p:cNvSpPr txBox="1">
            <a:spLocks noChangeArrowheads="1"/>
          </p:cNvSpPr>
          <p:nvPr/>
        </p:nvSpPr>
        <p:spPr bwMode="auto">
          <a:xfrm>
            <a:off x="15544800" y="7924800"/>
            <a:ext cx="121158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6840" tIns="48240" rIns="96840" bIns="48240">
            <a:spAutoFit/>
          </a:bodyPr>
          <a:lstStyle>
            <a:lvl1pPr marL="457200" indent="-457200">
              <a:spcBef>
                <a:spcPts val="34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134600" algn="l"/>
                <a:tab pos="10858500" algn="l"/>
                <a:tab pos="11582400" algn="l"/>
              </a:tabLst>
              <a:defRPr sz="8600">
                <a:solidFill>
                  <a:srgbClr val="000000"/>
                </a:solidFill>
                <a:latin typeface="Times New Roman" panose="02020603050405020304" pitchFamily="18" charset="0"/>
              </a:defRPr>
            </a:lvl9pPr>
          </a:lstStyle>
          <a:p>
            <a:pPr algn="just" eaLnBrk="1" hangingPunct="1">
              <a:spcBef>
                <a:spcPct val="0"/>
              </a:spcBef>
              <a:buClr>
                <a:srgbClr val="FF5050"/>
              </a:buClr>
              <a:buFont typeface="Wingdings" panose="05000000000000000000" pitchFamily="2" charset="2"/>
              <a:buChar char=""/>
            </a:pPr>
            <a:endParaRPr lang="en-US" altLang="ur-PK" sz="2400"/>
          </a:p>
          <a:p>
            <a:pPr algn="just" eaLnBrk="1" hangingPunct="1">
              <a:spcBef>
                <a:spcPct val="0"/>
              </a:spcBef>
              <a:buClrTx/>
              <a:buSzTx/>
              <a:buFontTx/>
              <a:buNone/>
            </a:pPr>
            <a:endParaRPr lang="en-US" altLang="ur-PK" sz="2400"/>
          </a:p>
        </p:txBody>
      </p:sp>
      <p:sp>
        <p:nvSpPr>
          <p:cNvPr id="3093" name="Text Box 87">
            <a:extLst>
              <a:ext uri="{FF2B5EF4-FFF2-40B4-BE49-F238E27FC236}">
                <a16:creationId xmlns:a16="http://schemas.microsoft.com/office/drawing/2014/main" id="{F26ECD1A-2761-4AC1-E492-6C30EB214FA9}"/>
              </a:ext>
            </a:extLst>
          </p:cNvPr>
          <p:cNvSpPr txBox="1">
            <a:spLocks noChangeArrowheads="1"/>
          </p:cNvSpPr>
          <p:nvPr/>
        </p:nvSpPr>
        <p:spPr bwMode="auto">
          <a:xfrm>
            <a:off x="1134859" y="4959694"/>
            <a:ext cx="3629634"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8600">
                <a:solidFill>
                  <a:srgbClr val="000000"/>
                </a:solidFill>
                <a:latin typeface="Times New Roman" panose="02020603050405020304" pitchFamily="18" charset="0"/>
              </a:defRPr>
            </a:lvl9pPr>
          </a:lstStyle>
          <a:p>
            <a:pPr eaLnBrk="1" hangingPunct="1">
              <a:spcBef>
                <a:spcPct val="0"/>
              </a:spcBef>
            </a:pPr>
            <a:r>
              <a:rPr lang="fr-FR" altLang="ur-PK" sz="3000" b="1" dirty="0"/>
              <a:t>Department of CS U.E.T, New Campus </a:t>
            </a:r>
            <a:endParaRPr lang="fr-FR" altLang="ur-PK" sz="2800" b="1" dirty="0">
              <a:cs typeface="Times New Roman" panose="02020603050405020304" pitchFamily="18" charset="0"/>
            </a:endParaRPr>
          </a:p>
          <a:p>
            <a:pPr eaLnBrk="1" hangingPunct="1">
              <a:spcBef>
                <a:spcPct val="0"/>
              </a:spcBef>
            </a:pPr>
            <a:endParaRPr lang="en-US" altLang="ur-PK" sz="3000" b="1" dirty="0"/>
          </a:p>
        </p:txBody>
      </p:sp>
      <p:sp>
        <p:nvSpPr>
          <p:cNvPr id="3095" name="Text Box 7">
            <a:extLst>
              <a:ext uri="{FF2B5EF4-FFF2-40B4-BE49-F238E27FC236}">
                <a16:creationId xmlns:a16="http://schemas.microsoft.com/office/drawing/2014/main" id="{B63713C9-CF06-7032-ECDD-6F6E72A5E62B}"/>
              </a:ext>
            </a:extLst>
          </p:cNvPr>
          <p:cNvSpPr txBox="1">
            <a:spLocks noChangeArrowheads="1"/>
          </p:cNvSpPr>
          <p:nvPr/>
        </p:nvSpPr>
        <p:spPr bwMode="auto">
          <a:xfrm>
            <a:off x="1219200" y="15208978"/>
            <a:ext cx="28117800" cy="2741393"/>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a:solidFill>
              <a:schemeClr val="accent3">
                <a:lumMod val="95000"/>
              </a:schemeClr>
            </a:solidFill>
            <a:headEnd/>
            <a:tailEnd/>
          </a:ln>
          <a:extLst/>
        </p:spPr>
        <p:style>
          <a:lnRef idx="1">
            <a:schemeClr val="accent4"/>
          </a:lnRef>
          <a:fillRef idx="2">
            <a:schemeClr val="accent4"/>
          </a:fillRef>
          <a:effectRef idx="1">
            <a:schemeClr val="accent4"/>
          </a:effectRef>
          <a:fontRef idx="minor">
            <a:schemeClr val="dk1"/>
          </a:fontRef>
        </p:style>
        <p:txBody>
          <a:bodyPr wrap="square"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9pPr>
          </a:lstStyle>
          <a:p>
            <a:pPr algn="just" eaLnBrk="1" hangingPunct="1">
              <a:spcBef>
                <a:spcPct val="0"/>
              </a:spcBef>
            </a:pPr>
            <a:r>
              <a:rPr lang="fr-FR" altLang="ur-PK" sz="3200" b="1" dirty="0">
                <a:solidFill>
                  <a:schemeClr val="tx1"/>
                </a:solidFill>
              </a:rPr>
              <a:t>     Objectives</a:t>
            </a:r>
            <a:endParaRPr lang="en-US" altLang="ur-PK" sz="6600" dirty="0">
              <a:solidFill>
                <a:schemeClr val="tx1"/>
              </a:solidFill>
            </a:endParaRPr>
          </a:p>
          <a:p>
            <a:pPr algn="just" eaLnBrk="1" hangingPunct="1">
              <a:spcBef>
                <a:spcPct val="0"/>
              </a:spcBef>
            </a:pPr>
            <a:r>
              <a:rPr lang="en-US" altLang="ur-PK" sz="2800" dirty="0"/>
              <a:t>• To provide an efficient system for registration of elective subjects.</a:t>
            </a:r>
          </a:p>
          <a:p>
            <a:pPr algn="just" eaLnBrk="1" hangingPunct="1">
              <a:spcBef>
                <a:spcPct val="0"/>
              </a:spcBef>
            </a:pPr>
            <a:r>
              <a:rPr lang="en-US" altLang="ur-PK" sz="2800" dirty="0"/>
              <a:t>• To provide an efficient, user friendly and quick system for conducting student surveys </a:t>
            </a:r>
          </a:p>
          <a:p>
            <a:pPr algn="just" eaLnBrk="1" hangingPunct="1">
              <a:spcBef>
                <a:spcPct val="0"/>
              </a:spcBef>
            </a:pPr>
            <a:r>
              <a:rPr lang="en-US" altLang="ur-PK" sz="2800" dirty="0"/>
              <a:t>• To provide insights obtained from the surveys in a usable and convenient format for further analysis </a:t>
            </a:r>
          </a:p>
          <a:p>
            <a:pPr algn="just" eaLnBrk="1" hangingPunct="1">
              <a:spcBef>
                <a:spcPct val="0"/>
              </a:spcBef>
            </a:pPr>
            <a:r>
              <a:rPr lang="en-US" altLang="ur-PK" sz="2800" dirty="0"/>
              <a:t>• To visualize the data in such manner that it is easy to comprehend and examine the change over time </a:t>
            </a:r>
          </a:p>
          <a:p>
            <a:pPr algn="just" eaLnBrk="1" hangingPunct="1">
              <a:spcBef>
                <a:spcPct val="0"/>
              </a:spcBef>
            </a:pPr>
            <a:r>
              <a:rPr lang="en-US" altLang="ur-PK" sz="2800" dirty="0"/>
              <a:t>• To enhance the overall quality of education by providing a platform for continuous quality improvement that maintains a record of Quality Enhancement over time</a:t>
            </a:r>
          </a:p>
        </p:txBody>
      </p:sp>
      <p:sp>
        <p:nvSpPr>
          <p:cNvPr id="3096" name="Text Box 7">
            <a:extLst>
              <a:ext uri="{FF2B5EF4-FFF2-40B4-BE49-F238E27FC236}">
                <a16:creationId xmlns:a16="http://schemas.microsoft.com/office/drawing/2014/main" id="{14210953-EF88-F275-215C-6D39E6F7E1C0}"/>
              </a:ext>
            </a:extLst>
          </p:cNvPr>
          <p:cNvSpPr txBox="1">
            <a:spLocks noChangeArrowheads="1"/>
          </p:cNvSpPr>
          <p:nvPr/>
        </p:nvSpPr>
        <p:spPr bwMode="auto">
          <a:xfrm>
            <a:off x="1171068" y="33731252"/>
            <a:ext cx="2910840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3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3800">
                <a:solidFill>
                  <a:srgbClr val="000000"/>
                </a:solidFill>
                <a:latin typeface="Times New Roman" panose="02020603050405020304" pitchFamily="18" charset="0"/>
              </a:defRPr>
            </a:lvl1pPr>
            <a:lvl2pPr>
              <a:spcBef>
                <a:spcPts val="3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2000">
                <a:solidFill>
                  <a:srgbClr val="000000"/>
                </a:solidFill>
                <a:latin typeface="Times New Roman" panose="02020603050405020304" pitchFamily="18" charset="0"/>
              </a:defRPr>
            </a:lvl2pPr>
            <a:lvl3pPr>
              <a:spcBef>
                <a:spcPts val="257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0300">
                <a:solidFill>
                  <a:srgbClr val="000000"/>
                </a:solidFill>
                <a:latin typeface="Times New Roman" panose="02020603050405020304" pitchFamily="18" charset="0"/>
              </a:defRPr>
            </a:lvl3pPr>
            <a:lvl4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4pPr>
            <a:lvl5pPr>
              <a:spcBef>
                <a:spcPts val="21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5pPr>
            <a:lvl6pPr marL="25146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6pPr>
            <a:lvl7pPr marL="29718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7pPr>
            <a:lvl8pPr marL="34290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8pPr>
            <a:lvl9pPr marL="3886200" indent="-228600" defTabSz="457200" eaLnBrk="0" fontAlgn="base" hangingPunct="0">
              <a:spcBef>
                <a:spcPts val="21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8600">
                <a:solidFill>
                  <a:srgbClr val="000000"/>
                </a:solidFill>
                <a:latin typeface="Times New Roman" panose="02020603050405020304" pitchFamily="18" charset="0"/>
              </a:defRPr>
            </a:lvl9pPr>
          </a:lstStyle>
          <a:p>
            <a:pPr algn="just" eaLnBrk="1" hangingPunct="1">
              <a:spcBef>
                <a:spcPct val="0"/>
              </a:spcBef>
            </a:pPr>
            <a:r>
              <a:rPr lang="fr-FR" altLang="ur-PK" sz="3200" b="1" dirty="0">
                <a:solidFill>
                  <a:schemeClr val="tx1"/>
                </a:solidFill>
              </a:rPr>
              <a:t>References</a:t>
            </a:r>
          </a:p>
          <a:p>
            <a:pPr algn="just" eaLnBrk="1" hangingPunct="1">
              <a:spcBef>
                <a:spcPct val="0"/>
              </a:spcBef>
            </a:pPr>
            <a:endParaRPr lang="en-US" altLang="ur-PK" sz="3000" dirty="0">
              <a:solidFill>
                <a:schemeClr val="tx1"/>
              </a:solidFill>
            </a:endParaRPr>
          </a:p>
        </p:txBody>
      </p:sp>
      <p:pic>
        <p:nvPicPr>
          <p:cNvPr id="3097" name="Picture 4" descr="A picture containing map&#10;&#10;Description automatically generated">
            <a:extLst>
              <a:ext uri="{FF2B5EF4-FFF2-40B4-BE49-F238E27FC236}">
                <a16:creationId xmlns:a16="http://schemas.microsoft.com/office/drawing/2014/main" id="{DBBB4682-0C1D-5DF3-C041-F62B491F5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14575"/>
            <a:ext cx="2705100"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8" name="Picture 8" descr="A picture containing text&#10;&#10;Description automatically generated">
            <a:extLst>
              <a:ext uri="{FF2B5EF4-FFF2-40B4-BE49-F238E27FC236}">
                <a16:creationId xmlns:a16="http://schemas.microsoft.com/office/drawing/2014/main" id="{B61258E6-2AAA-F9B9-E6E9-81073BA9D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3200" y="2141538"/>
            <a:ext cx="307975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table">
            <a:extLst>
              <a:ext uri="{FF2B5EF4-FFF2-40B4-BE49-F238E27FC236}">
                <a16:creationId xmlns:a16="http://schemas.microsoft.com/office/drawing/2014/main" id="{7320EB8C-01EF-4711-B322-2A018A9CB177}"/>
              </a:ext>
            </a:extLst>
          </p:cNvPr>
          <p:cNvPicPr>
            <a:picLocks noChangeAspect="1"/>
          </p:cNvPicPr>
          <p:nvPr/>
        </p:nvPicPr>
        <p:blipFill>
          <a:blip r:embed="rId5"/>
          <a:stretch>
            <a:fillRect/>
          </a:stretch>
        </p:blipFill>
        <p:spPr>
          <a:xfrm>
            <a:off x="16057271" y="7690581"/>
            <a:ext cx="12995857" cy="6860616"/>
          </a:xfrm>
          <a:prstGeom prst="rect">
            <a:avLst/>
          </a:prstGeom>
        </p:spPr>
      </p:pic>
      <p:sp>
        <p:nvSpPr>
          <p:cNvPr id="32" name="Content Placeholder 2">
            <a:extLst>
              <a:ext uri="{FF2B5EF4-FFF2-40B4-BE49-F238E27FC236}">
                <a16:creationId xmlns:a16="http://schemas.microsoft.com/office/drawing/2014/main" id="{F1C5279B-1482-4708-A481-89EF33DD23EB}"/>
              </a:ext>
            </a:extLst>
          </p:cNvPr>
          <p:cNvSpPr>
            <a:spLocks noGrp="1"/>
          </p:cNvSpPr>
          <p:nvPr/>
        </p:nvSpPr>
        <p:spPr>
          <a:xfrm>
            <a:off x="2465262" y="34460288"/>
            <a:ext cx="20040600" cy="313293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3600" dirty="0">
                <a:latin typeface="Segoe UI Light" panose="020B0502040204020203" pitchFamily="34" charset="0"/>
                <a:cs typeface="Segoe UI Light" panose="020B0502040204020203" pitchFamily="34" charset="0"/>
              </a:rPr>
              <a:t>[1] Anthology. </a:t>
            </a:r>
            <a:r>
              <a:rPr lang="en-US" sz="2400" dirty="0">
                <a:solidFill>
                  <a:schemeClr val="accent2">
                    <a:lumMod val="75000"/>
                  </a:schemeClr>
                </a:solidFill>
                <a:latin typeface="+mn-lt"/>
                <a:cs typeface="Segoe UI Light" panose="020B0502040204020203" pitchFamily="34" charset="0"/>
                <a:hlinkClick r:id="rId6">
                  <a:extLst>
                    <a:ext uri="{A12FA001-AC4F-418D-AE19-62706E023703}">
                      <ahyp:hlinkClr xmlns:ahyp="http://schemas.microsoft.com/office/drawing/2018/hyperlinkcolor" val="tx"/>
                    </a:ext>
                  </a:extLst>
                </a:hlinkClick>
              </a:rPr>
              <a:t>https://www.campuslabs.com/campus-labs-platform/ improvement-and-accountability/studies-and-instruments/</a:t>
            </a:r>
            <a:r>
              <a:rPr lang="en-US" sz="2400" dirty="0">
                <a:solidFill>
                  <a:schemeClr val="accent2">
                    <a:lumMod val="75000"/>
                  </a:schemeClr>
                </a:solidFill>
                <a:latin typeface="+mn-lt"/>
                <a:cs typeface="Segoe UI Light" panose="020B0502040204020203" pitchFamily="34" charset="0"/>
              </a:rPr>
              <a:t> </a:t>
            </a:r>
            <a:r>
              <a:rPr lang="en-US" sz="2400" dirty="0">
                <a:solidFill>
                  <a:schemeClr val="accent2">
                    <a:lumMod val="60000"/>
                    <a:lumOff val="40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October 10, 2023</a:t>
            </a:r>
          </a:p>
          <a:p>
            <a:pPr algn="just"/>
            <a:r>
              <a:rPr lang="en-US" sz="3600" dirty="0">
                <a:latin typeface="Segoe UI Light" panose="020B0502040204020203" pitchFamily="34" charset="0"/>
                <a:cs typeface="Segoe UI Light" panose="020B0502040204020203" pitchFamily="34" charset="0"/>
              </a:rPr>
              <a:t>[2] Google forms. </a:t>
            </a:r>
            <a:r>
              <a:rPr lang="en-US" sz="2400" dirty="0">
                <a:solidFill>
                  <a:schemeClr val="accent2">
                    <a:lumMod val="75000"/>
                  </a:schemeClr>
                </a:solidFill>
                <a:latin typeface="+mn-lt"/>
                <a:cs typeface="Segoe UI Light" panose="020B0502040204020203" pitchFamily="34" charset="0"/>
                <a:hlinkClick r:id="rId7">
                  <a:extLst>
                    <a:ext uri="{A12FA001-AC4F-418D-AE19-62706E023703}">
                      <ahyp:hlinkClr xmlns:ahyp="http://schemas.microsoft.com/office/drawing/2018/hyperlinkcolor" val="tx"/>
                    </a:ext>
                  </a:extLst>
                </a:hlinkClick>
              </a:rPr>
              <a:t>https://www.google.com/forms/about/</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October 10, 2023</a:t>
            </a:r>
            <a:endParaRPr lang="en-US" sz="2400" dirty="0">
              <a:latin typeface="+mn-lt"/>
              <a:cs typeface="Segoe UI Light" panose="020B0502040204020203" pitchFamily="34" charset="0"/>
            </a:endParaRPr>
          </a:p>
          <a:p>
            <a:pPr algn="just"/>
            <a:r>
              <a:rPr lang="en-US" sz="3600" dirty="0">
                <a:latin typeface="Segoe UI Light" panose="020B0502040204020203" pitchFamily="34" charset="0"/>
                <a:cs typeface="Segoe UI Light" panose="020B0502040204020203" pitchFamily="34" charset="0"/>
              </a:rPr>
              <a:t>[3] Survey monkey. </a:t>
            </a:r>
            <a:r>
              <a:rPr lang="en-US" sz="2400" dirty="0">
                <a:solidFill>
                  <a:schemeClr val="accent2">
                    <a:lumMod val="75000"/>
                  </a:schemeClr>
                </a:solidFill>
                <a:latin typeface="+mn-lt"/>
                <a:cs typeface="Segoe UI Light" panose="020B0502040204020203" pitchFamily="34" charset="0"/>
                <a:hlinkClick r:id="rId8">
                  <a:extLst>
                    <a:ext uri="{A12FA001-AC4F-418D-AE19-62706E023703}">
                      <ahyp:hlinkClr xmlns:ahyp="http://schemas.microsoft.com/office/drawing/2018/hyperlinkcolor" val="tx"/>
                    </a:ext>
                  </a:extLst>
                </a:hlinkClick>
              </a:rPr>
              <a:t>https://www.surveymonkey.com/</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October 10, 2023</a:t>
            </a:r>
            <a:endParaRPr lang="en-US" sz="2400" dirty="0">
              <a:latin typeface="+mn-lt"/>
              <a:cs typeface="Segoe UI Light" panose="020B0502040204020203" pitchFamily="34" charset="0"/>
            </a:endParaRPr>
          </a:p>
          <a:p>
            <a:pPr algn="just"/>
            <a:r>
              <a:rPr lang="en-US" sz="3600" dirty="0">
                <a:latin typeface="Segoe UI Light" panose="020B0502040204020203" pitchFamily="34" charset="0"/>
                <a:cs typeface="Segoe UI Light" panose="020B0502040204020203" pitchFamily="34" charset="0"/>
              </a:rPr>
              <a:t>[4] Metrics for learning</a:t>
            </a:r>
            <a:r>
              <a:rPr lang="en-US" sz="3600" dirty="0">
                <a:solidFill>
                  <a:schemeClr val="accent2">
                    <a:lumMod val="75000"/>
                  </a:schemeClr>
                </a:solidFill>
                <a:latin typeface="Segoe UI Light" panose="020B0502040204020203" pitchFamily="34" charset="0"/>
                <a:cs typeface="Segoe UI Light" panose="020B0502040204020203" pitchFamily="34" charset="0"/>
              </a:rPr>
              <a:t>. </a:t>
            </a:r>
            <a:r>
              <a:rPr lang="en-US" sz="2400" dirty="0">
                <a:solidFill>
                  <a:schemeClr val="accent2">
                    <a:lumMod val="75000"/>
                  </a:schemeClr>
                </a:solidFill>
                <a:latin typeface="+mn-lt"/>
                <a:cs typeface="Segoe UI Light" panose="020B0502040204020203" pitchFamily="34" charset="0"/>
                <a:hlinkClick r:id="rId9">
                  <a:extLst>
                    <a:ext uri="{A12FA001-AC4F-418D-AE19-62706E023703}">
                      <ahyp:hlinkClr xmlns:ahyp="http://schemas.microsoft.com/office/drawing/2018/hyperlinkcolor" val="tx"/>
                    </a:ext>
                  </a:extLst>
                </a:hlinkClick>
              </a:rPr>
              <a:t>https://www.metricsforlearning.com/</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October 10, 2023</a:t>
            </a:r>
            <a:endParaRPr lang="en-US" sz="3600" dirty="0">
              <a:latin typeface="+mn-lt"/>
              <a:cs typeface="Segoe UI Light" panose="020B0502040204020203" pitchFamily="34" charset="0"/>
            </a:endParaRPr>
          </a:p>
          <a:p>
            <a:pPr algn="just"/>
            <a:r>
              <a:rPr lang="en-US" sz="3600" dirty="0">
                <a:latin typeface="Segoe UI Light" panose="020B0502040204020203" pitchFamily="34" charset="0"/>
                <a:cs typeface="Segoe UI Light" panose="020B0502040204020203" pitchFamily="34" charset="0"/>
              </a:rPr>
              <a:t>[5] Qualtrics</a:t>
            </a:r>
            <a:r>
              <a:rPr lang="en-US" sz="3600" dirty="0">
                <a:solidFill>
                  <a:schemeClr val="accent2">
                    <a:lumMod val="75000"/>
                  </a:schemeClr>
                </a:solidFill>
                <a:latin typeface="Segoe UI Light" panose="020B0502040204020203" pitchFamily="34" charset="0"/>
                <a:cs typeface="Segoe UI Light" panose="020B0502040204020203" pitchFamily="34" charset="0"/>
              </a:rPr>
              <a:t>. </a:t>
            </a:r>
            <a:r>
              <a:rPr lang="en-US" sz="2400" dirty="0">
                <a:solidFill>
                  <a:schemeClr val="accent2">
                    <a:lumMod val="75000"/>
                  </a:schemeClr>
                </a:solidFill>
                <a:latin typeface="+mn-lt"/>
                <a:cs typeface="Segoe UI Light" panose="020B0502040204020203" pitchFamily="34" charset="0"/>
                <a:hlinkClick r:id="rId10">
                  <a:extLst>
                    <a:ext uri="{A12FA001-AC4F-418D-AE19-62706E023703}">
                      <ahyp:hlinkClr xmlns:ahyp="http://schemas.microsoft.com/office/drawing/2018/hyperlinkcolor" val="tx"/>
                    </a:ext>
                  </a:extLst>
                </a:hlinkClick>
              </a:rPr>
              <a:t>https://www.qualtrics.com/</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October 10, 2023</a:t>
            </a:r>
            <a:endParaRPr lang="en-US" sz="2400" dirty="0">
              <a:latin typeface="+mn-lt"/>
              <a:cs typeface="Segoe UI Light" panose="020B0502040204020203" pitchFamily="34" charset="0"/>
            </a:endParaRPr>
          </a:p>
          <a:p>
            <a:pPr algn="just"/>
            <a:r>
              <a:rPr lang="en-US" sz="3600" dirty="0">
                <a:latin typeface="Segoe UI Light" panose="020B0502040204020203" pitchFamily="34" charset="0"/>
                <a:cs typeface="Segoe UI Light" panose="020B0502040204020203" pitchFamily="34" charset="0"/>
              </a:rPr>
              <a:t>[6] Json to csv</a:t>
            </a:r>
            <a:r>
              <a:rPr lang="en-US" sz="3600" dirty="0">
                <a:solidFill>
                  <a:schemeClr val="accent2">
                    <a:lumMod val="75000"/>
                  </a:schemeClr>
                </a:solidFill>
                <a:latin typeface="Segoe UI Light" panose="020B0502040204020203" pitchFamily="34" charset="0"/>
                <a:cs typeface="Segoe UI Light" panose="020B0502040204020203" pitchFamily="34" charset="0"/>
              </a:rPr>
              <a:t>. </a:t>
            </a:r>
            <a:r>
              <a:rPr lang="en-US" sz="2400" dirty="0">
                <a:solidFill>
                  <a:schemeClr val="accent2">
                    <a:lumMod val="75000"/>
                  </a:schemeClr>
                </a:solidFill>
                <a:latin typeface="+mn-lt"/>
                <a:cs typeface="Segoe UI Light" panose="020B0502040204020203" pitchFamily="34" charset="0"/>
                <a:hlinkClick r:id="rId11">
                  <a:extLst>
                    <a:ext uri="{A12FA001-AC4F-418D-AE19-62706E023703}">
                      <ahyp:hlinkClr xmlns:ahyp="http://schemas.microsoft.com/office/drawing/2018/hyperlinkcolor" val="tx"/>
                    </a:ext>
                  </a:extLst>
                </a:hlinkClick>
              </a:rPr>
              <a:t>https://www.npmjs.com/package/react-json-to-csv</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November 10, 2023</a:t>
            </a:r>
            <a:endParaRPr lang="en-US" sz="3600" dirty="0">
              <a:latin typeface="+mn-lt"/>
              <a:cs typeface="Segoe UI Light" panose="020B0502040204020203" pitchFamily="34" charset="0"/>
            </a:endParaRPr>
          </a:p>
          <a:p>
            <a:pPr algn="just"/>
            <a:r>
              <a:rPr lang="en-US" sz="3600" dirty="0">
                <a:latin typeface="Segoe UI Light" panose="020B0502040204020203" pitchFamily="34" charset="0"/>
                <a:cs typeface="Segoe UI Light" panose="020B0502040204020203" pitchFamily="34" charset="0"/>
              </a:rPr>
              <a:t>[7] React hooks. </a:t>
            </a:r>
            <a:r>
              <a:rPr lang="en-US" sz="2400" dirty="0">
                <a:solidFill>
                  <a:schemeClr val="accent2">
                    <a:lumMod val="75000"/>
                  </a:schemeClr>
                </a:solidFill>
                <a:latin typeface="+mn-lt"/>
                <a:cs typeface="Segoe UI Light" panose="020B0502040204020203" pitchFamily="34" charset="0"/>
                <a:hlinkClick r:id="rId12">
                  <a:extLst>
                    <a:ext uri="{A12FA001-AC4F-418D-AE19-62706E023703}">
                      <ahyp:hlinkClr xmlns:ahyp="http://schemas.microsoft.com/office/drawing/2018/hyperlinkcolor" val="tx"/>
                    </a:ext>
                  </a:extLst>
                </a:hlinkClick>
              </a:rPr>
              <a:t>https://legacy.reactjs.org/docs/hooks-overview.html</a:t>
            </a:r>
            <a:r>
              <a:rPr lang="en-US" sz="2400" dirty="0">
                <a:solidFill>
                  <a:schemeClr val="accent2">
                    <a:lumMod val="75000"/>
                  </a:schemeClr>
                </a:solidFill>
                <a:latin typeface="+mn-lt"/>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rPr>
              <a:t>last accessed November 12, 2023</a:t>
            </a:r>
            <a:endParaRPr lang="en-US" sz="2400" dirty="0">
              <a:latin typeface="+mn-lt"/>
              <a:cs typeface="Segoe UI Light" panose="020B0502040204020203" pitchFamily="34" charset="0"/>
            </a:endParaRPr>
          </a:p>
          <a:p>
            <a:pPr marL="0" indent="0" algn="just">
              <a:buNone/>
            </a:pPr>
            <a:endParaRPr lang="en-US" sz="3600" dirty="0">
              <a:latin typeface="+mn-lt"/>
              <a:cs typeface="Segoe UI Light" panose="020B0502040204020203" pitchFamily="34" charset="0"/>
            </a:endParaRPr>
          </a:p>
        </p:txBody>
      </p:sp>
      <p:pic>
        <p:nvPicPr>
          <p:cNvPr id="7" name="Picture 6">
            <a:extLst>
              <a:ext uri="{FF2B5EF4-FFF2-40B4-BE49-F238E27FC236}">
                <a16:creationId xmlns:a16="http://schemas.microsoft.com/office/drawing/2014/main" id="{D776D870-A49E-4C01-B42F-9F6EAFAD2E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13036" y="27044740"/>
            <a:ext cx="4029387" cy="2022248"/>
          </a:xfrm>
          <a:prstGeom prst="rect">
            <a:avLst/>
          </a:prstGeom>
        </p:spPr>
      </p:pic>
      <p:pic>
        <p:nvPicPr>
          <p:cNvPr id="9" name="Picture 8">
            <a:extLst>
              <a:ext uri="{FF2B5EF4-FFF2-40B4-BE49-F238E27FC236}">
                <a16:creationId xmlns:a16="http://schemas.microsoft.com/office/drawing/2014/main" id="{22A100A1-78FE-4ACF-910E-B2A20DDDB91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1899" y="29199066"/>
            <a:ext cx="4038451" cy="2026798"/>
          </a:xfrm>
          <a:prstGeom prst="rect">
            <a:avLst/>
          </a:prstGeom>
        </p:spPr>
      </p:pic>
      <p:pic>
        <p:nvPicPr>
          <p:cNvPr id="11" name="Picture 10">
            <a:extLst>
              <a:ext uri="{FF2B5EF4-FFF2-40B4-BE49-F238E27FC236}">
                <a16:creationId xmlns:a16="http://schemas.microsoft.com/office/drawing/2014/main" id="{96D4CB5F-F5DF-40B7-B0BB-4205F08424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92866" y="29160182"/>
            <a:ext cx="4049557" cy="2022248"/>
          </a:xfrm>
          <a:prstGeom prst="rect">
            <a:avLst/>
          </a:prstGeom>
        </p:spPr>
      </p:pic>
      <p:pic>
        <p:nvPicPr>
          <p:cNvPr id="6" name="Picture 5">
            <a:extLst>
              <a:ext uri="{FF2B5EF4-FFF2-40B4-BE49-F238E27FC236}">
                <a16:creationId xmlns:a16="http://schemas.microsoft.com/office/drawing/2014/main" id="{6F287948-9D74-CFA4-CB73-4718959DF9E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33588" y="29251532"/>
            <a:ext cx="3968053" cy="1991466"/>
          </a:xfrm>
          <a:prstGeom prst="rect">
            <a:avLst/>
          </a:prstGeom>
        </p:spPr>
      </p:pic>
      <p:pic>
        <p:nvPicPr>
          <p:cNvPr id="10" name="Picture 9">
            <a:extLst>
              <a:ext uri="{FF2B5EF4-FFF2-40B4-BE49-F238E27FC236}">
                <a16:creationId xmlns:a16="http://schemas.microsoft.com/office/drawing/2014/main" id="{31C91E8B-0C5A-4073-1B3F-BAF3276A363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24525" y="27084700"/>
            <a:ext cx="3968053" cy="2011306"/>
          </a:xfrm>
          <a:prstGeom prst="rect">
            <a:avLst/>
          </a:prstGeom>
        </p:spPr>
      </p:pic>
      <p:pic>
        <p:nvPicPr>
          <p:cNvPr id="18" name="Picture 17">
            <a:extLst>
              <a:ext uri="{FF2B5EF4-FFF2-40B4-BE49-F238E27FC236}">
                <a16:creationId xmlns:a16="http://schemas.microsoft.com/office/drawing/2014/main" id="{8260D960-F55A-40C9-DF9D-3E498DDA737D}"/>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2421" y="31361290"/>
            <a:ext cx="4027929" cy="1947835"/>
          </a:xfrm>
          <a:prstGeom prst="rect">
            <a:avLst/>
          </a:prstGeom>
        </p:spPr>
      </p:pic>
      <p:pic>
        <p:nvPicPr>
          <p:cNvPr id="8" name="Picture 7">
            <a:extLst>
              <a:ext uri="{FF2B5EF4-FFF2-40B4-BE49-F238E27FC236}">
                <a16:creationId xmlns:a16="http://schemas.microsoft.com/office/drawing/2014/main" id="{595523FC-539B-47D0-9081-F43BA62A020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21899" y="27105595"/>
            <a:ext cx="4074680" cy="1953300"/>
          </a:xfrm>
          <a:prstGeom prst="rect">
            <a:avLst/>
          </a:prstGeom>
        </p:spPr>
      </p:pic>
      <p:pic>
        <p:nvPicPr>
          <p:cNvPr id="14" name="Picture 13">
            <a:extLst>
              <a:ext uri="{FF2B5EF4-FFF2-40B4-BE49-F238E27FC236}">
                <a16:creationId xmlns:a16="http://schemas.microsoft.com/office/drawing/2014/main" id="{0A4B72B0-D928-43A5-A14F-15C5E5AEAEB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833588" y="31361290"/>
            <a:ext cx="3976976" cy="1898815"/>
          </a:xfrm>
          <a:prstGeom prst="rect">
            <a:avLst/>
          </a:prstGeom>
        </p:spPr>
      </p:pic>
      <p:pic>
        <p:nvPicPr>
          <p:cNvPr id="17" name="Picture 16">
            <a:extLst>
              <a:ext uri="{FF2B5EF4-FFF2-40B4-BE49-F238E27FC236}">
                <a16:creationId xmlns:a16="http://schemas.microsoft.com/office/drawing/2014/main" id="{5F3D464C-94BA-4D84-9980-BA4BD013B59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117088" y="31361291"/>
            <a:ext cx="4025335" cy="1936184"/>
          </a:xfrm>
          <a:prstGeom prst="rect">
            <a:avLst/>
          </a:prstGeom>
        </p:spPr>
      </p:pic>
      <p:sp>
        <p:nvSpPr>
          <p:cNvPr id="21" name="Oval 20">
            <a:extLst>
              <a:ext uri="{FF2B5EF4-FFF2-40B4-BE49-F238E27FC236}">
                <a16:creationId xmlns:a16="http://schemas.microsoft.com/office/drawing/2014/main" id="{DB9B487A-0F28-45B0-9A0F-178F041D7D7E}"/>
              </a:ext>
            </a:extLst>
          </p:cNvPr>
          <p:cNvSpPr/>
          <p:nvPr/>
        </p:nvSpPr>
        <p:spPr bwMode="auto">
          <a:xfrm>
            <a:off x="808966" y="14980192"/>
            <a:ext cx="784225" cy="762000"/>
          </a:xfrm>
          <a:prstGeom prst="ellipse">
            <a:avLst/>
          </a:prstGeom>
          <a:solidFill>
            <a:srgbClr val="85D4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lang="en-US" altLang="ur-PK" b="1" dirty="0"/>
              <a:t> </a:t>
            </a:r>
            <a:r>
              <a:rPr lang="en-US" altLang="ur-PK" sz="3200" b="1" dirty="0">
                <a:solidFill>
                  <a:schemeClr val="tx1"/>
                </a:solidFill>
              </a:rPr>
              <a:t>3</a:t>
            </a:r>
          </a:p>
        </p:txBody>
      </p:sp>
      <p:sp>
        <p:nvSpPr>
          <p:cNvPr id="23" name="Oval 22">
            <a:extLst>
              <a:ext uri="{FF2B5EF4-FFF2-40B4-BE49-F238E27FC236}">
                <a16:creationId xmlns:a16="http://schemas.microsoft.com/office/drawing/2014/main" id="{B93CEB27-82DD-453C-A4D6-A3CF91C1D542}"/>
              </a:ext>
            </a:extLst>
          </p:cNvPr>
          <p:cNvSpPr/>
          <p:nvPr/>
        </p:nvSpPr>
        <p:spPr bwMode="auto">
          <a:xfrm>
            <a:off x="15316994" y="26175720"/>
            <a:ext cx="784225" cy="793750"/>
          </a:xfrm>
          <a:prstGeom prst="ellipse">
            <a:avLst/>
          </a:prstGeom>
          <a:solidFill>
            <a:srgbClr val="FFDF87"/>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buClr>
                <a:srgbClr val="000000"/>
              </a:buClr>
              <a:buSzPct val="100000"/>
            </a:pPr>
            <a:r>
              <a:rPr lang="en-US" altLang="ur-PK" sz="3200" b="1" dirty="0">
                <a:solidFill>
                  <a:schemeClr val="tx1"/>
                </a:solidFill>
              </a:rPr>
              <a:t> 7</a:t>
            </a:r>
            <a:endParaRPr kumimoji="0" lang="en-US" sz="32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65996AFF-C9C2-4E3E-BFC2-BDE9BF7573C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954904" y="18528929"/>
            <a:ext cx="13394397" cy="760098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TotalTime>
  <Words>857</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Segoe UI Light</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mendoza</dc:creator>
  <cp:lastModifiedBy>Rana Moiz</cp:lastModifiedBy>
  <cp:revision>172</cp:revision>
  <cp:lastPrinted>1601-01-01T00:00:00Z</cp:lastPrinted>
  <dcterms:created xsi:type="dcterms:W3CDTF">2004-10-15T08:58:28Z</dcterms:created>
  <dcterms:modified xsi:type="dcterms:W3CDTF">2024-04-18T19:38:47Z</dcterms:modified>
</cp:coreProperties>
</file>