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5" d="100"/>
          <a:sy n="95" d="100"/>
        </p:scale>
        <p:origin x="211" y="-4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F5E-7381-414A-B83B-103FC1DD264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169-EAD5-4A10-8C7D-44E37D6C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3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F5E-7381-414A-B83B-103FC1DD264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169-EAD5-4A10-8C7D-44E37D6C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6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F5E-7381-414A-B83B-103FC1DD264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169-EAD5-4A10-8C7D-44E37D6CEA6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06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F5E-7381-414A-B83B-103FC1DD264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169-EAD5-4A10-8C7D-44E37D6C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13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F5E-7381-414A-B83B-103FC1DD264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169-EAD5-4A10-8C7D-44E37D6CEA6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368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F5E-7381-414A-B83B-103FC1DD264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169-EAD5-4A10-8C7D-44E37D6C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89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F5E-7381-414A-B83B-103FC1DD264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169-EAD5-4A10-8C7D-44E37D6C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32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F5E-7381-414A-B83B-103FC1DD264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169-EAD5-4A10-8C7D-44E37D6C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3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F5E-7381-414A-B83B-103FC1DD264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169-EAD5-4A10-8C7D-44E37D6C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F5E-7381-414A-B83B-103FC1DD264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169-EAD5-4A10-8C7D-44E37D6C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1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F5E-7381-414A-B83B-103FC1DD264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169-EAD5-4A10-8C7D-44E37D6C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5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F5E-7381-414A-B83B-103FC1DD264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169-EAD5-4A10-8C7D-44E37D6C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9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F5E-7381-414A-B83B-103FC1DD264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169-EAD5-4A10-8C7D-44E37D6C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6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F5E-7381-414A-B83B-103FC1DD264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169-EAD5-4A10-8C7D-44E37D6C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4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F5E-7381-414A-B83B-103FC1DD264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169-EAD5-4A10-8C7D-44E37D6C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F5E-7381-414A-B83B-103FC1DD264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169-EAD5-4A10-8C7D-44E37D6C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2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1F5E-7381-414A-B83B-103FC1DD264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AE0169-EAD5-4A10-8C7D-44E37D6C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7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downloa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47CE-2DA3-9940-23E6-00DEA4B42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983" y="2231662"/>
            <a:ext cx="7766936" cy="1646302"/>
          </a:xfrm>
        </p:spPr>
        <p:txBody>
          <a:bodyPr/>
          <a:lstStyle/>
          <a:p>
            <a:r>
              <a:rPr lang="en-US" sz="6000" dirty="0"/>
              <a:t>Python and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B1D4A-008A-0418-7F02-AB44FED9E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Collected and designed by: Zaki-</a:t>
            </a:r>
            <a:r>
              <a:rPr lang="en-US" dirty="0" err="1"/>
              <a:t>Tahiry</a:t>
            </a:r>
            <a:endParaRPr lang="en-US" dirty="0"/>
          </a:p>
          <a:p>
            <a:pPr algn="l"/>
            <a:r>
              <a:rPr lang="en-US" dirty="0"/>
              <a:t>Guide teacher: </a:t>
            </a:r>
            <a:r>
              <a:rPr lang="en-US" dirty="0" err="1"/>
              <a:t>Sadullah</a:t>
            </a:r>
            <a:r>
              <a:rPr lang="en-US" dirty="0"/>
              <a:t>-Karimi</a:t>
            </a:r>
          </a:p>
          <a:p>
            <a:pPr algn="l"/>
            <a:r>
              <a:rPr lang="en-US" dirty="0" err="1"/>
              <a:t>Kateb</a:t>
            </a:r>
            <a:r>
              <a:rPr lang="en-US" dirty="0"/>
              <a:t> University </a:t>
            </a:r>
            <a:r>
              <a:rPr lang="en-US" dirty="0" err="1"/>
              <a:t>Barchi</a:t>
            </a:r>
            <a:r>
              <a:rPr lang="en-US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00544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A37E-D510-1562-6DEF-65AD3343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64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0265-9790-1952-0E49-DB299A712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989"/>
            <a:ext cx="8596668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As we all know that most of the </a:t>
            </a:r>
            <a:r>
              <a:rPr lang="en-US" sz="2000" dirty="0">
                <a:solidFill>
                  <a:srgbClr val="FF0000"/>
                </a:solidFill>
              </a:rPr>
              <a:t>applications</a:t>
            </a:r>
            <a:r>
              <a:rPr lang="en-US" sz="2000" dirty="0"/>
              <a:t> that developers create them, they have a </a:t>
            </a:r>
            <a:r>
              <a:rPr lang="en-US" sz="2000" dirty="0">
                <a:solidFill>
                  <a:srgbClr val="FF0000"/>
                </a:solidFill>
              </a:rPr>
              <a:t>database</a:t>
            </a:r>
            <a:r>
              <a:rPr lang="en-US" sz="2000" dirty="0"/>
              <a:t> attached with.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Nearly, all the programming languages have the ability of </a:t>
            </a:r>
            <a:r>
              <a:rPr lang="en-US" sz="2000" dirty="0">
                <a:solidFill>
                  <a:srgbClr val="FF0000"/>
                </a:solidFill>
              </a:rPr>
              <a:t>connecting</a:t>
            </a:r>
            <a:r>
              <a:rPr lang="en-US" sz="2000" dirty="0"/>
              <a:t> to the </a:t>
            </a:r>
            <a:r>
              <a:rPr lang="en-US" sz="2000" dirty="0">
                <a:solidFill>
                  <a:srgbClr val="FF0000"/>
                </a:solidFill>
              </a:rPr>
              <a:t>database</a:t>
            </a:r>
            <a:r>
              <a:rPr lang="en-US" sz="2000" dirty="0"/>
              <a:t> and storing their data inside.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 this slide I would like to introduce how the python language connect to the database (</a:t>
            </a:r>
            <a:r>
              <a:rPr lang="en-US" sz="2000" dirty="0">
                <a:solidFill>
                  <a:srgbClr val="FF0000"/>
                </a:solidFill>
              </a:rPr>
              <a:t>SQLite and MySQL</a:t>
            </a:r>
            <a:r>
              <a:rPr lang="en-US" sz="2000" dirty="0"/>
              <a:t>) with an example.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2ED70-89C2-E4A6-ABCC-3210F45AE313}"/>
              </a:ext>
            </a:extLst>
          </p:cNvPr>
          <p:cNvSpPr txBox="1"/>
          <p:nvPr/>
        </p:nvSpPr>
        <p:spPr>
          <a:xfrm>
            <a:off x="442118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Variable Small" pitchFamily="2" charset="0"/>
              </a:rPr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413931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B7BF-5250-9A72-E123-A795D26A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and install database(SQLite)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67B90-D935-65FE-4144-1D3C267E3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20" y="1270000"/>
            <a:ext cx="8596668" cy="51028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Step one: go to the </a:t>
            </a:r>
            <a:r>
              <a:rPr lang="en-US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https://www.sqlite.org/download.html</a:t>
            </a:r>
            <a:endParaRPr lang="en-US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Step two: Choose your favorite </a:t>
            </a:r>
            <a:r>
              <a:rPr lang="en-US" dirty="0">
                <a:solidFill>
                  <a:srgbClr val="FF0000"/>
                </a:solidFill>
              </a:rPr>
              <a:t>version</a:t>
            </a:r>
            <a:r>
              <a:rPr lang="en-US" dirty="0">
                <a:solidFill>
                  <a:schemeClr val="tx1"/>
                </a:solidFill>
              </a:rPr>
              <a:t> with </a:t>
            </a:r>
            <a:r>
              <a:rPr lang="en-US" dirty="0">
                <a:solidFill>
                  <a:srgbClr val="FF0000"/>
                </a:solidFill>
              </a:rPr>
              <a:t>operating system</a:t>
            </a:r>
            <a:r>
              <a:rPr lang="en-US" dirty="0">
                <a:solidFill>
                  <a:schemeClr val="tx1"/>
                </a:solidFill>
              </a:rPr>
              <a:t>.(in Linux and MAC it is usually pre-installed) if not you can run the following commands: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MAC</a:t>
            </a:r>
            <a:r>
              <a:rPr lang="en-US" dirty="0">
                <a:solidFill>
                  <a:schemeClr val="tx1"/>
                </a:solidFill>
              </a:rPr>
              <a:t>: brew install </a:t>
            </a:r>
            <a:r>
              <a:rPr lang="en-US" dirty="0" err="1">
                <a:solidFill>
                  <a:schemeClr val="tx1"/>
                </a:solidFill>
              </a:rPr>
              <a:t>sqlite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Linux</a:t>
            </a:r>
            <a:r>
              <a:rPr lang="en-US" dirty="0">
                <a:solidFill>
                  <a:schemeClr val="tx1"/>
                </a:solidFill>
              </a:rPr>
              <a:t>(Ubuntu/Debian): </a:t>
            </a:r>
            <a:r>
              <a:rPr lang="en-US" dirty="0" err="1">
                <a:solidFill>
                  <a:schemeClr val="tx1"/>
                </a:solidFill>
              </a:rPr>
              <a:t>sudu</a:t>
            </a:r>
            <a:r>
              <a:rPr lang="en-US" dirty="0">
                <a:solidFill>
                  <a:schemeClr val="tx1"/>
                </a:solidFill>
              </a:rPr>
              <a:t> apt install sqlite3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Step three(</a:t>
            </a:r>
            <a:r>
              <a:rPr lang="en-US" dirty="0">
                <a:solidFill>
                  <a:srgbClr val="FF0000"/>
                </a:solidFill>
              </a:rPr>
              <a:t>windows</a:t>
            </a:r>
            <a:r>
              <a:rPr lang="en-US" dirty="0">
                <a:solidFill>
                  <a:schemeClr val="tx1"/>
                </a:solidFill>
              </a:rPr>
              <a:t>): Extract the ZIP file and then add the folder directory to the </a:t>
            </a:r>
            <a:r>
              <a:rPr lang="en-US" dirty="0">
                <a:solidFill>
                  <a:srgbClr val="FF0000"/>
                </a:solidFill>
              </a:rPr>
              <a:t>Environment Path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Step four: the SQL </a:t>
            </a:r>
            <a:r>
              <a:rPr lang="en-US" dirty="0">
                <a:solidFill>
                  <a:srgbClr val="FF0000"/>
                </a:solidFill>
              </a:rPr>
              <a:t>command</a:t>
            </a:r>
            <a:r>
              <a:rPr lang="en-US" dirty="0">
                <a:solidFill>
                  <a:schemeClr val="tx1"/>
                </a:solidFill>
              </a:rPr>
              <a:t> for creating a table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CREATE TABLE users (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id INTEGER PRIMARY KEY,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name TEXT NOT NULL,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age INTEGER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.exit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chemeClr val="tx1"/>
                </a:solidFill>
              </a:rPr>
              <a:t>be sure that change the directory </a:t>
            </a:r>
            <a:r>
              <a:rPr lang="en-US" dirty="0">
                <a:solidFill>
                  <a:srgbClr val="FF0000"/>
                </a:solidFill>
              </a:rPr>
              <a:t>to</a:t>
            </a:r>
            <a:r>
              <a:rPr lang="en-US" dirty="0">
                <a:solidFill>
                  <a:schemeClr val="tx1"/>
                </a:solidFill>
              </a:rPr>
              <a:t> your </a:t>
            </a:r>
            <a:r>
              <a:rPr lang="en-US" dirty="0">
                <a:solidFill>
                  <a:srgbClr val="FF0000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before writing the command.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8D534-7D75-48F8-DEAD-8B46DF993BE4}"/>
              </a:ext>
            </a:extLst>
          </p:cNvPr>
          <p:cNvSpPr txBox="1"/>
          <p:nvPr/>
        </p:nvSpPr>
        <p:spPr>
          <a:xfrm>
            <a:off x="451448" y="6264444"/>
            <a:ext cx="98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Variable Small" pitchFamily="2" charset="0"/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359640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887E-288F-AE55-19FB-FCCA8014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en-US" dirty="0"/>
              <a:t>In python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5EFB-69E8-4875-F364-7A8CD1D84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3501"/>
            <a:ext cx="8596668" cy="47078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import sqlite3.</a:t>
            </a:r>
          </a:p>
          <a:p>
            <a:pPr marL="0" indent="0">
              <a:buNone/>
            </a:pPr>
            <a:r>
              <a:rPr lang="en-US" dirty="0"/>
              <a:t># write the following scripts to your python environment</a:t>
            </a:r>
          </a:p>
          <a:p>
            <a:pPr marL="0" indent="0">
              <a:buNone/>
            </a:pPr>
            <a:r>
              <a:rPr lang="en-US" dirty="0"/>
              <a:t>	 conn = sqlite3.</a:t>
            </a:r>
            <a:r>
              <a:rPr lang="en-US" dirty="0">
                <a:solidFill>
                  <a:srgbClr val="FF0000"/>
                </a:solidFill>
              </a:rPr>
              <a:t>connect</a:t>
            </a:r>
            <a:r>
              <a:rPr lang="en-US" dirty="0"/>
              <a:t>("</a:t>
            </a:r>
            <a:r>
              <a:rPr lang="en-US" dirty="0" err="1"/>
              <a:t>example.db</a:t>
            </a:r>
            <a:r>
              <a:rPr lang="en-US" dirty="0"/>
              <a:t>")  # Database file</a:t>
            </a:r>
          </a:p>
          <a:p>
            <a:pPr marL="0" indent="0">
              <a:buNone/>
            </a:pPr>
            <a:r>
              <a:rPr lang="en-US" dirty="0"/>
              <a:t>        cursor = </a:t>
            </a:r>
            <a:r>
              <a:rPr lang="en-US" dirty="0" err="1"/>
              <a:t>conn.cursor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cursor.execute</a:t>
            </a:r>
            <a:r>
              <a:rPr lang="en-US" dirty="0"/>
              <a:t>('''</a:t>
            </a:r>
          </a:p>
          <a:p>
            <a:pPr marL="0" indent="0">
              <a:buNone/>
            </a:pPr>
            <a:r>
              <a:rPr lang="en-US" dirty="0"/>
              <a:t>           CREATE TABLE IF NOT EXISTS users (</a:t>
            </a:r>
          </a:p>
          <a:p>
            <a:pPr marL="0" indent="0">
              <a:buNone/>
            </a:pPr>
            <a:r>
              <a:rPr lang="en-US" dirty="0"/>
              <a:t>               id INTEGER PRIMARY KEY,</a:t>
            </a:r>
          </a:p>
          <a:p>
            <a:pPr marL="0" indent="0">
              <a:buNone/>
            </a:pPr>
            <a:r>
              <a:rPr lang="en-US" dirty="0"/>
              <a:t>               name TEXT NOT NULL,</a:t>
            </a:r>
          </a:p>
          <a:p>
            <a:pPr marL="0" indent="0">
              <a:buNone/>
            </a:pPr>
            <a:r>
              <a:rPr lang="en-US" dirty="0"/>
              <a:t>               age INTEGER</a:t>
            </a:r>
          </a:p>
          <a:p>
            <a:pPr marL="0" indent="0">
              <a:buNone/>
            </a:pPr>
            <a:r>
              <a:rPr lang="en-US" dirty="0"/>
              <a:t>           )</a:t>
            </a:r>
          </a:p>
          <a:p>
            <a:pPr marL="0" indent="0">
              <a:buNone/>
            </a:pPr>
            <a:r>
              <a:rPr lang="en-US" dirty="0"/>
              <a:t>         ''')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conn.commit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conn.close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352B6-F539-2022-FFB4-07B9AC3BBEEB}"/>
              </a:ext>
            </a:extLst>
          </p:cNvPr>
          <p:cNvSpPr txBox="1"/>
          <p:nvPr/>
        </p:nvSpPr>
        <p:spPr>
          <a:xfrm>
            <a:off x="451448" y="6248400"/>
            <a:ext cx="98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Variable Small" pitchFamily="2" charset="0"/>
              </a:rPr>
              <a:t>Page 3</a:t>
            </a:r>
          </a:p>
        </p:txBody>
      </p:sp>
    </p:spTree>
    <p:extLst>
      <p:ext uri="{BB962C8B-B14F-4D97-AF65-F5344CB8AC3E}">
        <p14:creationId xmlns:p14="http://schemas.microsoft.com/office/powerpoint/2010/main" val="132327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2D13-E91E-047C-7755-10B9A2B9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78042"/>
            <a:ext cx="8596668" cy="645695"/>
          </a:xfrm>
        </p:spPr>
        <p:txBody>
          <a:bodyPr/>
          <a:lstStyle/>
          <a:p>
            <a:r>
              <a:rPr lang="en-US" dirty="0"/>
              <a:t>Connecting to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1414A-F72F-57CF-7789-732D36E92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33863"/>
            <a:ext cx="8596668" cy="15440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In python connecting these two databases doesn’t have much difference in syntax.</a:t>
            </a:r>
          </a:p>
          <a:p>
            <a:pPr marL="0" indent="0">
              <a:buNone/>
            </a:pPr>
            <a:r>
              <a:rPr lang="en-US" dirty="0"/>
              <a:t>	The main thing is just writing the connect() function and then write the directory of the database file and finish. Simple enough.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DF8A9-49E8-F8C4-DB55-AE10AB275DDB}"/>
              </a:ext>
            </a:extLst>
          </p:cNvPr>
          <p:cNvSpPr txBox="1"/>
          <p:nvPr/>
        </p:nvSpPr>
        <p:spPr>
          <a:xfrm>
            <a:off x="451448" y="6248400"/>
            <a:ext cx="98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Variable Small" pitchFamily="2" charset="0"/>
              </a:rPr>
              <a:t>Page 4</a:t>
            </a:r>
          </a:p>
        </p:txBody>
      </p:sp>
    </p:spTree>
    <p:extLst>
      <p:ext uri="{BB962C8B-B14F-4D97-AF65-F5344CB8AC3E}">
        <p14:creationId xmlns:p14="http://schemas.microsoft.com/office/powerpoint/2010/main" val="109044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418D-A63E-BF02-D8A9-481DDAD62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28011"/>
            <a:ext cx="7766936" cy="2522825"/>
          </a:xfrm>
        </p:spPr>
        <p:txBody>
          <a:bodyPr/>
          <a:lstStyle/>
          <a:p>
            <a:pPr algn="l"/>
            <a:r>
              <a:rPr lang="en-US" sz="4800" dirty="0"/>
              <a:t>Knowledge isn’t free you have to pay 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040C6-433C-958F-3589-4B8C31E96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Thanks for your nice attention</a:t>
            </a:r>
          </a:p>
        </p:txBody>
      </p:sp>
    </p:spTree>
    <p:extLst>
      <p:ext uri="{BB962C8B-B14F-4D97-AF65-F5344CB8AC3E}">
        <p14:creationId xmlns:p14="http://schemas.microsoft.com/office/powerpoint/2010/main" val="978549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9425</TotalTime>
  <Words>364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Segoe UI Variable Small</vt:lpstr>
      <vt:lpstr>Trebuchet MS</vt:lpstr>
      <vt:lpstr>Wingdings 3</vt:lpstr>
      <vt:lpstr>Facet</vt:lpstr>
      <vt:lpstr>Python and Database</vt:lpstr>
      <vt:lpstr>Introduction</vt:lpstr>
      <vt:lpstr>How to use and install database(SQLite)</vt:lpstr>
      <vt:lpstr>In python Area</vt:lpstr>
      <vt:lpstr>Connecting to MySQL</vt:lpstr>
      <vt:lpstr>Knowledge isn’t free you have to pay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Database</dc:title>
  <dc:creator>Software_devloper</dc:creator>
  <cp:lastModifiedBy>Software_devloper</cp:lastModifiedBy>
  <cp:revision>7</cp:revision>
  <dcterms:created xsi:type="dcterms:W3CDTF">2024-11-15T01:05:38Z</dcterms:created>
  <dcterms:modified xsi:type="dcterms:W3CDTF">2024-11-22T07:06:02Z</dcterms:modified>
</cp:coreProperties>
</file>