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82" r:id="rId4"/>
    <p:sldId id="259" r:id="rId5"/>
    <p:sldId id="292" r:id="rId6"/>
    <p:sldId id="285" r:id="rId7"/>
    <p:sldId id="294" r:id="rId8"/>
    <p:sldId id="286" r:id="rId9"/>
    <p:sldId id="258" r:id="rId10"/>
    <p:sldId id="293" r:id="rId11"/>
    <p:sldId id="289" r:id="rId12"/>
    <p:sldId id="290" r:id="rId13"/>
    <p:sldId id="287" r:id="rId14"/>
    <p:sldId id="291" r:id="rId15"/>
    <p:sldId id="288" r:id="rId16"/>
    <p:sldId id="295" r:id="rId17"/>
    <p:sldId id="296" r:id="rId18"/>
    <p:sldId id="298" r:id="rId19"/>
    <p:sldId id="297" r:id="rId20"/>
    <p:sldId id="299" r:id="rId21"/>
    <p:sldId id="272"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50"/>
    <a:srgbClr val="C715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F4808-5147-40ED-A7F0-68784E09FE0F}" v="223" dt="2021-03-15T18:23:26.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56" autoAdjust="0"/>
    <p:restoredTop sz="94681"/>
  </p:normalViewPr>
  <p:slideViewPr>
    <p:cSldViewPr snapToGrid="0" snapToObjects="1" showGuides="1">
      <p:cViewPr varScale="1">
        <p:scale>
          <a:sx n="114" d="100"/>
          <a:sy n="114" d="100"/>
        </p:scale>
        <p:origin x="1794" y="10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gnacio Solórzano" userId="196a947b3578833c" providerId="LiveId" clId="{2AFF4808-5147-40ED-A7F0-68784E09FE0F}"/>
    <pc:docChg chg="undo redo custSel addSld delSld modSld sldOrd">
      <pc:chgData name="Ignacio Solórzano" userId="196a947b3578833c" providerId="LiveId" clId="{2AFF4808-5147-40ED-A7F0-68784E09FE0F}" dt="2021-03-15T18:29:09.504" v="4663" actId="20577"/>
      <pc:docMkLst>
        <pc:docMk/>
      </pc:docMkLst>
      <pc:sldChg chg="modSp mod">
        <pc:chgData name="Ignacio Solórzano" userId="196a947b3578833c" providerId="LiveId" clId="{2AFF4808-5147-40ED-A7F0-68784E09FE0F}" dt="2021-03-15T18:25:12.450" v="4642" actId="2711"/>
        <pc:sldMkLst>
          <pc:docMk/>
          <pc:sldMk cId="3504532453" sldId="257"/>
        </pc:sldMkLst>
        <pc:spChg chg="mod">
          <ac:chgData name="Ignacio Solórzano" userId="196a947b3578833c" providerId="LiveId" clId="{2AFF4808-5147-40ED-A7F0-68784E09FE0F}" dt="2021-03-15T18:24:42.428" v="4637" actId="113"/>
          <ac:spMkLst>
            <pc:docMk/>
            <pc:sldMk cId="3504532453" sldId="257"/>
            <ac:spMk id="4" creationId="{DD7B960C-F6E1-AE45-98A6-122DB2A97B5B}"/>
          </ac:spMkLst>
        </pc:spChg>
        <pc:spChg chg="mod">
          <ac:chgData name="Ignacio Solórzano" userId="196a947b3578833c" providerId="LiveId" clId="{2AFF4808-5147-40ED-A7F0-68784E09FE0F}" dt="2021-03-15T18:25:12.450" v="4642" actId="2711"/>
          <ac:spMkLst>
            <pc:docMk/>
            <pc:sldMk cId="3504532453" sldId="257"/>
            <ac:spMk id="6" creationId="{C526CBCB-8ADA-0E48-96D7-11EEE40222DD}"/>
          </ac:spMkLst>
        </pc:spChg>
      </pc:sldChg>
      <pc:sldChg chg="addSp delSp modSp mod ord">
        <pc:chgData name="Ignacio Solórzano" userId="196a947b3578833c" providerId="LiveId" clId="{2AFF4808-5147-40ED-A7F0-68784E09FE0F}" dt="2021-03-12T16:58:18.919" v="937" actId="1036"/>
        <pc:sldMkLst>
          <pc:docMk/>
          <pc:sldMk cId="3848111679" sldId="258"/>
        </pc:sldMkLst>
        <pc:spChg chg="mod">
          <ac:chgData name="Ignacio Solórzano" userId="196a947b3578833c" providerId="LiveId" clId="{2AFF4808-5147-40ED-A7F0-68784E09FE0F}" dt="2021-03-12T16:06:51.580" v="552" actId="20577"/>
          <ac:spMkLst>
            <pc:docMk/>
            <pc:sldMk cId="3848111679" sldId="258"/>
            <ac:spMk id="3" creationId="{5379C949-80B5-CA4E-B810-B4F62F4B63E7}"/>
          </ac:spMkLst>
        </pc:spChg>
        <pc:spChg chg="add mod">
          <ac:chgData name="Ignacio Solórzano" userId="196a947b3578833c" providerId="LiveId" clId="{2AFF4808-5147-40ED-A7F0-68784E09FE0F}" dt="2021-03-12T16:14:47.413" v="827" actId="1076"/>
          <ac:spMkLst>
            <pc:docMk/>
            <pc:sldMk cId="3848111679" sldId="258"/>
            <ac:spMk id="9" creationId="{8FB9E85E-E253-40F9-A15D-A637C652D2FF}"/>
          </ac:spMkLst>
        </pc:spChg>
        <pc:spChg chg="add mod">
          <ac:chgData name="Ignacio Solórzano" userId="196a947b3578833c" providerId="LiveId" clId="{2AFF4808-5147-40ED-A7F0-68784E09FE0F}" dt="2021-03-12T16:40:32.768" v="843" actId="1035"/>
          <ac:spMkLst>
            <pc:docMk/>
            <pc:sldMk cId="3848111679" sldId="258"/>
            <ac:spMk id="10" creationId="{0CE4EBA5-F840-4287-9171-87B3186AEFB9}"/>
          </ac:spMkLst>
        </pc:spChg>
        <pc:picChg chg="add del mod modCrop">
          <ac:chgData name="Ignacio Solórzano" userId="196a947b3578833c" providerId="LiveId" clId="{2AFF4808-5147-40ED-A7F0-68784E09FE0F}" dt="2021-03-12T16:08:53.131" v="578" actId="478"/>
          <ac:picMkLst>
            <pc:docMk/>
            <pc:sldMk cId="3848111679" sldId="258"/>
            <ac:picMk id="4" creationId="{D3F14021-3B83-4C81-A509-2B9CBE0FE004}"/>
          </ac:picMkLst>
        </pc:picChg>
        <pc:picChg chg="add del mod">
          <ac:chgData name="Ignacio Solórzano" userId="196a947b3578833c" providerId="LiveId" clId="{2AFF4808-5147-40ED-A7F0-68784E09FE0F}" dt="2021-03-12T16:08:14.263" v="569" actId="478"/>
          <ac:picMkLst>
            <pc:docMk/>
            <pc:sldMk cId="3848111679" sldId="258"/>
            <ac:picMk id="6" creationId="{0AD1A9FC-CA2D-41FF-BF14-CBD806729596}"/>
          </ac:picMkLst>
        </pc:picChg>
        <pc:picChg chg="add mod">
          <ac:chgData name="Ignacio Solórzano" userId="196a947b3578833c" providerId="LiveId" clId="{2AFF4808-5147-40ED-A7F0-68784E09FE0F}" dt="2021-03-12T16:58:18.919" v="937" actId="1036"/>
          <ac:picMkLst>
            <pc:docMk/>
            <pc:sldMk cId="3848111679" sldId="258"/>
            <ac:picMk id="7" creationId="{64858247-871B-42CE-A351-4AED1B6E6A9B}"/>
          </ac:picMkLst>
        </pc:picChg>
        <pc:picChg chg="add mod">
          <ac:chgData name="Ignacio Solórzano" userId="196a947b3578833c" providerId="LiveId" clId="{2AFF4808-5147-40ED-A7F0-68784E09FE0F}" dt="2021-03-12T16:57:50.935" v="935" actId="1036"/>
          <ac:picMkLst>
            <pc:docMk/>
            <pc:sldMk cId="3848111679" sldId="258"/>
            <ac:picMk id="8" creationId="{C6412173-05EF-41D4-BBF2-B0D3234A308D}"/>
          </ac:picMkLst>
        </pc:picChg>
        <pc:picChg chg="add del mod">
          <ac:chgData name="Ignacio Solórzano" userId="196a947b3578833c" providerId="LiveId" clId="{2AFF4808-5147-40ED-A7F0-68784E09FE0F}" dt="2021-03-12T16:11:46.186" v="606" actId="478"/>
          <ac:picMkLst>
            <pc:docMk/>
            <pc:sldMk cId="3848111679" sldId="258"/>
            <ac:picMk id="1026" creationId="{4574396C-4FFD-4A00-BED4-15D5F25A93F1}"/>
          </ac:picMkLst>
        </pc:picChg>
        <pc:picChg chg="add del mod">
          <ac:chgData name="Ignacio Solórzano" userId="196a947b3578833c" providerId="LiveId" clId="{2AFF4808-5147-40ED-A7F0-68784E09FE0F}" dt="2021-03-12T16:12:10.200" v="614" actId="1076"/>
          <ac:picMkLst>
            <pc:docMk/>
            <pc:sldMk cId="3848111679" sldId="258"/>
            <ac:picMk id="1028" creationId="{DB61687E-6D0D-4D50-B4D3-544338098E10}"/>
          </ac:picMkLst>
        </pc:picChg>
        <pc:cxnChg chg="add mod">
          <ac:chgData name="Ignacio Solórzano" userId="196a947b3578833c" providerId="LiveId" clId="{2AFF4808-5147-40ED-A7F0-68784E09FE0F}" dt="2021-03-12T16:40:25.073" v="832" actId="1582"/>
          <ac:cxnSpMkLst>
            <pc:docMk/>
            <pc:sldMk cId="3848111679" sldId="258"/>
            <ac:cxnSpMk id="12" creationId="{384B9CCC-08BE-422A-B173-CA99D4C72B74}"/>
          </ac:cxnSpMkLst>
        </pc:cxnChg>
      </pc:sldChg>
      <pc:sldChg chg="modSp mod">
        <pc:chgData name="Ignacio Solórzano" userId="196a947b3578833c" providerId="LiveId" clId="{2AFF4808-5147-40ED-A7F0-68784E09FE0F}" dt="2021-03-15T18:23:16.066" v="4571" actId="1076"/>
        <pc:sldMkLst>
          <pc:docMk/>
          <pc:sldMk cId="1489297631" sldId="259"/>
        </pc:sldMkLst>
        <pc:spChg chg="mod">
          <ac:chgData name="Ignacio Solórzano" userId="196a947b3578833c" providerId="LiveId" clId="{2AFF4808-5147-40ED-A7F0-68784E09FE0F}" dt="2021-03-15T18:23:16.066" v="4571" actId="1076"/>
          <ac:spMkLst>
            <pc:docMk/>
            <pc:sldMk cId="1489297631" sldId="259"/>
            <ac:spMk id="4" creationId="{09BEE7A3-F2C2-8145-B852-24B96B83A958}"/>
          </ac:spMkLst>
        </pc:spChg>
      </pc:sldChg>
      <pc:sldChg chg="del">
        <pc:chgData name="Ignacio Solórzano" userId="196a947b3578833c" providerId="LiveId" clId="{2AFF4808-5147-40ED-A7F0-68784E09FE0F}" dt="2021-03-12T17:08:35.559" v="1692" actId="47"/>
        <pc:sldMkLst>
          <pc:docMk/>
          <pc:sldMk cId="2365573442" sldId="260"/>
        </pc:sldMkLst>
      </pc:sldChg>
      <pc:sldChg chg="del">
        <pc:chgData name="Ignacio Solórzano" userId="196a947b3578833c" providerId="LiveId" clId="{2AFF4808-5147-40ED-A7F0-68784E09FE0F}" dt="2021-03-12T17:08:20.536" v="1677" actId="47"/>
        <pc:sldMkLst>
          <pc:docMk/>
          <pc:sldMk cId="1849570174" sldId="261"/>
        </pc:sldMkLst>
      </pc:sldChg>
      <pc:sldChg chg="del">
        <pc:chgData name="Ignacio Solórzano" userId="196a947b3578833c" providerId="LiveId" clId="{2AFF4808-5147-40ED-A7F0-68784E09FE0F}" dt="2021-03-12T17:08:21.858" v="1678" actId="47"/>
        <pc:sldMkLst>
          <pc:docMk/>
          <pc:sldMk cId="491804035" sldId="262"/>
        </pc:sldMkLst>
      </pc:sldChg>
      <pc:sldChg chg="del">
        <pc:chgData name="Ignacio Solórzano" userId="196a947b3578833c" providerId="LiveId" clId="{2AFF4808-5147-40ED-A7F0-68784E09FE0F}" dt="2021-03-12T17:08:22.446" v="1679" actId="47"/>
        <pc:sldMkLst>
          <pc:docMk/>
          <pc:sldMk cId="2578989884" sldId="263"/>
        </pc:sldMkLst>
      </pc:sldChg>
      <pc:sldChg chg="del">
        <pc:chgData name="Ignacio Solórzano" userId="196a947b3578833c" providerId="LiveId" clId="{2AFF4808-5147-40ED-A7F0-68784E09FE0F}" dt="2021-03-12T17:08:23.347" v="1681" actId="47"/>
        <pc:sldMkLst>
          <pc:docMk/>
          <pc:sldMk cId="2196414424" sldId="265"/>
        </pc:sldMkLst>
      </pc:sldChg>
      <pc:sldChg chg="del">
        <pc:chgData name="Ignacio Solórzano" userId="196a947b3578833c" providerId="LiveId" clId="{2AFF4808-5147-40ED-A7F0-68784E09FE0F}" dt="2021-03-12T17:08:24.163" v="1682" actId="47"/>
        <pc:sldMkLst>
          <pc:docMk/>
          <pc:sldMk cId="2689950000" sldId="266"/>
        </pc:sldMkLst>
      </pc:sldChg>
      <pc:sldChg chg="del">
        <pc:chgData name="Ignacio Solórzano" userId="196a947b3578833c" providerId="LiveId" clId="{2AFF4808-5147-40ED-A7F0-68784E09FE0F}" dt="2021-03-12T17:08:24.931" v="1684" actId="47"/>
        <pc:sldMkLst>
          <pc:docMk/>
          <pc:sldMk cId="88533590" sldId="267"/>
        </pc:sldMkLst>
      </pc:sldChg>
      <pc:sldChg chg="del">
        <pc:chgData name="Ignacio Solórzano" userId="196a947b3578833c" providerId="LiveId" clId="{2AFF4808-5147-40ED-A7F0-68784E09FE0F}" dt="2021-03-12T17:08:25.914" v="1686" actId="47"/>
        <pc:sldMkLst>
          <pc:docMk/>
          <pc:sldMk cId="2405512250" sldId="268"/>
        </pc:sldMkLst>
      </pc:sldChg>
      <pc:sldChg chg="del">
        <pc:chgData name="Ignacio Solórzano" userId="196a947b3578833c" providerId="LiveId" clId="{2AFF4808-5147-40ED-A7F0-68784E09FE0F}" dt="2021-03-12T17:08:22.899" v="1680" actId="47"/>
        <pc:sldMkLst>
          <pc:docMk/>
          <pc:sldMk cId="3036647107" sldId="269"/>
        </pc:sldMkLst>
      </pc:sldChg>
      <pc:sldChg chg="del">
        <pc:chgData name="Ignacio Solórzano" userId="196a947b3578833c" providerId="LiveId" clId="{2AFF4808-5147-40ED-A7F0-68784E09FE0F}" dt="2021-03-12T17:08:24.397" v="1683" actId="47"/>
        <pc:sldMkLst>
          <pc:docMk/>
          <pc:sldMk cId="2810660563" sldId="270"/>
        </pc:sldMkLst>
      </pc:sldChg>
      <pc:sldChg chg="del">
        <pc:chgData name="Ignacio Solórzano" userId="196a947b3578833c" providerId="LiveId" clId="{2AFF4808-5147-40ED-A7F0-68784E09FE0F}" dt="2021-03-12T17:08:26.509" v="1687" actId="47"/>
        <pc:sldMkLst>
          <pc:docMk/>
          <pc:sldMk cId="2996844330" sldId="271"/>
        </pc:sldMkLst>
      </pc:sldChg>
      <pc:sldChg chg="addSp delSp modSp mod ord">
        <pc:chgData name="Ignacio Solórzano" userId="196a947b3578833c" providerId="LiveId" clId="{2AFF4808-5147-40ED-A7F0-68784E09FE0F}" dt="2021-03-15T18:29:09.504" v="4663" actId="20577"/>
        <pc:sldMkLst>
          <pc:docMk/>
          <pc:sldMk cId="3544474714" sldId="272"/>
        </pc:sldMkLst>
        <pc:spChg chg="add del mod">
          <ac:chgData name="Ignacio Solórzano" userId="196a947b3578833c" providerId="LiveId" clId="{2AFF4808-5147-40ED-A7F0-68784E09FE0F}" dt="2021-03-15T16:43:32.366" v="3268" actId="478"/>
          <ac:spMkLst>
            <pc:docMk/>
            <pc:sldMk cId="3544474714" sldId="272"/>
            <ac:spMk id="5" creationId="{B703BBF7-A2F5-4090-A675-A6926FB8F130}"/>
          </ac:spMkLst>
        </pc:spChg>
        <pc:spChg chg="add mod">
          <ac:chgData name="Ignacio Solórzano" userId="196a947b3578833c" providerId="LiveId" clId="{2AFF4808-5147-40ED-A7F0-68784E09FE0F}" dt="2021-03-15T18:29:09.504" v="4663" actId="20577"/>
          <ac:spMkLst>
            <pc:docMk/>
            <pc:sldMk cId="3544474714" sldId="272"/>
            <ac:spMk id="6" creationId="{1F87666C-1FE2-4FE4-946D-84AA0F611522}"/>
          </ac:spMkLst>
        </pc:spChg>
        <pc:spChg chg="del">
          <ac:chgData name="Ignacio Solórzano" userId="196a947b3578833c" providerId="LiveId" clId="{2AFF4808-5147-40ED-A7F0-68784E09FE0F}" dt="2021-03-15T16:43:40.719" v="3270" actId="478"/>
          <ac:spMkLst>
            <pc:docMk/>
            <pc:sldMk cId="3544474714" sldId="272"/>
            <ac:spMk id="9" creationId="{0087AA53-A2BE-554B-AAE4-C6D527006499}"/>
          </ac:spMkLst>
        </pc:spChg>
      </pc:sldChg>
      <pc:sldChg chg="del">
        <pc:chgData name="Ignacio Solórzano" userId="196a947b3578833c" providerId="LiveId" clId="{2AFF4808-5147-40ED-A7F0-68784E09FE0F}" dt="2021-03-12T17:08:27.779" v="1689" actId="47"/>
        <pc:sldMkLst>
          <pc:docMk/>
          <pc:sldMk cId="2382649377" sldId="273"/>
        </pc:sldMkLst>
      </pc:sldChg>
      <pc:sldChg chg="del">
        <pc:chgData name="Ignacio Solórzano" userId="196a947b3578833c" providerId="LiveId" clId="{2AFF4808-5147-40ED-A7F0-68784E09FE0F}" dt="2021-03-12T17:08:28.476" v="1690" actId="47"/>
        <pc:sldMkLst>
          <pc:docMk/>
          <pc:sldMk cId="3631031155" sldId="275"/>
        </pc:sldMkLst>
      </pc:sldChg>
      <pc:sldChg chg="del">
        <pc:chgData name="Ignacio Solórzano" userId="196a947b3578833c" providerId="LiveId" clId="{2AFF4808-5147-40ED-A7F0-68784E09FE0F}" dt="2021-03-12T17:08:25.596" v="1685" actId="47"/>
        <pc:sldMkLst>
          <pc:docMk/>
          <pc:sldMk cId="2334327496" sldId="277"/>
        </pc:sldMkLst>
      </pc:sldChg>
      <pc:sldChg chg="del">
        <pc:chgData name="Ignacio Solórzano" userId="196a947b3578833c" providerId="LiveId" clId="{2AFF4808-5147-40ED-A7F0-68784E09FE0F}" dt="2021-03-12T17:08:26.989" v="1688" actId="47"/>
        <pc:sldMkLst>
          <pc:docMk/>
          <pc:sldMk cId="499854839" sldId="278"/>
        </pc:sldMkLst>
      </pc:sldChg>
      <pc:sldChg chg="modSp mod">
        <pc:chgData name="Ignacio Solórzano" userId="196a947b3578833c" providerId="LiveId" clId="{2AFF4808-5147-40ED-A7F0-68784E09FE0F}" dt="2021-03-15T13:43:47.751" v="1803"/>
        <pc:sldMkLst>
          <pc:docMk/>
          <pc:sldMk cId="1491976537" sldId="279"/>
        </pc:sldMkLst>
        <pc:spChg chg="mod">
          <ac:chgData name="Ignacio Solórzano" userId="196a947b3578833c" providerId="LiveId" clId="{2AFF4808-5147-40ED-A7F0-68784E09FE0F}" dt="2021-03-15T13:43:47.751" v="1803"/>
          <ac:spMkLst>
            <pc:docMk/>
            <pc:sldMk cId="1491976537" sldId="279"/>
            <ac:spMk id="11" creationId="{00CC22B5-8500-2C45-91DE-A596A6DF1C3B}"/>
          </ac:spMkLst>
        </pc:spChg>
      </pc:sldChg>
      <pc:sldChg chg="modSp mod">
        <pc:chgData name="Ignacio Solórzano" userId="196a947b3578833c" providerId="LiveId" clId="{2AFF4808-5147-40ED-A7F0-68784E09FE0F}" dt="2021-03-15T16:47:06.436" v="3281" actId="1076"/>
        <pc:sldMkLst>
          <pc:docMk/>
          <pc:sldMk cId="1067902553" sldId="281"/>
        </pc:sldMkLst>
        <pc:picChg chg="mod">
          <ac:chgData name="Ignacio Solórzano" userId="196a947b3578833c" providerId="LiveId" clId="{2AFF4808-5147-40ED-A7F0-68784E09FE0F}" dt="2021-03-15T16:47:06.436" v="3281" actId="1076"/>
          <ac:picMkLst>
            <pc:docMk/>
            <pc:sldMk cId="1067902553" sldId="281"/>
            <ac:picMk id="7" creationId="{B067532E-7508-4245-8E91-38CA363A61A7}"/>
          </ac:picMkLst>
        </pc:picChg>
      </pc:sldChg>
      <pc:sldChg chg="modSp mod">
        <pc:chgData name="Ignacio Solórzano" userId="196a947b3578833c" providerId="LiveId" clId="{2AFF4808-5147-40ED-A7F0-68784E09FE0F}" dt="2021-03-15T15:21:27.459" v="2250" actId="20577"/>
        <pc:sldMkLst>
          <pc:docMk/>
          <pc:sldMk cId="3910033973" sldId="282"/>
        </pc:sldMkLst>
        <pc:spChg chg="mod">
          <ac:chgData name="Ignacio Solórzano" userId="196a947b3578833c" providerId="LiveId" clId="{2AFF4808-5147-40ED-A7F0-68784E09FE0F}" dt="2021-03-15T15:21:27.459" v="2250" actId="20577"/>
          <ac:spMkLst>
            <pc:docMk/>
            <pc:sldMk cId="3910033973" sldId="282"/>
            <ac:spMk id="19" creationId="{5C31AA8E-0B9E-43DE-A04C-444A74F77D9B}"/>
          </ac:spMkLst>
        </pc:spChg>
      </pc:sldChg>
      <pc:sldChg chg="del">
        <pc:chgData name="Ignacio Solórzano" userId="196a947b3578833c" providerId="LiveId" clId="{2AFF4808-5147-40ED-A7F0-68784E09FE0F}" dt="2021-03-15T18:21:56.659" v="4536" actId="2696"/>
        <pc:sldMkLst>
          <pc:docMk/>
          <pc:sldMk cId="3785022275" sldId="283"/>
        </pc:sldMkLst>
      </pc:sldChg>
      <pc:sldChg chg="del">
        <pc:chgData name="Ignacio Solórzano" userId="196a947b3578833c" providerId="LiveId" clId="{2AFF4808-5147-40ED-A7F0-68784E09FE0F}" dt="2021-03-12T17:08:34.582" v="1691" actId="47"/>
        <pc:sldMkLst>
          <pc:docMk/>
          <pc:sldMk cId="189456217" sldId="284"/>
        </pc:sldMkLst>
      </pc:sldChg>
      <pc:sldChg chg="addSp delSp modSp mod">
        <pc:chgData name="Ignacio Solórzano" userId="196a947b3578833c" providerId="LiveId" clId="{2AFF4808-5147-40ED-A7F0-68784E09FE0F}" dt="2021-03-15T14:53:16.177" v="2144" actId="1076"/>
        <pc:sldMkLst>
          <pc:docMk/>
          <pc:sldMk cId="471607056" sldId="285"/>
        </pc:sldMkLst>
        <pc:spChg chg="add mod">
          <ac:chgData name="Ignacio Solórzano" userId="196a947b3578833c" providerId="LiveId" clId="{2AFF4808-5147-40ED-A7F0-68784E09FE0F}" dt="2021-03-15T14:52:44.341" v="2136" actId="1076"/>
          <ac:spMkLst>
            <pc:docMk/>
            <pc:sldMk cId="471607056" sldId="285"/>
            <ac:spMk id="2" creationId="{5C2FF540-1403-4ACF-BFBC-40DBED40EE84}"/>
          </ac:spMkLst>
        </pc:spChg>
        <pc:spChg chg="mod">
          <ac:chgData name="Ignacio Solórzano" userId="196a947b3578833c" providerId="LiveId" clId="{2AFF4808-5147-40ED-A7F0-68784E09FE0F}" dt="2021-03-12T17:07:51.208" v="1675" actId="20577"/>
          <ac:spMkLst>
            <pc:docMk/>
            <pc:sldMk cId="471607056" sldId="285"/>
            <ac:spMk id="5" creationId="{8B714281-3974-8549-B509-9AD67893AA9A}"/>
          </ac:spMkLst>
        </pc:spChg>
        <pc:spChg chg="mod">
          <ac:chgData name="Ignacio Solórzano" userId="196a947b3578833c" providerId="LiveId" clId="{2AFF4808-5147-40ED-A7F0-68784E09FE0F}" dt="2021-03-12T14:00:33.876" v="29" actId="1076"/>
          <ac:spMkLst>
            <pc:docMk/>
            <pc:sldMk cId="471607056" sldId="285"/>
            <ac:spMk id="8" creationId="{DA0EABBD-D6AC-4BA6-9797-EB5CFBE6F92F}"/>
          </ac:spMkLst>
        </pc:spChg>
        <pc:spChg chg="add mod">
          <ac:chgData name="Ignacio Solórzano" userId="196a947b3578833c" providerId="LiveId" clId="{2AFF4808-5147-40ED-A7F0-68784E09FE0F}" dt="2021-03-15T14:52:08.262" v="2126" actId="1076"/>
          <ac:spMkLst>
            <pc:docMk/>
            <pc:sldMk cId="471607056" sldId="285"/>
            <ac:spMk id="9" creationId="{ECB36B83-41B3-46FF-8A13-8826D907904E}"/>
          </ac:spMkLst>
        </pc:spChg>
        <pc:spChg chg="add mod">
          <ac:chgData name="Ignacio Solórzano" userId="196a947b3578833c" providerId="LiveId" clId="{2AFF4808-5147-40ED-A7F0-68784E09FE0F}" dt="2021-03-15T14:53:16.177" v="2144" actId="1076"/>
          <ac:spMkLst>
            <pc:docMk/>
            <pc:sldMk cId="471607056" sldId="285"/>
            <ac:spMk id="11" creationId="{95334DE5-2082-4DC4-8C97-9763321F5C1D}"/>
          </ac:spMkLst>
        </pc:spChg>
        <pc:spChg chg="add mod">
          <ac:chgData name="Ignacio Solórzano" userId="196a947b3578833c" providerId="LiveId" clId="{2AFF4808-5147-40ED-A7F0-68784E09FE0F}" dt="2021-03-15T14:52:19.593" v="2130" actId="1076"/>
          <ac:spMkLst>
            <pc:docMk/>
            <pc:sldMk cId="471607056" sldId="285"/>
            <ac:spMk id="13" creationId="{A79ACFA0-E478-4A87-9567-EAD9FC927978}"/>
          </ac:spMkLst>
        </pc:spChg>
        <pc:spChg chg="add mod">
          <ac:chgData name="Ignacio Solórzano" userId="196a947b3578833c" providerId="LiveId" clId="{2AFF4808-5147-40ED-A7F0-68784E09FE0F}" dt="2021-03-15T14:52:24.764" v="2132" actId="1076"/>
          <ac:spMkLst>
            <pc:docMk/>
            <pc:sldMk cId="471607056" sldId="285"/>
            <ac:spMk id="14" creationId="{C2C4CC8F-F5AF-4215-BF77-CADD5414903A}"/>
          </ac:spMkLst>
        </pc:spChg>
        <pc:spChg chg="del">
          <ac:chgData name="Ignacio Solórzano" userId="196a947b3578833c" providerId="LiveId" clId="{2AFF4808-5147-40ED-A7F0-68784E09FE0F}" dt="2021-03-12T14:00:44.479" v="30" actId="478"/>
          <ac:spMkLst>
            <pc:docMk/>
            <pc:sldMk cId="471607056" sldId="285"/>
            <ac:spMk id="14" creationId="{DB08CC0F-ACD8-41CE-AE6B-EF02AFCABBFB}"/>
          </ac:spMkLst>
        </pc:spChg>
        <pc:spChg chg="add mod">
          <ac:chgData name="Ignacio Solórzano" userId="196a947b3578833c" providerId="LiveId" clId="{2AFF4808-5147-40ED-A7F0-68784E09FE0F}" dt="2021-03-15T14:53:12.138" v="2143" actId="1076"/>
          <ac:spMkLst>
            <pc:docMk/>
            <pc:sldMk cId="471607056" sldId="285"/>
            <ac:spMk id="15" creationId="{855F82C9-3580-449E-B55C-A8E638D940CE}"/>
          </ac:spMkLst>
        </pc:spChg>
        <pc:picChg chg="add mod ord">
          <ac:chgData name="Ignacio Solórzano" userId="196a947b3578833c" providerId="LiveId" clId="{2AFF4808-5147-40ED-A7F0-68784E09FE0F}" dt="2021-03-15T14:52:58.878" v="2141" actId="1076"/>
          <ac:picMkLst>
            <pc:docMk/>
            <pc:sldMk cId="471607056" sldId="285"/>
            <ac:picMk id="3" creationId="{278B169B-018B-4D0A-B65E-AEDBC8DC87C2}"/>
          </ac:picMkLst>
        </pc:picChg>
        <pc:picChg chg="del">
          <ac:chgData name="Ignacio Solórzano" userId="196a947b3578833c" providerId="LiveId" clId="{2AFF4808-5147-40ED-A7F0-68784E09FE0F}" dt="2021-03-12T14:21:18.474" v="56" actId="478"/>
          <ac:picMkLst>
            <pc:docMk/>
            <pc:sldMk cId="471607056" sldId="285"/>
            <ac:picMk id="6" creationId="{3EC49CBE-DE5E-4529-AA30-513D3CCB1822}"/>
          </ac:picMkLst>
        </pc:picChg>
        <pc:picChg chg="add del mod">
          <ac:chgData name="Ignacio Solórzano" userId="196a947b3578833c" providerId="LiveId" clId="{2AFF4808-5147-40ED-A7F0-68784E09FE0F}" dt="2021-03-12T14:20:30.082" v="44" actId="478"/>
          <ac:picMkLst>
            <pc:docMk/>
            <pc:sldMk cId="471607056" sldId="285"/>
            <ac:picMk id="7" creationId="{CB6D5D09-BFA9-45C9-8351-DF62CF2263D5}"/>
          </ac:picMkLst>
        </pc:picChg>
        <pc:picChg chg="add mod">
          <ac:chgData name="Ignacio Solórzano" userId="196a947b3578833c" providerId="LiveId" clId="{2AFF4808-5147-40ED-A7F0-68784E09FE0F}" dt="2021-03-12T14:20:56.773" v="52" actId="1076"/>
          <ac:picMkLst>
            <pc:docMk/>
            <pc:sldMk cId="471607056" sldId="285"/>
            <ac:picMk id="10" creationId="{911B72EE-B4D7-435E-888E-590533C7BF96}"/>
          </ac:picMkLst>
        </pc:picChg>
        <pc:picChg chg="add mod modCrop">
          <ac:chgData name="Ignacio Solórzano" userId="196a947b3578833c" providerId="LiveId" clId="{2AFF4808-5147-40ED-A7F0-68784E09FE0F}" dt="2021-03-15T14:50:37.854" v="2081" actId="1076"/>
          <ac:picMkLst>
            <pc:docMk/>
            <pc:sldMk cId="471607056" sldId="285"/>
            <ac:picMk id="12" creationId="{A6DD544B-19A9-4026-BB1F-9CE946EBA210}"/>
          </ac:picMkLst>
        </pc:picChg>
        <pc:picChg chg="del">
          <ac:chgData name="Ignacio Solórzano" userId="196a947b3578833c" providerId="LiveId" clId="{2AFF4808-5147-40ED-A7F0-68784E09FE0F}" dt="2021-03-12T14:19:43.393" v="32" actId="478"/>
          <ac:picMkLst>
            <pc:docMk/>
            <pc:sldMk cId="471607056" sldId="285"/>
            <ac:picMk id="16" creationId="{34345477-A051-4859-81A4-8DA9F561D9FD}"/>
          </ac:picMkLst>
        </pc:picChg>
        <pc:picChg chg="del">
          <ac:chgData name="Ignacio Solórzano" userId="196a947b3578833c" providerId="LiveId" clId="{2AFF4808-5147-40ED-A7F0-68784E09FE0F}" dt="2021-03-12T14:20:16.642" v="38" actId="478"/>
          <ac:picMkLst>
            <pc:docMk/>
            <pc:sldMk cId="471607056" sldId="285"/>
            <ac:picMk id="18" creationId="{E69D7347-25C6-4608-9161-AA4A0BC3FD4B}"/>
          </ac:picMkLst>
        </pc:picChg>
      </pc:sldChg>
      <pc:sldChg chg="addSp delSp modSp mod">
        <pc:chgData name="Ignacio Solórzano" userId="196a947b3578833c" providerId="LiveId" clId="{2AFF4808-5147-40ED-A7F0-68784E09FE0F}" dt="2021-03-14T20:47:51.583" v="1693" actId="20577"/>
        <pc:sldMkLst>
          <pc:docMk/>
          <pc:sldMk cId="1114991945" sldId="286"/>
        </pc:sldMkLst>
        <pc:spChg chg="mod">
          <ac:chgData name="Ignacio Solórzano" userId="196a947b3578833c" providerId="LiveId" clId="{2AFF4808-5147-40ED-A7F0-68784E09FE0F}" dt="2021-03-12T15:12:19.804" v="338" actId="20577"/>
          <ac:spMkLst>
            <pc:docMk/>
            <pc:sldMk cId="1114991945" sldId="286"/>
            <ac:spMk id="5" creationId="{8B714281-3974-8549-B509-9AD67893AA9A}"/>
          </ac:spMkLst>
        </pc:spChg>
        <pc:spChg chg="add mod">
          <ac:chgData name="Ignacio Solórzano" userId="196a947b3578833c" providerId="LiveId" clId="{2AFF4808-5147-40ED-A7F0-68784E09FE0F}" dt="2021-03-14T20:47:51.583" v="1693" actId="20577"/>
          <ac:spMkLst>
            <pc:docMk/>
            <pc:sldMk cId="1114991945" sldId="286"/>
            <ac:spMk id="11" creationId="{386FF321-1D2D-43A7-AFB6-29DFFD94E14B}"/>
          </ac:spMkLst>
        </pc:spChg>
        <pc:picChg chg="add del mod">
          <ac:chgData name="Ignacio Solórzano" userId="196a947b3578833c" providerId="LiveId" clId="{2AFF4808-5147-40ED-A7F0-68784E09FE0F}" dt="2021-03-12T14:52:16.529" v="67" actId="478"/>
          <ac:picMkLst>
            <pc:docMk/>
            <pc:sldMk cId="1114991945" sldId="286"/>
            <ac:picMk id="3" creationId="{9A7D5C3C-C5FD-42F1-9414-7E289033BE7C}"/>
          </ac:picMkLst>
        </pc:picChg>
        <pc:picChg chg="add del mod modCrop">
          <ac:chgData name="Ignacio Solórzano" userId="196a947b3578833c" providerId="LiveId" clId="{2AFF4808-5147-40ED-A7F0-68784E09FE0F}" dt="2021-03-12T15:08:07.191" v="84" actId="478"/>
          <ac:picMkLst>
            <pc:docMk/>
            <pc:sldMk cId="1114991945" sldId="286"/>
            <ac:picMk id="6" creationId="{CF0F8EED-8CC4-4140-80ED-B841B0BAE295}"/>
          </ac:picMkLst>
        </pc:picChg>
        <pc:picChg chg="mod">
          <ac:chgData name="Ignacio Solórzano" userId="196a947b3578833c" providerId="LiveId" clId="{2AFF4808-5147-40ED-A7F0-68784E09FE0F}" dt="2021-03-12T15:09:06.360" v="95" actId="1076"/>
          <ac:picMkLst>
            <pc:docMk/>
            <pc:sldMk cId="1114991945" sldId="286"/>
            <ac:picMk id="7" creationId="{C1ED366F-3E65-45FA-BD72-003494E6A8BF}"/>
          </ac:picMkLst>
        </pc:picChg>
        <pc:picChg chg="add mod modCrop">
          <ac:chgData name="Ignacio Solórzano" userId="196a947b3578833c" providerId="LiveId" clId="{2AFF4808-5147-40ED-A7F0-68784E09FE0F}" dt="2021-03-12T15:08:55.807" v="93" actId="1076"/>
          <ac:picMkLst>
            <pc:docMk/>
            <pc:sldMk cId="1114991945" sldId="286"/>
            <ac:picMk id="9" creationId="{6FE1F5A5-88E7-4596-A3D4-CD0F1B854412}"/>
          </ac:picMkLst>
        </pc:picChg>
        <pc:picChg chg="mod">
          <ac:chgData name="Ignacio Solórzano" userId="196a947b3578833c" providerId="LiveId" clId="{2AFF4808-5147-40ED-A7F0-68784E09FE0F}" dt="2021-03-12T15:09:00.406" v="94" actId="1076"/>
          <ac:picMkLst>
            <pc:docMk/>
            <pc:sldMk cId="1114991945" sldId="286"/>
            <ac:picMk id="10" creationId="{581AED64-3843-4C93-91A4-B336A2835C28}"/>
          </ac:picMkLst>
        </pc:picChg>
      </pc:sldChg>
      <pc:sldChg chg="addSp delSp modSp mod">
        <pc:chgData name="Ignacio Solórzano" userId="196a947b3578833c" providerId="LiveId" clId="{2AFF4808-5147-40ED-A7F0-68784E09FE0F}" dt="2021-03-15T15:18:52.790" v="2235" actId="20577"/>
        <pc:sldMkLst>
          <pc:docMk/>
          <pc:sldMk cId="2303826802" sldId="287"/>
        </pc:sldMkLst>
        <pc:spChg chg="mod">
          <ac:chgData name="Ignacio Solórzano" userId="196a947b3578833c" providerId="LiveId" clId="{2AFF4808-5147-40ED-A7F0-68784E09FE0F}" dt="2021-03-15T15:18:52.790" v="2235" actId="20577"/>
          <ac:spMkLst>
            <pc:docMk/>
            <pc:sldMk cId="2303826802" sldId="287"/>
            <ac:spMk id="5" creationId="{8B714281-3974-8549-B509-9AD67893AA9A}"/>
          </ac:spMkLst>
        </pc:spChg>
        <pc:picChg chg="add mod">
          <ac:chgData name="Ignacio Solórzano" userId="196a947b3578833c" providerId="LiveId" clId="{2AFF4808-5147-40ED-A7F0-68784E09FE0F}" dt="2021-03-12T15:49:01.048" v="535" actId="14100"/>
          <ac:picMkLst>
            <pc:docMk/>
            <pc:sldMk cId="2303826802" sldId="287"/>
            <ac:picMk id="3" creationId="{23BA0C57-A2AB-4CBC-AF54-4800F4129FC7}"/>
          </ac:picMkLst>
        </pc:picChg>
        <pc:picChg chg="del">
          <ac:chgData name="Ignacio Solórzano" userId="196a947b3578833c" providerId="LiveId" clId="{2AFF4808-5147-40ED-A7F0-68784E09FE0F}" dt="2021-03-12T15:48:46.917" v="532" actId="478"/>
          <ac:picMkLst>
            <pc:docMk/>
            <pc:sldMk cId="2303826802" sldId="287"/>
            <ac:picMk id="9" creationId="{D2D0FCB9-EF26-4A22-BE40-CF307F3BC68A}"/>
          </ac:picMkLst>
        </pc:picChg>
      </pc:sldChg>
      <pc:sldChg chg="addSp delSp modSp mod">
        <pc:chgData name="Ignacio Solórzano" userId="196a947b3578833c" providerId="LiveId" clId="{2AFF4808-5147-40ED-A7F0-68784E09FE0F}" dt="2021-03-15T18:28:34.919" v="4644" actId="207"/>
        <pc:sldMkLst>
          <pc:docMk/>
          <pc:sldMk cId="3817507433" sldId="288"/>
        </pc:sldMkLst>
        <pc:spChg chg="mod">
          <ac:chgData name="Ignacio Solórzano" userId="196a947b3578833c" providerId="LiveId" clId="{2AFF4808-5147-40ED-A7F0-68784E09FE0F}" dt="2021-03-15T15:18:44.182" v="2229" actId="20577"/>
          <ac:spMkLst>
            <pc:docMk/>
            <pc:sldMk cId="3817507433" sldId="288"/>
            <ac:spMk id="5" creationId="{8B714281-3974-8549-B509-9AD67893AA9A}"/>
          </ac:spMkLst>
        </pc:spChg>
        <pc:spChg chg="add mod">
          <ac:chgData name="Ignacio Solórzano" userId="196a947b3578833c" providerId="LiveId" clId="{2AFF4808-5147-40ED-A7F0-68784E09FE0F}" dt="2021-03-15T15:50:56.574" v="2860" actId="20577"/>
          <ac:spMkLst>
            <pc:docMk/>
            <pc:sldMk cId="3817507433" sldId="288"/>
            <ac:spMk id="6" creationId="{C27C430F-DF7C-426A-AD81-5FB31DC9E366}"/>
          </ac:spMkLst>
        </pc:spChg>
        <pc:spChg chg="add mod">
          <ac:chgData name="Ignacio Solórzano" userId="196a947b3578833c" providerId="LiveId" clId="{2AFF4808-5147-40ED-A7F0-68784E09FE0F}" dt="2021-03-15T18:28:34.919" v="4644" actId="207"/>
          <ac:spMkLst>
            <pc:docMk/>
            <pc:sldMk cId="3817507433" sldId="288"/>
            <ac:spMk id="7" creationId="{E22FEAC1-FB74-489F-947D-8AECE4A20D9A}"/>
          </ac:spMkLst>
        </pc:spChg>
        <pc:spChg chg="add mod">
          <ac:chgData name="Ignacio Solórzano" userId="196a947b3578833c" providerId="LiveId" clId="{2AFF4808-5147-40ED-A7F0-68784E09FE0F}" dt="2021-03-15T18:28:34.919" v="4644" actId="207"/>
          <ac:spMkLst>
            <pc:docMk/>
            <pc:sldMk cId="3817507433" sldId="288"/>
            <ac:spMk id="8" creationId="{E093313E-DBC3-43EB-AF9B-80D75FD70392}"/>
          </ac:spMkLst>
        </pc:spChg>
        <pc:spChg chg="add del mod">
          <ac:chgData name="Ignacio Solórzano" userId="196a947b3578833c" providerId="LiveId" clId="{2AFF4808-5147-40ED-A7F0-68784E09FE0F}" dt="2021-03-15T15:46:59.310" v="2748" actId="478"/>
          <ac:spMkLst>
            <pc:docMk/>
            <pc:sldMk cId="3817507433" sldId="288"/>
            <ac:spMk id="9" creationId="{E258A7FC-EDD2-4DF3-8E96-4D2E372C68B2}"/>
          </ac:spMkLst>
        </pc:spChg>
        <pc:spChg chg="add del mod">
          <ac:chgData name="Ignacio Solórzano" userId="196a947b3578833c" providerId="LiveId" clId="{2AFF4808-5147-40ED-A7F0-68784E09FE0F}" dt="2021-03-15T15:46:57.638" v="2747" actId="478"/>
          <ac:spMkLst>
            <pc:docMk/>
            <pc:sldMk cId="3817507433" sldId="288"/>
            <ac:spMk id="10" creationId="{B51E5A85-C801-4B7A-B125-CD36035606CC}"/>
          </ac:spMkLst>
        </pc:spChg>
        <pc:spChg chg="add mod">
          <ac:chgData name="Ignacio Solórzano" userId="196a947b3578833c" providerId="LiveId" clId="{2AFF4808-5147-40ED-A7F0-68784E09FE0F}" dt="2021-03-15T18:28:34.919" v="4644" actId="207"/>
          <ac:spMkLst>
            <pc:docMk/>
            <pc:sldMk cId="3817507433" sldId="288"/>
            <ac:spMk id="11" creationId="{882A1B43-A583-4585-AD4E-7EEBC1869079}"/>
          </ac:spMkLst>
        </pc:spChg>
        <pc:spChg chg="add mod">
          <ac:chgData name="Ignacio Solórzano" userId="196a947b3578833c" providerId="LiveId" clId="{2AFF4808-5147-40ED-A7F0-68784E09FE0F}" dt="2021-03-15T18:28:34.919" v="4644" actId="207"/>
          <ac:spMkLst>
            <pc:docMk/>
            <pc:sldMk cId="3817507433" sldId="288"/>
            <ac:spMk id="12" creationId="{6C0E13A2-2E45-4BD1-B54E-7148BB0954B0}"/>
          </ac:spMkLst>
        </pc:spChg>
        <pc:spChg chg="add mod">
          <ac:chgData name="Ignacio Solórzano" userId="196a947b3578833c" providerId="LiveId" clId="{2AFF4808-5147-40ED-A7F0-68784E09FE0F}" dt="2021-03-15T18:28:34.919" v="4644" actId="207"/>
          <ac:spMkLst>
            <pc:docMk/>
            <pc:sldMk cId="3817507433" sldId="288"/>
            <ac:spMk id="13" creationId="{2C622815-CFCC-4B2E-BAAD-9565BDD5B22E}"/>
          </ac:spMkLst>
        </pc:spChg>
        <pc:spChg chg="add mod">
          <ac:chgData name="Ignacio Solórzano" userId="196a947b3578833c" providerId="LiveId" clId="{2AFF4808-5147-40ED-A7F0-68784E09FE0F}" dt="2021-03-15T18:28:34.919" v="4644" actId="207"/>
          <ac:spMkLst>
            <pc:docMk/>
            <pc:sldMk cId="3817507433" sldId="288"/>
            <ac:spMk id="14" creationId="{20678A1B-DD55-4323-B423-FAACC1D1083B}"/>
          </ac:spMkLst>
        </pc:spChg>
        <pc:spChg chg="add del mod">
          <ac:chgData name="Ignacio Solórzano" userId="196a947b3578833c" providerId="LiveId" clId="{2AFF4808-5147-40ED-A7F0-68784E09FE0F}" dt="2021-03-15T15:47:21.989" v="2762" actId="478"/>
          <ac:spMkLst>
            <pc:docMk/>
            <pc:sldMk cId="3817507433" sldId="288"/>
            <ac:spMk id="15" creationId="{0CD79292-0B15-42F2-8E09-A52E10B7B560}"/>
          </ac:spMkLst>
        </pc:spChg>
        <pc:spChg chg="add del mod">
          <ac:chgData name="Ignacio Solórzano" userId="196a947b3578833c" providerId="LiveId" clId="{2AFF4808-5147-40ED-A7F0-68784E09FE0F}" dt="2021-03-15T15:47:18.669" v="2759" actId="478"/>
          <ac:spMkLst>
            <pc:docMk/>
            <pc:sldMk cId="3817507433" sldId="288"/>
            <ac:spMk id="16" creationId="{F5A24E42-3A0F-4DEE-9585-BE86EBEE0B90}"/>
          </ac:spMkLst>
        </pc:spChg>
        <pc:spChg chg="add del mod">
          <ac:chgData name="Ignacio Solórzano" userId="196a947b3578833c" providerId="LiveId" clId="{2AFF4808-5147-40ED-A7F0-68784E09FE0F}" dt="2021-03-15T15:47:20.413" v="2761" actId="478"/>
          <ac:spMkLst>
            <pc:docMk/>
            <pc:sldMk cId="3817507433" sldId="288"/>
            <ac:spMk id="17" creationId="{AA256D00-1F23-47C2-9506-CA24DCDB5B3F}"/>
          </ac:spMkLst>
        </pc:spChg>
        <pc:spChg chg="add mod">
          <ac:chgData name="Ignacio Solórzano" userId="196a947b3578833c" providerId="LiveId" clId="{2AFF4808-5147-40ED-A7F0-68784E09FE0F}" dt="2021-03-15T18:28:34.919" v="4644" actId="207"/>
          <ac:spMkLst>
            <pc:docMk/>
            <pc:sldMk cId="3817507433" sldId="288"/>
            <ac:spMk id="18" creationId="{5662B69A-7A4C-4B8A-9C34-47765D4E3D91}"/>
          </ac:spMkLst>
        </pc:spChg>
        <pc:spChg chg="add mod">
          <ac:chgData name="Ignacio Solórzano" userId="196a947b3578833c" providerId="LiveId" clId="{2AFF4808-5147-40ED-A7F0-68784E09FE0F}" dt="2021-03-15T18:28:34.919" v="4644" actId="207"/>
          <ac:spMkLst>
            <pc:docMk/>
            <pc:sldMk cId="3817507433" sldId="288"/>
            <ac:spMk id="19" creationId="{91BF722C-EAFC-4044-8080-D9FAF09A7AE9}"/>
          </ac:spMkLst>
        </pc:spChg>
        <pc:spChg chg="add mod">
          <ac:chgData name="Ignacio Solórzano" userId="196a947b3578833c" providerId="LiveId" clId="{2AFF4808-5147-40ED-A7F0-68784E09FE0F}" dt="2021-03-15T18:28:34.919" v="4644" actId="207"/>
          <ac:spMkLst>
            <pc:docMk/>
            <pc:sldMk cId="3817507433" sldId="288"/>
            <ac:spMk id="20" creationId="{15964039-D6B1-4A31-9162-33B5602871E1}"/>
          </ac:spMkLst>
        </pc:spChg>
        <pc:spChg chg="add mod">
          <ac:chgData name="Ignacio Solórzano" userId="196a947b3578833c" providerId="LiveId" clId="{2AFF4808-5147-40ED-A7F0-68784E09FE0F}" dt="2021-03-15T18:28:34.919" v="4644" actId="207"/>
          <ac:spMkLst>
            <pc:docMk/>
            <pc:sldMk cId="3817507433" sldId="288"/>
            <ac:spMk id="21" creationId="{582688F0-4345-4324-BF18-0DDB85E1E4AD}"/>
          </ac:spMkLst>
        </pc:spChg>
        <pc:picChg chg="mod">
          <ac:chgData name="Ignacio Solórzano" userId="196a947b3578833c" providerId="LiveId" clId="{2AFF4808-5147-40ED-A7F0-68784E09FE0F}" dt="2021-03-15T15:49:10.406" v="2837" actId="1038"/>
          <ac:picMkLst>
            <pc:docMk/>
            <pc:sldMk cId="3817507433" sldId="288"/>
            <ac:picMk id="3" creationId="{5A1D604C-8956-4B08-8137-9B45222CF509}"/>
          </ac:picMkLst>
        </pc:picChg>
        <pc:picChg chg="add mod">
          <ac:chgData name="Ignacio Solórzano" userId="196a947b3578833c" providerId="LiveId" clId="{2AFF4808-5147-40ED-A7F0-68784E09FE0F}" dt="2021-03-15T15:50:14.394" v="2855" actId="1076"/>
          <ac:picMkLst>
            <pc:docMk/>
            <pc:sldMk cId="3817507433" sldId="288"/>
            <ac:picMk id="22" creationId="{7AD27810-DDD0-4653-9671-C8B9838ACA30}"/>
          </ac:picMkLst>
        </pc:picChg>
      </pc:sldChg>
      <pc:sldChg chg="addSp delSp modSp mod">
        <pc:chgData name="Ignacio Solórzano" userId="196a947b3578833c" providerId="LiveId" clId="{2AFF4808-5147-40ED-A7F0-68784E09FE0F}" dt="2021-03-15T15:24:35.675" v="2302" actId="113"/>
        <pc:sldMkLst>
          <pc:docMk/>
          <pc:sldMk cId="992016987" sldId="290"/>
        </pc:sldMkLst>
        <pc:spChg chg="add mod">
          <ac:chgData name="Ignacio Solórzano" userId="196a947b3578833c" providerId="LiveId" clId="{2AFF4808-5147-40ED-A7F0-68784E09FE0F}" dt="2021-03-15T15:21:46.103" v="2251" actId="113"/>
          <ac:spMkLst>
            <pc:docMk/>
            <pc:sldMk cId="992016987" sldId="290"/>
            <ac:spMk id="2" creationId="{54BE8249-40A3-4334-ABDE-942DACEC5EA5}"/>
          </ac:spMkLst>
        </pc:spChg>
        <pc:spChg chg="add del mod">
          <ac:chgData name="Ignacio Solórzano" userId="196a947b3578833c" providerId="LiveId" clId="{2AFF4808-5147-40ED-A7F0-68784E09FE0F}" dt="2021-03-15T15:21:00.414" v="2240" actId="478"/>
          <ac:spMkLst>
            <pc:docMk/>
            <pc:sldMk cId="992016987" sldId="290"/>
            <ac:spMk id="3" creationId="{297E7D3A-6F58-40D1-AAEE-9C01C76850F3}"/>
          </ac:spMkLst>
        </pc:spChg>
        <pc:spChg chg="add mod">
          <ac:chgData name="Ignacio Solórzano" userId="196a947b3578833c" providerId="LiveId" clId="{2AFF4808-5147-40ED-A7F0-68784E09FE0F}" dt="2021-03-15T15:24:35.675" v="2302" actId="113"/>
          <ac:spMkLst>
            <pc:docMk/>
            <pc:sldMk cId="992016987" sldId="290"/>
            <ac:spMk id="4" creationId="{9B1429D8-32BE-48B9-877F-972E78405170}"/>
          </ac:spMkLst>
        </pc:spChg>
        <pc:spChg chg="mod">
          <ac:chgData name="Ignacio Solórzano" userId="196a947b3578833c" providerId="LiveId" clId="{2AFF4808-5147-40ED-A7F0-68784E09FE0F}" dt="2021-03-15T15:19:03.270" v="2238" actId="20577"/>
          <ac:spMkLst>
            <pc:docMk/>
            <pc:sldMk cId="992016987" sldId="290"/>
            <ac:spMk id="5" creationId="{8B714281-3974-8549-B509-9AD67893AA9A}"/>
          </ac:spMkLst>
        </pc:spChg>
        <pc:spChg chg="add mod">
          <ac:chgData name="Ignacio Solórzano" userId="196a947b3578833c" providerId="LiveId" clId="{2AFF4808-5147-40ED-A7F0-68784E09FE0F}" dt="2021-03-15T15:21:46.103" v="2251" actId="113"/>
          <ac:spMkLst>
            <pc:docMk/>
            <pc:sldMk cId="992016987" sldId="290"/>
            <ac:spMk id="6" creationId="{34D9586B-6FCD-46AA-BA85-78D9D1542CE8}"/>
          </ac:spMkLst>
        </pc:spChg>
        <pc:spChg chg="add mod">
          <ac:chgData name="Ignacio Solórzano" userId="196a947b3578833c" providerId="LiveId" clId="{2AFF4808-5147-40ED-A7F0-68784E09FE0F}" dt="2021-03-15T15:21:46.103" v="2251" actId="113"/>
          <ac:spMkLst>
            <pc:docMk/>
            <pc:sldMk cId="992016987" sldId="290"/>
            <ac:spMk id="7" creationId="{05BAC083-364C-4B3D-AEFD-FB65CB0636CE}"/>
          </ac:spMkLst>
        </pc:spChg>
        <pc:spChg chg="add mod">
          <ac:chgData name="Ignacio Solórzano" userId="196a947b3578833c" providerId="LiveId" clId="{2AFF4808-5147-40ED-A7F0-68784E09FE0F}" dt="2021-03-15T15:21:46.103" v="2251" actId="113"/>
          <ac:spMkLst>
            <pc:docMk/>
            <pc:sldMk cId="992016987" sldId="290"/>
            <ac:spMk id="8" creationId="{08F38894-DAEC-40DD-B3DE-E4122B223961}"/>
          </ac:spMkLst>
        </pc:spChg>
        <pc:spChg chg="add mod">
          <ac:chgData name="Ignacio Solórzano" userId="196a947b3578833c" providerId="LiveId" clId="{2AFF4808-5147-40ED-A7F0-68784E09FE0F}" dt="2021-03-15T15:21:46.103" v="2251" actId="113"/>
          <ac:spMkLst>
            <pc:docMk/>
            <pc:sldMk cId="992016987" sldId="290"/>
            <ac:spMk id="9" creationId="{80ED870E-1231-4245-9A68-FFC8AB8C162B}"/>
          </ac:spMkLst>
        </pc:spChg>
        <pc:spChg chg="add mod">
          <ac:chgData name="Ignacio Solórzano" userId="196a947b3578833c" providerId="LiveId" clId="{2AFF4808-5147-40ED-A7F0-68784E09FE0F}" dt="2021-03-15T15:21:46.103" v="2251" actId="113"/>
          <ac:spMkLst>
            <pc:docMk/>
            <pc:sldMk cId="992016987" sldId="290"/>
            <ac:spMk id="10" creationId="{9D787B6B-57F3-4149-B22D-C7A77F945A1F}"/>
          </ac:spMkLst>
        </pc:spChg>
        <pc:picChg chg="add del mod">
          <ac:chgData name="Ignacio Solórzano" userId="196a947b3578833c" providerId="LiveId" clId="{2AFF4808-5147-40ED-A7F0-68784E09FE0F}" dt="2021-03-12T16:55:35.795" v="887" actId="478"/>
          <ac:picMkLst>
            <pc:docMk/>
            <pc:sldMk cId="992016987" sldId="290"/>
            <ac:picMk id="2" creationId="{9F2B1704-CACC-4741-8C01-51826EBF7D48}"/>
          </ac:picMkLst>
        </pc:picChg>
        <pc:picChg chg="add mod">
          <ac:chgData name="Ignacio Solórzano" userId="196a947b3578833c" providerId="LiveId" clId="{2AFF4808-5147-40ED-A7F0-68784E09FE0F}" dt="2021-03-15T15:11:25.806" v="2151" actId="1076"/>
          <ac:picMkLst>
            <pc:docMk/>
            <pc:sldMk cId="992016987" sldId="290"/>
            <ac:picMk id="2050" creationId="{86E408EC-14C0-4CD2-B766-6BF520D9874A}"/>
          </ac:picMkLst>
        </pc:picChg>
        <pc:picChg chg="add del">
          <ac:chgData name="Ignacio Solórzano" userId="196a947b3578833c" providerId="LiveId" clId="{2AFF4808-5147-40ED-A7F0-68784E09FE0F}" dt="2021-03-12T16:55:34.560" v="886" actId="478"/>
          <ac:picMkLst>
            <pc:docMk/>
            <pc:sldMk cId="992016987" sldId="290"/>
            <ac:picMk id="2050" creationId="{C9698A7B-0FCD-42E3-AA80-89F1EA90741D}"/>
          </ac:picMkLst>
        </pc:picChg>
      </pc:sldChg>
      <pc:sldChg chg="addSp delSp modSp add mod ord">
        <pc:chgData name="Ignacio Solórzano" userId="196a947b3578833c" providerId="LiveId" clId="{2AFF4808-5147-40ED-A7F0-68784E09FE0F}" dt="2021-03-15T15:33:35.910" v="2437" actId="20577"/>
        <pc:sldMkLst>
          <pc:docMk/>
          <pc:sldMk cId="2777657465" sldId="291"/>
        </pc:sldMkLst>
        <pc:spChg chg="add del mod">
          <ac:chgData name="Ignacio Solórzano" userId="196a947b3578833c" providerId="LiveId" clId="{2AFF4808-5147-40ED-A7F0-68784E09FE0F}" dt="2021-03-15T15:29:00.205" v="2303" actId="478"/>
          <ac:spMkLst>
            <pc:docMk/>
            <pc:sldMk cId="2777657465" sldId="291"/>
            <ac:spMk id="2" creationId="{7E74694D-9293-4FEC-AE1B-FF3370D27FA5}"/>
          </ac:spMkLst>
        </pc:spChg>
        <pc:spChg chg="add mod">
          <ac:chgData name="Ignacio Solórzano" userId="196a947b3578833c" providerId="LiveId" clId="{2AFF4808-5147-40ED-A7F0-68784E09FE0F}" dt="2021-03-15T15:33:35.910" v="2437" actId="20577"/>
          <ac:spMkLst>
            <pc:docMk/>
            <pc:sldMk cId="2777657465" sldId="291"/>
            <ac:spMk id="3" creationId="{E8DC5B95-5537-4A66-B8D1-226E3685912C}"/>
          </ac:spMkLst>
        </pc:spChg>
        <pc:spChg chg="mod">
          <ac:chgData name="Ignacio Solórzano" userId="196a947b3578833c" providerId="LiveId" clId="{2AFF4808-5147-40ED-A7F0-68784E09FE0F}" dt="2021-03-15T15:18:47.877" v="2230" actId="20577"/>
          <ac:spMkLst>
            <pc:docMk/>
            <pc:sldMk cId="2777657465" sldId="291"/>
            <ac:spMk id="5" creationId="{8B714281-3974-8549-B509-9AD67893AA9A}"/>
          </ac:spMkLst>
        </pc:spChg>
        <pc:spChg chg="del">
          <ac:chgData name="Ignacio Solórzano" userId="196a947b3578833c" providerId="LiveId" clId="{2AFF4808-5147-40ED-A7F0-68784E09FE0F}" dt="2021-03-12T15:18:24.791" v="413" actId="478"/>
          <ac:spMkLst>
            <pc:docMk/>
            <pc:sldMk cId="2777657465" sldId="291"/>
            <ac:spMk id="11" creationId="{386FF321-1D2D-43A7-AFB6-29DFFD94E14B}"/>
          </ac:spMkLst>
        </pc:spChg>
        <pc:spChg chg="add del">
          <ac:chgData name="Ignacio Solórzano" userId="196a947b3578833c" providerId="LiveId" clId="{2AFF4808-5147-40ED-A7F0-68784E09FE0F}" dt="2021-03-12T15:20:44.814" v="422" actId="478"/>
          <ac:spMkLst>
            <pc:docMk/>
            <pc:sldMk cId="2777657465" sldId="291"/>
            <ac:spMk id="12" creationId="{3D5B73E2-C87C-4C0C-9A19-E6DFEB29B2DD}"/>
          </ac:spMkLst>
        </pc:spChg>
        <pc:picChg chg="add del mod modCrop">
          <ac:chgData name="Ignacio Solórzano" userId="196a947b3578833c" providerId="LiveId" clId="{2AFF4808-5147-40ED-A7F0-68784E09FE0F}" dt="2021-03-12T15:33:08.582" v="501" actId="478"/>
          <ac:picMkLst>
            <pc:docMk/>
            <pc:sldMk cId="2777657465" sldId="291"/>
            <ac:picMk id="3" creationId="{076D8000-883D-40CF-B4BE-730AF0436CB8}"/>
          </ac:picMkLst>
        </pc:picChg>
        <pc:picChg chg="del">
          <ac:chgData name="Ignacio Solórzano" userId="196a947b3578833c" providerId="LiveId" clId="{2AFF4808-5147-40ED-A7F0-68784E09FE0F}" dt="2021-03-12T15:18:22.822" v="411" actId="478"/>
          <ac:picMkLst>
            <pc:docMk/>
            <pc:sldMk cId="2777657465" sldId="291"/>
            <ac:picMk id="7" creationId="{C1ED366F-3E65-45FA-BD72-003494E6A8BF}"/>
          </ac:picMkLst>
        </pc:picChg>
        <pc:picChg chg="add mod">
          <ac:chgData name="Ignacio Solórzano" userId="196a947b3578833c" providerId="LiveId" clId="{2AFF4808-5147-40ED-A7F0-68784E09FE0F}" dt="2021-03-15T15:30:51.358" v="2399" actId="1037"/>
          <ac:picMkLst>
            <pc:docMk/>
            <pc:sldMk cId="2777657465" sldId="291"/>
            <ac:picMk id="8" creationId="{7C4BFBCF-4BC2-401D-A65A-460A33E010A3}"/>
          </ac:picMkLst>
        </pc:picChg>
        <pc:picChg chg="del">
          <ac:chgData name="Ignacio Solórzano" userId="196a947b3578833c" providerId="LiveId" clId="{2AFF4808-5147-40ED-A7F0-68784E09FE0F}" dt="2021-03-12T15:18:26.710" v="415" actId="478"/>
          <ac:picMkLst>
            <pc:docMk/>
            <pc:sldMk cId="2777657465" sldId="291"/>
            <ac:picMk id="9" creationId="{6FE1F5A5-88E7-4596-A3D4-CD0F1B854412}"/>
          </ac:picMkLst>
        </pc:picChg>
        <pc:picChg chg="del">
          <ac:chgData name="Ignacio Solórzano" userId="196a947b3578833c" providerId="LiveId" clId="{2AFF4808-5147-40ED-A7F0-68784E09FE0F}" dt="2021-03-12T15:18:23.278" v="412" actId="478"/>
          <ac:picMkLst>
            <pc:docMk/>
            <pc:sldMk cId="2777657465" sldId="291"/>
            <ac:picMk id="10" creationId="{581AED64-3843-4C93-91A4-B336A2835C28}"/>
          </ac:picMkLst>
        </pc:picChg>
        <pc:picChg chg="add mod modCrop">
          <ac:chgData name="Ignacio Solórzano" userId="196a947b3578833c" providerId="LiveId" clId="{2AFF4808-5147-40ED-A7F0-68784E09FE0F}" dt="2021-03-12T17:08:12.110" v="1676" actId="1036"/>
          <ac:picMkLst>
            <pc:docMk/>
            <pc:sldMk cId="2777657465" sldId="291"/>
            <ac:picMk id="14" creationId="{25B28AD8-5E05-4CD0-B863-0783D045960E}"/>
          </ac:picMkLst>
        </pc:picChg>
      </pc:sldChg>
      <pc:sldChg chg="modSp add mod">
        <pc:chgData name="Ignacio Solórzano" userId="196a947b3578833c" providerId="LiveId" clId="{2AFF4808-5147-40ED-A7F0-68784E09FE0F}" dt="2021-03-12T15:17:50.847" v="408" actId="20577"/>
        <pc:sldMkLst>
          <pc:docMk/>
          <pc:sldMk cId="366484146" sldId="292"/>
        </pc:sldMkLst>
        <pc:spChg chg="mod">
          <ac:chgData name="Ignacio Solórzano" userId="196a947b3578833c" providerId="LiveId" clId="{2AFF4808-5147-40ED-A7F0-68784E09FE0F}" dt="2021-03-12T15:17:50.847" v="408" actId="20577"/>
          <ac:spMkLst>
            <pc:docMk/>
            <pc:sldMk cId="366484146" sldId="292"/>
            <ac:spMk id="5" creationId="{8B714281-3974-8549-B509-9AD67893AA9A}"/>
          </ac:spMkLst>
        </pc:spChg>
      </pc:sldChg>
      <pc:sldChg chg="addSp delSp modSp add mod ord">
        <pc:chgData name="Ignacio Solórzano" userId="196a947b3578833c" providerId="LiveId" clId="{2AFF4808-5147-40ED-A7F0-68784E09FE0F}" dt="2021-03-15T15:08:13.401" v="2149" actId="1076"/>
        <pc:sldMkLst>
          <pc:docMk/>
          <pc:sldMk cId="1095901275" sldId="293"/>
        </pc:sldMkLst>
        <pc:spChg chg="add del mod">
          <ac:chgData name="Ignacio Solórzano" userId="196a947b3578833c" providerId="LiveId" clId="{2AFF4808-5147-40ED-A7F0-68784E09FE0F}" dt="2021-03-12T16:57:47.836" v="934"/>
          <ac:spMkLst>
            <pc:docMk/>
            <pc:sldMk cId="1095901275" sldId="293"/>
            <ac:spMk id="3" creationId="{F85ADC70-483C-4289-9164-8241837BB2F6}"/>
          </ac:spMkLst>
        </pc:spChg>
        <pc:spChg chg="mod">
          <ac:chgData name="Ignacio Solórzano" userId="196a947b3578833c" providerId="LiveId" clId="{2AFF4808-5147-40ED-A7F0-68784E09FE0F}" dt="2021-03-12T16:55:53.055" v="898" actId="20577"/>
          <ac:spMkLst>
            <pc:docMk/>
            <pc:sldMk cId="1095901275" sldId="293"/>
            <ac:spMk id="5" creationId="{8B714281-3974-8549-B509-9AD67893AA9A}"/>
          </ac:spMkLst>
        </pc:spChg>
        <pc:spChg chg="add mod">
          <ac:chgData name="Ignacio Solórzano" userId="196a947b3578833c" providerId="LiveId" clId="{2AFF4808-5147-40ED-A7F0-68784E09FE0F}" dt="2021-03-15T15:08:13.401" v="2149" actId="1076"/>
          <ac:spMkLst>
            <pc:docMk/>
            <pc:sldMk cId="1095901275" sldId="293"/>
            <ac:spMk id="6" creationId="{0EB41447-07E7-47A3-BAF6-FA06ACB8E156}"/>
          </ac:spMkLst>
        </pc:spChg>
        <pc:spChg chg="add mod">
          <ac:chgData name="Ignacio Solórzano" userId="196a947b3578833c" providerId="LiveId" clId="{2AFF4808-5147-40ED-A7F0-68784E09FE0F}" dt="2021-03-12T17:04:57.480" v="1375" actId="20577"/>
          <ac:spMkLst>
            <pc:docMk/>
            <pc:sldMk cId="1095901275" sldId="293"/>
            <ac:spMk id="7" creationId="{ACAE6BE3-5FB9-4CE4-8C34-11219FF730BC}"/>
          </ac:spMkLst>
        </pc:spChg>
        <pc:spChg chg="add del mod">
          <ac:chgData name="Ignacio Solórzano" userId="196a947b3578833c" providerId="LiveId" clId="{2AFF4808-5147-40ED-A7F0-68784E09FE0F}" dt="2021-03-12T16:59:58.498" v="1114"/>
          <ac:spMkLst>
            <pc:docMk/>
            <pc:sldMk cId="1095901275" sldId="293"/>
            <ac:spMk id="8" creationId="{DBB645FB-956B-43A8-8C32-069FDCA9AA05}"/>
          </ac:spMkLst>
        </pc:spChg>
        <pc:spChg chg="add mod">
          <ac:chgData name="Ignacio Solórzano" userId="196a947b3578833c" providerId="LiveId" clId="{2AFF4808-5147-40ED-A7F0-68784E09FE0F}" dt="2021-03-12T17:07:22.305" v="1667" actId="5793"/>
          <ac:spMkLst>
            <pc:docMk/>
            <pc:sldMk cId="1095901275" sldId="293"/>
            <ac:spMk id="11" creationId="{D1914E00-C0A9-47ED-860B-3DAF1FE10CAA}"/>
          </ac:spMkLst>
        </pc:spChg>
        <pc:picChg chg="mod">
          <ac:chgData name="Ignacio Solórzano" userId="196a947b3578833c" providerId="LiveId" clId="{2AFF4808-5147-40ED-A7F0-68784E09FE0F}" dt="2021-03-12T16:57:29.511" v="930" actId="14100"/>
          <ac:picMkLst>
            <pc:docMk/>
            <pc:sldMk cId="1095901275" sldId="293"/>
            <ac:picMk id="2" creationId="{9F2B1704-CACC-4741-8C01-51826EBF7D48}"/>
          </ac:picMkLst>
        </pc:picChg>
        <pc:picChg chg="del mod">
          <ac:chgData name="Ignacio Solórzano" userId="196a947b3578833c" providerId="LiveId" clId="{2AFF4808-5147-40ED-A7F0-68784E09FE0F}" dt="2021-03-12T16:55:04.430" v="854" actId="478"/>
          <ac:picMkLst>
            <pc:docMk/>
            <pc:sldMk cId="1095901275" sldId="293"/>
            <ac:picMk id="2050" creationId="{C9698A7B-0FCD-42E3-AA80-89F1EA90741D}"/>
          </ac:picMkLst>
        </pc:picChg>
        <pc:picChg chg="add mod">
          <ac:chgData name="Ignacio Solórzano" userId="196a947b3578833c" providerId="LiveId" clId="{2AFF4808-5147-40ED-A7F0-68784E09FE0F}" dt="2021-03-12T16:57:32.416" v="931" actId="14100"/>
          <ac:picMkLst>
            <pc:docMk/>
            <pc:sldMk cId="1095901275" sldId="293"/>
            <ac:picMk id="3074" creationId="{C0FA7232-713A-4C60-A1DA-C4018113EC34}"/>
          </ac:picMkLst>
        </pc:picChg>
      </pc:sldChg>
      <pc:sldChg chg="addSp delSp modSp add mod">
        <pc:chgData name="Ignacio Solórzano" userId="196a947b3578833c" providerId="LiveId" clId="{2AFF4808-5147-40ED-A7F0-68784E09FE0F}" dt="2021-03-15T14:53:42.036" v="2148" actId="113"/>
        <pc:sldMkLst>
          <pc:docMk/>
          <pc:sldMk cId="684296308" sldId="294"/>
        </pc:sldMkLst>
        <pc:spChg chg="mod">
          <ac:chgData name="Ignacio Solórzano" userId="196a947b3578833c" providerId="LiveId" clId="{2AFF4808-5147-40ED-A7F0-68784E09FE0F}" dt="2021-03-15T13:31:57.318" v="1798" actId="20577"/>
          <ac:spMkLst>
            <pc:docMk/>
            <pc:sldMk cId="684296308" sldId="294"/>
            <ac:spMk id="5" creationId="{8B714281-3974-8549-B509-9AD67893AA9A}"/>
          </ac:spMkLst>
        </pc:spChg>
        <pc:spChg chg="del mod">
          <ac:chgData name="Ignacio Solórzano" userId="196a947b3578833c" providerId="LiveId" clId="{2AFF4808-5147-40ED-A7F0-68784E09FE0F}" dt="2021-03-15T14:00:11.134" v="1813" actId="478"/>
          <ac:spMkLst>
            <pc:docMk/>
            <pc:sldMk cId="684296308" sldId="294"/>
            <ac:spMk id="8" creationId="{DA0EABBD-D6AC-4BA6-9797-EB5CFBE6F92F}"/>
          </ac:spMkLst>
        </pc:spChg>
        <pc:spChg chg="add mod">
          <ac:chgData name="Ignacio Solórzano" userId="196a947b3578833c" providerId="LiveId" clId="{2AFF4808-5147-40ED-A7F0-68784E09FE0F}" dt="2021-03-15T14:38:14.853" v="1953" actId="1076"/>
          <ac:spMkLst>
            <pc:docMk/>
            <pc:sldMk cId="684296308" sldId="294"/>
            <ac:spMk id="13" creationId="{BD09EB4D-ECBE-4D9C-BAAA-0921CC186676}"/>
          </ac:spMkLst>
        </pc:spChg>
        <pc:spChg chg="add mod">
          <ac:chgData name="Ignacio Solórzano" userId="196a947b3578833c" providerId="LiveId" clId="{2AFF4808-5147-40ED-A7F0-68784E09FE0F}" dt="2021-03-15T14:38:26.533" v="1956" actId="1076"/>
          <ac:spMkLst>
            <pc:docMk/>
            <pc:sldMk cId="684296308" sldId="294"/>
            <ac:spMk id="16" creationId="{3560FAC7-ACF7-4E68-BDB6-1311D7B5B623}"/>
          </ac:spMkLst>
        </pc:spChg>
        <pc:spChg chg="add del mod">
          <ac:chgData name="Ignacio Solórzano" userId="196a947b3578833c" providerId="LiveId" clId="{2AFF4808-5147-40ED-A7F0-68784E09FE0F}" dt="2021-03-15T14:45:59.518" v="2013" actId="478"/>
          <ac:spMkLst>
            <pc:docMk/>
            <pc:sldMk cId="684296308" sldId="294"/>
            <ac:spMk id="20" creationId="{36BC479E-8339-406A-A9D5-50DD6A97328C}"/>
          </ac:spMkLst>
        </pc:spChg>
        <pc:spChg chg="add del mod">
          <ac:chgData name="Ignacio Solórzano" userId="196a947b3578833c" providerId="LiveId" clId="{2AFF4808-5147-40ED-A7F0-68784E09FE0F}" dt="2021-03-15T14:40:57.765" v="2002" actId="478"/>
          <ac:spMkLst>
            <pc:docMk/>
            <pc:sldMk cId="684296308" sldId="294"/>
            <ac:spMk id="22" creationId="{28EF0F22-3976-4964-A0B2-6E9E0B109A98}"/>
          </ac:spMkLst>
        </pc:spChg>
        <pc:spChg chg="add del mod">
          <ac:chgData name="Ignacio Solórzano" userId="196a947b3578833c" providerId="LiveId" clId="{2AFF4808-5147-40ED-A7F0-68784E09FE0F}" dt="2021-03-15T14:45:58.150" v="2011" actId="478"/>
          <ac:spMkLst>
            <pc:docMk/>
            <pc:sldMk cId="684296308" sldId="294"/>
            <ac:spMk id="24" creationId="{71BCB5C4-E9DE-4153-967D-ABFEAF7E86F5}"/>
          </ac:spMkLst>
        </pc:spChg>
        <pc:spChg chg="add mod">
          <ac:chgData name="Ignacio Solórzano" userId="196a947b3578833c" providerId="LiveId" clId="{2AFF4808-5147-40ED-A7F0-68784E09FE0F}" dt="2021-03-15T14:53:42.036" v="2148" actId="113"/>
          <ac:spMkLst>
            <pc:docMk/>
            <pc:sldMk cId="684296308" sldId="294"/>
            <ac:spMk id="26" creationId="{C779C0F4-F6E6-407D-B582-9358C8D118CB}"/>
          </ac:spMkLst>
        </pc:spChg>
        <pc:picChg chg="add del">
          <ac:chgData name="Ignacio Solórzano" userId="196a947b3578833c" providerId="LiveId" clId="{2AFF4808-5147-40ED-A7F0-68784E09FE0F}" dt="2021-03-15T13:52:44.063" v="1806" actId="478"/>
          <ac:picMkLst>
            <pc:docMk/>
            <pc:sldMk cId="684296308" sldId="294"/>
            <ac:picMk id="2" creationId="{289FCE1B-CD2F-4D45-9C57-1569E4045B16}"/>
          </ac:picMkLst>
        </pc:picChg>
        <pc:picChg chg="del">
          <ac:chgData name="Ignacio Solórzano" userId="196a947b3578833c" providerId="LiveId" clId="{2AFF4808-5147-40ED-A7F0-68784E09FE0F}" dt="2021-03-15T13:58:42.639" v="1809" actId="478"/>
          <ac:picMkLst>
            <pc:docMk/>
            <pc:sldMk cId="684296308" sldId="294"/>
            <ac:picMk id="3" creationId="{278B169B-018B-4D0A-B65E-AEDBC8DC87C2}"/>
          </ac:picMkLst>
        </pc:picChg>
        <pc:picChg chg="add del mod">
          <ac:chgData name="Ignacio Solórzano" userId="196a947b3578833c" providerId="LiveId" clId="{2AFF4808-5147-40ED-A7F0-68784E09FE0F}" dt="2021-03-15T14:45:26.766" v="2004" actId="478"/>
          <ac:picMkLst>
            <pc:docMk/>
            <pc:sldMk cId="684296308" sldId="294"/>
            <ac:picMk id="6" creationId="{B97FD088-FDF3-461A-9DFE-85C1539A79A2}"/>
          </ac:picMkLst>
        </pc:picChg>
        <pc:picChg chg="add del mod">
          <ac:chgData name="Ignacio Solórzano" userId="196a947b3578833c" providerId="LiveId" clId="{2AFF4808-5147-40ED-A7F0-68784E09FE0F}" dt="2021-03-15T14:25:30.517" v="1818" actId="478"/>
          <ac:picMkLst>
            <pc:docMk/>
            <pc:sldMk cId="684296308" sldId="294"/>
            <ac:picMk id="9" creationId="{936CC8F2-1D8C-4BCD-9A9F-309C46AFA143}"/>
          </ac:picMkLst>
        </pc:picChg>
        <pc:picChg chg="del">
          <ac:chgData name="Ignacio Solórzano" userId="196a947b3578833c" providerId="LiveId" clId="{2AFF4808-5147-40ED-A7F0-68784E09FE0F}" dt="2021-03-15T13:58:44.141" v="1810" actId="478"/>
          <ac:picMkLst>
            <pc:docMk/>
            <pc:sldMk cId="684296308" sldId="294"/>
            <ac:picMk id="10" creationId="{911B72EE-B4D7-435E-888E-590533C7BF96}"/>
          </ac:picMkLst>
        </pc:picChg>
        <pc:picChg chg="del">
          <ac:chgData name="Ignacio Solórzano" userId="196a947b3578833c" providerId="LiveId" clId="{2AFF4808-5147-40ED-A7F0-68784E09FE0F}" dt="2021-03-15T13:52:23.547" v="1804" actId="478"/>
          <ac:picMkLst>
            <pc:docMk/>
            <pc:sldMk cId="684296308" sldId="294"/>
            <ac:picMk id="12" creationId="{A6DD544B-19A9-4026-BB1F-9CE946EBA210}"/>
          </ac:picMkLst>
        </pc:picChg>
        <pc:picChg chg="add mod">
          <ac:chgData name="Ignacio Solórzano" userId="196a947b3578833c" providerId="LiveId" clId="{2AFF4808-5147-40ED-A7F0-68784E09FE0F}" dt="2021-03-15T14:45:34.016" v="2005" actId="1076"/>
          <ac:picMkLst>
            <pc:docMk/>
            <pc:sldMk cId="684296308" sldId="294"/>
            <ac:picMk id="25" creationId="{D078C592-749C-4600-8406-E11F567D0E9C}"/>
          </ac:picMkLst>
        </pc:picChg>
        <pc:picChg chg="add mod">
          <ac:chgData name="Ignacio Solórzano" userId="196a947b3578833c" providerId="LiveId" clId="{2AFF4808-5147-40ED-A7F0-68784E09FE0F}" dt="2021-03-15T14:37:06.253" v="1926" actId="1076"/>
          <ac:picMkLst>
            <pc:docMk/>
            <pc:sldMk cId="684296308" sldId="294"/>
            <ac:picMk id="1026" creationId="{815A05CD-350C-4CD6-9562-E3E110F7924A}"/>
          </ac:picMkLst>
        </pc:picChg>
        <pc:cxnChg chg="add mod">
          <ac:chgData name="Ignacio Solórzano" userId="196a947b3578833c" providerId="LiveId" clId="{2AFF4808-5147-40ED-A7F0-68784E09FE0F}" dt="2021-03-15T14:35:26.831" v="1826" actId="208"/>
          <ac:cxnSpMkLst>
            <pc:docMk/>
            <pc:sldMk cId="684296308" sldId="294"/>
            <ac:cxnSpMk id="11" creationId="{727873AD-7615-4310-ACFE-DB69068DA7A6}"/>
          </ac:cxnSpMkLst>
        </pc:cxnChg>
        <pc:cxnChg chg="add mod">
          <ac:chgData name="Ignacio Solórzano" userId="196a947b3578833c" providerId="LiveId" clId="{2AFF4808-5147-40ED-A7F0-68784E09FE0F}" dt="2021-03-15T14:36:24.033" v="1901" actId="208"/>
          <ac:cxnSpMkLst>
            <pc:docMk/>
            <pc:sldMk cId="684296308" sldId="294"/>
            <ac:cxnSpMk id="14" creationId="{D571A283-41FA-4F73-90C6-9570012771E4}"/>
          </ac:cxnSpMkLst>
        </pc:cxnChg>
        <pc:cxnChg chg="add mod">
          <ac:chgData name="Ignacio Solórzano" userId="196a947b3578833c" providerId="LiveId" clId="{2AFF4808-5147-40ED-A7F0-68784E09FE0F}" dt="2021-03-15T14:38:10.865" v="1952" actId="1582"/>
          <ac:cxnSpMkLst>
            <pc:docMk/>
            <pc:sldMk cId="684296308" sldId="294"/>
            <ac:cxnSpMk id="17" creationId="{023BF3EB-3694-4C84-8463-DE5D04B7F297}"/>
          </ac:cxnSpMkLst>
        </pc:cxnChg>
        <pc:cxnChg chg="add mod">
          <ac:chgData name="Ignacio Solórzano" userId="196a947b3578833c" providerId="LiveId" clId="{2AFF4808-5147-40ED-A7F0-68784E09FE0F}" dt="2021-03-15T14:38:30.275" v="1957" actId="208"/>
          <ac:cxnSpMkLst>
            <pc:docMk/>
            <pc:sldMk cId="684296308" sldId="294"/>
            <ac:cxnSpMk id="21" creationId="{51CF41F1-A43D-4763-84BA-6FAFBB59EC56}"/>
          </ac:cxnSpMkLst>
        </pc:cxnChg>
      </pc:sldChg>
      <pc:sldChg chg="add del">
        <pc:chgData name="Ignacio Solórzano" userId="196a947b3578833c" providerId="LiveId" clId="{2AFF4808-5147-40ED-A7F0-68784E09FE0F}" dt="2021-03-15T15:51:42.424" v="2864" actId="47"/>
        <pc:sldMkLst>
          <pc:docMk/>
          <pc:sldMk cId="2326049134" sldId="295"/>
        </pc:sldMkLst>
      </pc:sldChg>
      <pc:sldChg chg="modSp add mod ord">
        <pc:chgData name="Ignacio Solórzano" userId="196a947b3578833c" providerId="LiveId" clId="{2AFF4808-5147-40ED-A7F0-68784E09FE0F}" dt="2021-03-15T18:28:55.897" v="4651" actId="20577"/>
        <pc:sldMkLst>
          <pc:docMk/>
          <pc:sldMk cId="3508722994" sldId="295"/>
        </pc:sldMkLst>
        <pc:spChg chg="mod">
          <ac:chgData name="Ignacio Solórzano" userId="196a947b3578833c" providerId="LiveId" clId="{2AFF4808-5147-40ED-A7F0-68784E09FE0F}" dt="2021-03-15T18:28:55.897" v="4651" actId="20577"/>
          <ac:spMkLst>
            <pc:docMk/>
            <pc:sldMk cId="3508722994" sldId="295"/>
            <ac:spMk id="5" creationId="{8B714281-3974-8549-B509-9AD67893AA9A}"/>
          </ac:spMkLst>
        </pc:spChg>
      </pc:sldChg>
      <pc:sldChg chg="addSp delSp modSp add mod ord">
        <pc:chgData name="Ignacio Solórzano" userId="196a947b3578833c" providerId="LiveId" clId="{2AFF4808-5147-40ED-A7F0-68784E09FE0F}" dt="2021-03-15T16:28:38.415" v="3099" actId="1076"/>
        <pc:sldMkLst>
          <pc:docMk/>
          <pc:sldMk cId="1507148669" sldId="296"/>
        </pc:sldMkLst>
        <pc:spChg chg="add del mod">
          <ac:chgData name="Ignacio Solórzano" userId="196a947b3578833c" providerId="LiveId" clId="{2AFF4808-5147-40ED-A7F0-68784E09FE0F}" dt="2021-03-15T16:27:12.694" v="3021" actId="478"/>
          <ac:spMkLst>
            <pc:docMk/>
            <pc:sldMk cId="1507148669" sldId="296"/>
            <ac:spMk id="2" creationId="{5CE92076-6D9B-4937-BD95-84FC81BDCA42}"/>
          </ac:spMkLst>
        </pc:spChg>
        <pc:spChg chg="del">
          <ac:chgData name="Ignacio Solórzano" userId="196a947b3578833c" providerId="LiveId" clId="{2AFF4808-5147-40ED-A7F0-68784E09FE0F}" dt="2021-03-15T16:11:36.829" v="2943" actId="478"/>
          <ac:spMkLst>
            <pc:docMk/>
            <pc:sldMk cId="1507148669" sldId="296"/>
            <ac:spMk id="3" creationId="{E8DC5B95-5537-4A66-B8D1-226E3685912C}"/>
          </ac:spMkLst>
        </pc:spChg>
        <pc:spChg chg="mod">
          <ac:chgData name="Ignacio Solórzano" userId="196a947b3578833c" providerId="LiveId" clId="{2AFF4808-5147-40ED-A7F0-68784E09FE0F}" dt="2021-03-15T15:52:42.030" v="2902" actId="20577"/>
          <ac:spMkLst>
            <pc:docMk/>
            <pc:sldMk cId="1507148669" sldId="296"/>
            <ac:spMk id="5" creationId="{8B714281-3974-8549-B509-9AD67893AA9A}"/>
          </ac:spMkLst>
        </pc:spChg>
        <pc:spChg chg="add mod">
          <ac:chgData name="Ignacio Solórzano" userId="196a947b3578833c" providerId="LiveId" clId="{2AFF4808-5147-40ED-A7F0-68784E09FE0F}" dt="2021-03-15T16:28:38.415" v="3099" actId="1076"/>
          <ac:spMkLst>
            <pc:docMk/>
            <pc:sldMk cId="1507148669" sldId="296"/>
            <ac:spMk id="7" creationId="{6054F1A4-B301-45EE-A090-656B03884C82}"/>
          </ac:spMkLst>
        </pc:spChg>
        <pc:spChg chg="add del">
          <ac:chgData name="Ignacio Solórzano" userId="196a947b3578833c" providerId="LiveId" clId="{2AFF4808-5147-40ED-A7F0-68784E09FE0F}" dt="2021-03-15T16:27:30.484" v="3025" actId="22"/>
          <ac:spMkLst>
            <pc:docMk/>
            <pc:sldMk cId="1507148669" sldId="296"/>
            <ac:spMk id="13" creationId="{0BCDBD6C-9F20-41B6-9553-497C1D73DBF9}"/>
          </ac:spMkLst>
        </pc:spChg>
        <pc:spChg chg="add mod">
          <ac:chgData name="Ignacio Solórzano" userId="196a947b3578833c" providerId="LiveId" clId="{2AFF4808-5147-40ED-A7F0-68784E09FE0F}" dt="2021-03-15T16:27:50.231" v="3033" actId="20577"/>
          <ac:spMkLst>
            <pc:docMk/>
            <pc:sldMk cId="1507148669" sldId="296"/>
            <ac:spMk id="15" creationId="{5FD2CA17-ECD6-4F78-B038-350E31FDE39E}"/>
          </ac:spMkLst>
        </pc:spChg>
        <pc:picChg chg="del">
          <ac:chgData name="Ignacio Solórzano" userId="196a947b3578833c" providerId="LiveId" clId="{2AFF4808-5147-40ED-A7F0-68784E09FE0F}" dt="2021-03-15T15:53:01.588" v="2939" actId="478"/>
          <ac:picMkLst>
            <pc:docMk/>
            <pc:sldMk cId="1507148669" sldId="296"/>
            <ac:picMk id="8" creationId="{7C4BFBCF-4BC2-401D-A65A-460A33E010A3}"/>
          </ac:picMkLst>
        </pc:picChg>
        <pc:picChg chg="del">
          <ac:chgData name="Ignacio Solórzano" userId="196a947b3578833c" providerId="LiveId" clId="{2AFF4808-5147-40ED-A7F0-68784E09FE0F}" dt="2021-03-15T15:53:01.141" v="2938" actId="478"/>
          <ac:picMkLst>
            <pc:docMk/>
            <pc:sldMk cId="1507148669" sldId="296"/>
            <ac:picMk id="14" creationId="{25B28AD8-5E05-4CD0-B863-0783D045960E}"/>
          </ac:picMkLst>
        </pc:picChg>
        <pc:picChg chg="add mod">
          <ac:chgData name="Ignacio Solórzano" userId="196a947b3578833c" providerId="LiveId" clId="{2AFF4808-5147-40ED-A7F0-68784E09FE0F}" dt="2021-03-15T16:25:55.315" v="3004" actId="1076"/>
          <ac:picMkLst>
            <pc:docMk/>
            <pc:sldMk cId="1507148669" sldId="296"/>
            <ac:picMk id="3074" creationId="{690E1B06-9C60-41A9-A046-C6DBB542F3D9}"/>
          </ac:picMkLst>
        </pc:picChg>
        <pc:picChg chg="add del mod">
          <ac:chgData name="Ignacio Solórzano" userId="196a947b3578833c" providerId="LiveId" clId="{2AFF4808-5147-40ED-A7F0-68784E09FE0F}" dt="2021-03-15T16:24:17.178" v="2964" actId="478"/>
          <ac:picMkLst>
            <pc:docMk/>
            <pc:sldMk cId="1507148669" sldId="296"/>
            <ac:picMk id="3076" creationId="{4D9BCE81-37EB-4052-B037-4DCCEFF8A2B0}"/>
          </ac:picMkLst>
        </pc:picChg>
        <pc:picChg chg="add mod">
          <ac:chgData name="Ignacio Solórzano" userId="196a947b3578833c" providerId="LiveId" clId="{2AFF4808-5147-40ED-A7F0-68784E09FE0F}" dt="2021-03-15T16:25:25.587" v="2993" actId="1076"/>
          <ac:picMkLst>
            <pc:docMk/>
            <pc:sldMk cId="1507148669" sldId="296"/>
            <ac:picMk id="3078" creationId="{64DC6E70-2F06-402D-8031-E1EB74AE8556}"/>
          </ac:picMkLst>
        </pc:picChg>
        <pc:picChg chg="add del mod">
          <ac:chgData name="Ignacio Solórzano" userId="196a947b3578833c" providerId="LiveId" clId="{2AFF4808-5147-40ED-A7F0-68784E09FE0F}" dt="2021-03-15T16:25:03.135" v="2983"/>
          <ac:picMkLst>
            <pc:docMk/>
            <pc:sldMk cId="1507148669" sldId="296"/>
            <ac:picMk id="3080" creationId="{885AC104-DF8F-4227-A140-00E24095E64F}"/>
          </ac:picMkLst>
        </pc:picChg>
        <pc:picChg chg="add mod">
          <ac:chgData name="Ignacio Solórzano" userId="196a947b3578833c" providerId="LiveId" clId="{2AFF4808-5147-40ED-A7F0-68784E09FE0F}" dt="2021-03-15T16:25:43.474" v="2998" actId="1076"/>
          <ac:picMkLst>
            <pc:docMk/>
            <pc:sldMk cId="1507148669" sldId="296"/>
            <ac:picMk id="3082" creationId="{65E8B3C2-8BEB-4D01-A6D9-1DDAF26D56AA}"/>
          </ac:picMkLst>
        </pc:picChg>
      </pc:sldChg>
      <pc:sldChg chg="addSp delSp modSp add mod ord">
        <pc:chgData name="Ignacio Solórzano" userId="196a947b3578833c" providerId="LiveId" clId="{2AFF4808-5147-40ED-A7F0-68784E09FE0F}" dt="2021-03-15T16:42:28.655" v="3251" actId="5793"/>
        <pc:sldMkLst>
          <pc:docMk/>
          <pc:sldMk cId="2480642331" sldId="297"/>
        </pc:sldMkLst>
        <pc:spChg chg="del">
          <ac:chgData name="Ignacio Solórzano" userId="196a947b3578833c" providerId="LiveId" clId="{2AFF4808-5147-40ED-A7F0-68784E09FE0F}" dt="2021-03-15T16:32:41.077" v="3102" actId="478"/>
          <ac:spMkLst>
            <pc:docMk/>
            <pc:sldMk cId="2480642331" sldId="297"/>
            <ac:spMk id="3" creationId="{E8DC5B95-5537-4A66-B8D1-226E3685912C}"/>
          </ac:spMkLst>
        </pc:spChg>
        <pc:spChg chg="mod">
          <ac:chgData name="Ignacio Solórzano" userId="196a947b3578833c" providerId="LiveId" clId="{2AFF4808-5147-40ED-A7F0-68784E09FE0F}" dt="2021-03-15T16:33:16.121" v="3138" actId="20577"/>
          <ac:spMkLst>
            <pc:docMk/>
            <pc:sldMk cId="2480642331" sldId="297"/>
            <ac:spMk id="5" creationId="{8B714281-3974-8549-B509-9AD67893AA9A}"/>
          </ac:spMkLst>
        </pc:spChg>
        <pc:spChg chg="add mod">
          <ac:chgData name="Ignacio Solórzano" userId="196a947b3578833c" providerId="LiveId" clId="{2AFF4808-5147-40ED-A7F0-68784E09FE0F}" dt="2021-03-15T16:42:28.655" v="3251" actId="5793"/>
          <ac:spMkLst>
            <pc:docMk/>
            <pc:sldMk cId="2480642331" sldId="297"/>
            <ac:spMk id="9" creationId="{BC64A63A-88B7-4510-B01A-549CC80017FE}"/>
          </ac:spMkLst>
        </pc:spChg>
        <pc:picChg chg="del">
          <ac:chgData name="Ignacio Solórzano" userId="196a947b3578833c" providerId="LiveId" clId="{2AFF4808-5147-40ED-A7F0-68784E09FE0F}" dt="2021-03-15T15:53:03.237" v="2941" actId="478"/>
          <ac:picMkLst>
            <pc:docMk/>
            <pc:sldMk cId="2480642331" sldId="297"/>
            <ac:picMk id="8" creationId="{7C4BFBCF-4BC2-401D-A65A-460A33E010A3}"/>
          </ac:picMkLst>
        </pc:picChg>
        <pc:picChg chg="del">
          <ac:chgData name="Ignacio Solórzano" userId="196a947b3578833c" providerId="LiveId" clId="{2AFF4808-5147-40ED-A7F0-68784E09FE0F}" dt="2021-03-15T15:53:02.766" v="2940" actId="478"/>
          <ac:picMkLst>
            <pc:docMk/>
            <pc:sldMk cId="2480642331" sldId="297"/>
            <ac:picMk id="14" creationId="{25B28AD8-5E05-4CD0-B863-0783D045960E}"/>
          </ac:picMkLst>
        </pc:picChg>
        <pc:picChg chg="add del mod">
          <ac:chgData name="Ignacio Solórzano" userId="196a947b3578833c" providerId="LiveId" clId="{2AFF4808-5147-40ED-A7F0-68784E09FE0F}" dt="2021-03-15T16:33:32.709" v="3148" actId="478"/>
          <ac:picMkLst>
            <pc:docMk/>
            <pc:sldMk cId="2480642331" sldId="297"/>
            <ac:picMk id="4098" creationId="{520E0C55-4F17-4CC2-9BBA-8AD4882E1367}"/>
          </ac:picMkLst>
        </pc:picChg>
        <pc:picChg chg="add del mod">
          <ac:chgData name="Ignacio Solórzano" userId="196a947b3578833c" providerId="LiveId" clId="{2AFF4808-5147-40ED-A7F0-68784E09FE0F}" dt="2021-03-15T16:36:42.013" v="3156" actId="478"/>
          <ac:picMkLst>
            <pc:docMk/>
            <pc:sldMk cId="2480642331" sldId="297"/>
            <ac:picMk id="4100" creationId="{7A732D11-8154-4D47-B5F5-4FED1696C2BB}"/>
          </ac:picMkLst>
        </pc:picChg>
        <pc:picChg chg="add mod">
          <ac:chgData name="Ignacio Solórzano" userId="196a947b3578833c" providerId="LiveId" clId="{2AFF4808-5147-40ED-A7F0-68784E09FE0F}" dt="2021-03-15T16:38:21.134" v="3162" actId="1076"/>
          <ac:picMkLst>
            <pc:docMk/>
            <pc:sldMk cId="2480642331" sldId="297"/>
            <ac:picMk id="4102" creationId="{4550A55D-4878-4068-A3D2-2EF6D83A61D1}"/>
          </ac:picMkLst>
        </pc:picChg>
      </pc:sldChg>
      <pc:sldChg chg="addSp modSp add mod">
        <pc:chgData name="Ignacio Solórzano" userId="196a947b3578833c" providerId="LiveId" clId="{2AFF4808-5147-40ED-A7F0-68784E09FE0F}" dt="2021-03-15T16:42:12.021" v="3232" actId="1076"/>
        <pc:sldMkLst>
          <pc:docMk/>
          <pc:sldMk cId="2062089580" sldId="298"/>
        </pc:sldMkLst>
        <pc:spChg chg="add mod">
          <ac:chgData name="Ignacio Solórzano" userId="196a947b3578833c" providerId="LiveId" clId="{2AFF4808-5147-40ED-A7F0-68784E09FE0F}" dt="2021-03-15T16:42:12.021" v="3232" actId="1076"/>
          <ac:spMkLst>
            <pc:docMk/>
            <pc:sldMk cId="2062089580" sldId="298"/>
            <ac:spMk id="2" creationId="{DD9B846F-660D-408F-9A61-01F9B9B47984}"/>
          </ac:spMkLst>
        </pc:spChg>
      </pc:sldChg>
      <pc:sldChg chg="addSp delSp modSp add mod">
        <pc:chgData name="Ignacio Solórzano" userId="196a947b3578833c" providerId="LiveId" clId="{2AFF4808-5147-40ED-A7F0-68784E09FE0F}" dt="2021-03-15T16:46:21.263" v="3275" actId="14100"/>
        <pc:sldMkLst>
          <pc:docMk/>
          <pc:sldMk cId="1078865288" sldId="299"/>
        </pc:sldMkLst>
        <pc:spChg chg="mod">
          <ac:chgData name="Ignacio Solórzano" userId="196a947b3578833c" providerId="LiveId" clId="{2AFF4808-5147-40ED-A7F0-68784E09FE0F}" dt="2021-03-15T16:33:23.901" v="3147" actId="20577"/>
          <ac:spMkLst>
            <pc:docMk/>
            <pc:sldMk cId="1078865288" sldId="299"/>
            <ac:spMk id="5" creationId="{8B714281-3974-8549-B509-9AD67893AA9A}"/>
          </ac:spMkLst>
        </pc:spChg>
        <pc:spChg chg="add mod">
          <ac:chgData name="Ignacio Solórzano" userId="196a947b3578833c" providerId="LiveId" clId="{2AFF4808-5147-40ED-A7F0-68784E09FE0F}" dt="2021-03-15T16:42:52.431" v="3266" actId="20577"/>
          <ac:spMkLst>
            <pc:docMk/>
            <pc:sldMk cId="1078865288" sldId="299"/>
            <ac:spMk id="6" creationId="{FF00EB09-7E39-4E97-8AA6-E4EB338C093D}"/>
          </ac:spMkLst>
        </pc:spChg>
        <pc:picChg chg="del">
          <ac:chgData name="Ignacio Solórzano" userId="196a947b3578833c" providerId="LiveId" clId="{2AFF4808-5147-40ED-A7F0-68784E09FE0F}" dt="2021-03-15T16:33:34.693" v="3149" actId="478"/>
          <ac:picMkLst>
            <pc:docMk/>
            <pc:sldMk cId="1078865288" sldId="299"/>
            <ac:picMk id="4098" creationId="{520E0C55-4F17-4CC2-9BBA-8AD4882E1367}"/>
          </ac:picMkLst>
        </pc:picChg>
        <pc:picChg chg="add del mod">
          <ac:chgData name="Ignacio Solórzano" userId="196a947b3578833c" providerId="LiveId" clId="{2AFF4808-5147-40ED-A7F0-68784E09FE0F}" dt="2021-03-15T16:46:15.165" v="3273" actId="478"/>
          <ac:picMkLst>
            <pc:docMk/>
            <pc:sldMk cId="1078865288" sldId="299"/>
            <ac:picMk id="5122" creationId="{BA77188E-05CF-4170-94B3-236289D680D2}"/>
          </ac:picMkLst>
        </pc:picChg>
        <pc:picChg chg="add mod">
          <ac:chgData name="Ignacio Solórzano" userId="196a947b3578833c" providerId="LiveId" clId="{2AFF4808-5147-40ED-A7F0-68784E09FE0F}" dt="2021-03-15T16:46:21.263" v="3275" actId="14100"/>
          <ac:picMkLst>
            <pc:docMk/>
            <pc:sldMk cId="1078865288" sldId="299"/>
            <ac:picMk id="5124" creationId="{295DDA86-2C23-4C09-8885-A47EDC4B42D8}"/>
          </ac:picMkLst>
        </pc:picChg>
      </pc:sldChg>
      <pc:sldChg chg="new del">
        <pc:chgData name="Ignacio Solórzano" userId="196a947b3578833c" providerId="LiveId" clId="{2AFF4808-5147-40ED-A7F0-68784E09FE0F}" dt="2021-03-15T18:23:27.510" v="4574" actId="47"/>
        <pc:sldMkLst>
          <pc:docMk/>
          <pc:sldMk cId="63392664" sldId="300"/>
        </pc:sldMkLst>
      </pc:sldChg>
      <pc:sldChg chg="add del">
        <pc:chgData name="Ignacio Solórzano" userId="196a947b3578833c" providerId="LiveId" clId="{2AFF4808-5147-40ED-A7F0-68784E09FE0F}" dt="2021-03-15T18:15:32.274" v="4535" actId="47"/>
        <pc:sldMkLst>
          <pc:docMk/>
          <pc:sldMk cId="1178925036" sldId="300"/>
        </pc:sldMkLst>
      </pc:sldChg>
      <pc:sldChg chg="modSp add del mod">
        <pc:chgData name="Ignacio Solórzano" userId="196a947b3578833c" providerId="LiveId" clId="{2AFF4808-5147-40ED-A7F0-68784E09FE0F}" dt="2021-03-15T18:28:04.779" v="4643" actId="47"/>
        <pc:sldMkLst>
          <pc:docMk/>
          <pc:sldMk cId="1096738624" sldId="301"/>
        </pc:sldMkLst>
        <pc:spChg chg="mod">
          <ac:chgData name="Ignacio Solórzano" userId="196a947b3578833c" providerId="LiveId" clId="{2AFF4808-5147-40ED-A7F0-68784E09FE0F}" dt="2021-03-15T18:24:32.105" v="4635" actId="20577"/>
          <ac:spMkLst>
            <pc:docMk/>
            <pc:sldMk cId="1096738624" sldId="301"/>
            <ac:spMk id="4" creationId="{09BEE7A3-F2C2-8145-B852-24B96B83A95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‹Nº›</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877711"/>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r>
              <a:rPr lang="en-US" sz="2500" dirty="0">
                <a:solidFill>
                  <a:srgbClr val="FF6600"/>
                </a:solidFill>
              </a:rPr>
              <a:t>Ignacio Solórzano</a:t>
            </a:r>
          </a:p>
          <a:p>
            <a:endParaRPr lang="en-US" sz="4000" dirty="0"/>
          </a:p>
          <a:p>
            <a:r>
              <a:rPr lang="en-US" sz="2500" dirty="0">
                <a:solidFill>
                  <a:srgbClr val="FF6600"/>
                </a:solidFill>
              </a:rPr>
              <a:t>11-March-2021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Profitable Rides Citywise</a:t>
            </a:r>
          </a:p>
        </p:txBody>
      </p:sp>
      <p:pic>
        <p:nvPicPr>
          <p:cNvPr id="2" name="Imagen 1">
            <a:extLst>
              <a:ext uri="{FF2B5EF4-FFF2-40B4-BE49-F238E27FC236}">
                <a16:creationId xmlns:a16="http://schemas.microsoft.com/office/drawing/2014/main" id="{9F2B1704-CACC-4741-8C01-51826EBF7D48}"/>
              </a:ext>
            </a:extLst>
          </p:cNvPr>
          <p:cNvPicPr>
            <a:picLocks noChangeAspect="1"/>
          </p:cNvPicPr>
          <p:nvPr/>
        </p:nvPicPr>
        <p:blipFill>
          <a:blip r:embed="rId2"/>
          <a:stretch>
            <a:fillRect/>
          </a:stretch>
        </p:blipFill>
        <p:spPr>
          <a:xfrm>
            <a:off x="0" y="1394466"/>
            <a:ext cx="6096000" cy="3248371"/>
          </a:xfrm>
          <a:prstGeom prst="rect">
            <a:avLst/>
          </a:prstGeom>
        </p:spPr>
      </p:pic>
      <p:pic>
        <p:nvPicPr>
          <p:cNvPr id="3074" name="Picture 2">
            <a:extLst>
              <a:ext uri="{FF2B5EF4-FFF2-40B4-BE49-F238E27FC236}">
                <a16:creationId xmlns:a16="http://schemas.microsoft.com/office/drawing/2014/main" id="{C0FA7232-713A-4C60-A1DA-C4018113E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90649"/>
            <a:ext cx="6086475" cy="324057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0EB41447-07E7-47A3-BAF6-FA06ACB8E156}"/>
              </a:ext>
            </a:extLst>
          </p:cNvPr>
          <p:cNvSpPr txBox="1"/>
          <p:nvPr/>
        </p:nvSpPr>
        <p:spPr>
          <a:xfrm>
            <a:off x="314325" y="4692331"/>
            <a:ext cx="11696700" cy="646331"/>
          </a:xfrm>
          <a:prstGeom prst="rect">
            <a:avLst/>
          </a:prstGeom>
          <a:noFill/>
        </p:spPr>
        <p:txBody>
          <a:bodyPr wrap="square" rtlCol="0">
            <a:spAutoFit/>
          </a:bodyPr>
          <a:lstStyle/>
          <a:p>
            <a:r>
              <a:rPr lang="es-ES" dirty="0" err="1"/>
              <a:t>Now</a:t>
            </a:r>
            <a:r>
              <a:rPr lang="es-ES" dirty="0"/>
              <a:t>, </a:t>
            </a:r>
            <a:r>
              <a:rPr lang="es-ES" dirty="0" err="1"/>
              <a:t>we</a:t>
            </a:r>
            <a:r>
              <a:rPr lang="es-ES" dirty="0"/>
              <a:t> can </a:t>
            </a:r>
            <a:r>
              <a:rPr lang="es-ES" dirty="0" err="1"/>
              <a:t>answer</a:t>
            </a:r>
            <a:r>
              <a:rPr lang="es-ES" dirty="0"/>
              <a:t> </a:t>
            </a:r>
            <a:r>
              <a:rPr lang="es-ES" dirty="0" err="1"/>
              <a:t>the</a:t>
            </a:r>
            <a:r>
              <a:rPr lang="es-ES" dirty="0"/>
              <a:t> </a:t>
            </a:r>
            <a:r>
              <a:rPr lang="es-ES" dirty="0" err="1"/>
              <a:t>third</a:t>
            </a:r>
            <a:r>
              <a:rPr lang="es-ES" dirty="0"/>
              <a:t> </a:t>
            </a:r>
            <a:r>
              <a:rPr lang="es-ES" dirty="0" err="1"/>
              <a:t>hypothesis</a:t>
            </a:r>
            <a:r>
              <a:rPr lang="es-ES" dirty="0"/>
              <a:t>. </a:t>
            </a:r>
            <a:r>
              <a:rPr lang="es-ES" dirty="0" err="1"/>
              <a:t>Profitable</a:t>
            </a:r>
            <a:r>
              <a:rPr lang="es-ES" dirty="0"/>
              <a:t> </a:t>
            </a:r>
            <a:r>
              <a:rPr lang="es-ES" dirty="0" err="1"/>
              <a:t>Rides</a:t>
            </a:r>
            <a:r>
              <a:rPr lang="es-ES" dirty="0"/>
              <a:t> </a:t>
            </a:r>
            <a:r>
              <a:rPr lang="es-ES" dirty="0" err="1"/>
              <a:t>change</a:t>
            </a:r>
            <a:r>
              <a:rPr lang="es-ES" dirty="0"/>
              <a:t> </a:t>
            </a:r>
            <a:r>
              <a:rPr lang="es-ES" dirty="0" err="1"/>
              <a:t>by</a:t>
            </a:r>
            <a:r>
              <a:rPr lang="es-ES" dirty="0"/>
              <a:t> </a:t>
            </a:r>
            <a:r>
              <a:rPr lang="es-ES" dirty="0" err="1"/>
              <a:t>cities</a:t>
            </a:r>
            <a:r>
              <a:rPr lang="es-ES" dirty="0"/>
              <a:t>, and </a:t>
            </a:r>
            <a:r>
              <a:rPr lang="es-ES" dirty="0" err="1"/>
              <a:t>of</a:t>
            </a:r>
            <a:r>
              <a:rPr lang="es-ES" dirty="0"/>
              <a:t> </a:t>
            </a:r>
            <a:r>
              <a:rPr lang="es-ES" dirty="0" err="1"/>
              <a:t>course</a:t>
            </a:r>
            <a:r>
              <a:rPr lang="es-ES" dirty="0"/>
              <a:t>, </a:t>
            </a:r>
            <a:r>
              <a:rPr lang="es-ES" dirty="0" err="1"/>
              <a:t>according</a:t>
            </a:r>
            <a:r>
              <a:rPr lang="es-ES" dirty="0"/>
              <a:t> </a:t>
            </a:r>
            <a:r>
              <a:rPr lang="es-ES" dirty="0" err="1"/>
              <a:t>to</a:t>
            </a:r>
            <a:r>
              <a:rPr lang="es-ES" dirty="0"/>
              <a:t> </a:t>
            </a:r>
            <a:r>
              <a:rPr lang="es-ES" dirty="0" err="1"/>
              <a:t>the</a:t>
            </a:r>
            <a:r>
              <a:rPr lang="es-ES" dirty="0"/>
              <a:t> Company </a:t>
            </a:r>
            <a:r>
              <a:rPr lang="es-ES" dirty="0" err="1"/>
              <a:t>we</a:t>
            </a:r>
            <a:r>
              <a:rPr lang="es-ES" dirty="0"/>
              <a:t> can </a:t>
            </a:r>
            <a:r>
              <a:rPr lang="es-ES" dirty="0" err="1"/>
              <a:t>see</a:t>
            </a:r>
            <a:r>
              <a:rPr lang="es-ES" dirty="0"/>
              <a:t> </a:t>
            </a:r>
            <a:r>
              <a:rPr lang="es-ES" dirty="0" err="1"/>
              <a:t>some</a:t>
            </a:r>
            <a:r>
              <a:rPr lang="es-ES" dirty="0"/>
              <a:t> </a:t>
            </a:r>
            <a:r>
              <a:rPr lang="es-ES" dirty="0" err="1"/>
              <a:t>differences</a:t>
            </a:r>
            <a:r>
              <a:rPr lang="es-ES" dirty="0"/>
              <a:t>. </a:t>
            </a:r>
            <a:r>
              <a:rPr lang="en-US" dirty="0"/>
              <a:t>Assuming that at a profitable drive rate of 80% the operation performs well; we can see that ...</a:t>
            </a:r>
            <a:endParaRPr lang="es-ES" dirty="0"/>
          </a:p>
        </p:txBody>
      </p:sp>
      <p:sp>
        <p:nvSpPr>
          <p:cNvPr id="7" name="CuadroTexto 6">
            <a:extLst>
              <a:ext uri="{FF2B5EF4-FFF2-40B4-BE49-F238E27FC236}">
                <a16:creationId xmlns:a16="http://schemas.microsoft.com/office/drawing/2014/main" id="{ACAE6BE3-5FB9-4CE4-8C34-11219FF730BC}"/>
              </a:ext>
            </a:extLst>
          </p:cNvPr>
          <p:cNvSpPr txBox="1"/>
          <p:nvPr/>
        </p:nvSpPr>
        <p:spPr>
          <a:xfrm>
            <a:off x="314325" y="5574863"/>
            <a:ext cx="5781675" cy="923330"/>
          </a:xfrm>
          <a:prstGeom prst="rect">
            <a:avLst/>
          </a:prstGeom>
          <a:noFill/>
        </p:spPr>
        <p:txBody>
          <a:bodyPr wrap="square" rtlCol="0">
            <a:spAutoFit/>
          </a:bodyPr>
          <a:lstStyle/>
          <a:p>
            <a:r>
              <a:rPr lang="es-ES" dirty="0" err="1"/>
              <a:t>YellowCab</a:t>
            </a:r>
            <a:r>
              <a:rPr lang="es-ES" dirty="0"/>
              <a:t> has a </a:t>
            </a:r>
            <a:r>
              <a:rPr lang="es-ES" dirty="0" err="1"/>
              <a:t>high</a:t>
            </a:r>
            <a:r>
              <a:rPr lang="es-ES" dirty="0"/>
              <a:t> performance </a:t>
            </a:r>
            <a:r>
              <a:rPr lang="es-ES" dirty="0" err="1"/>
              <a:t>acording</a:t>
            </a:r>
            <a:r>
              <a:rPr lang="es-ES" dirty="0"/>
              <a:t> </a:t>
            </a:r>
            <a:r>
              <a:rPr lang="es-ES" dirty="0" err="1"/>
              <a:t>to</a:t>
            </a:r>
            <a:r>
              <a:rPr lang="es-ES" dirty="0"/>
              <a:t> </a:t>
            </a:r>
            <a:r>
              <a:rPr lang="es-ES" dirty="0" err="1"/>
              <a:t>it’s</a:t>
            </a:r>
            <a:r>
              <a:rPr lang="es-ES" dirty="0"/>
              <a:t> </a:t>
            </a:r>
            <a:r>
              <a:rPr lang="es-ES" dirty="0" err="1"/>
              <a:t>operations</a:t>
            </a:r>
            <a:r>
              <a:rPr lang="es-ES" dirty="0"/>
              <a:t>, </a:t>
            </a:r>
            <a:r>
              <a:rPr lang="es-ES" dirty="0" err="1"/>
              <a:t>mantaining</a:t>
            </a:r>
            <a:r>
              <a:rPr lang="es-ES" dirty="0"/>
              <a:t> a </a:t>
            </a:r>
            <a:r>
              <a:rPr lang="es-ES" dirty="0" err="1"/>
              <a:t>high</a:t>
            </a:r>
            <a:r>
              <a:rPr lang="es-ES" dirty="0"/>
              <a:t> </a:t>
            </a:r>
            <a:r>
              <a:rPr lang="es-ES" dirty="0" err="1"/>
              <a:t>level</a:t>
            </a:r>
            <a:r>
              <a:rPr lang="es-ES" dirty="0"/>
              <a:t> </a:t>
            </a:r>
            <a:r>
              <a:rPr lang="es-ES" dirty="0" err="1"/>
              <a:t>of</a:t>
            </a:r>
            <a:r>
              <a:rPr lang="es-ES" dirty="0"/>
              <a:t> </a:t>
            </a:r>
            <a:r>
              <a:rPr lang="es-ES" dirty="0" err="1"/>
              <a:t>Profitable</a:t>
            </a:r>
            <a:r>
              <a:rPr lang="es-ES" dirty="0"/>
              <a:t> </a:t>
            </a:r>
            <a:r>
              <a:rPr lang="es-ES" dirty="0" err="1"/>
              <a:t>Rides</a:t>
            </a:r>
            <a:r>
              <a:rPr lang="es-ES" dirty="0"/>
              <a:t> in </a:t>
            </a:r>
            <a:r>
              <a:rPr lang="es-ES" dirty="0" err="1"/>
              <a:t>every</a:t>
            </a:r>
            <a:r>
              <a:rPr lang="es-ES" dirty="0"/>
              <a:t> City. </a:t>
            </a:r>
          </a:p>
        </p:txBody>
      </p:sp>
      <p:sp>
        <p:nvSpPr>
          <p:cNvPr id="11" name="CuadroTexto 10">
            <a:extLst>
              <a:ext uri="{FF2B5EF4-FFF2-40B4-BE49-F238E27FC236}">
                <a16:creationId xmlns:a16="http://schemas.microsoft.com/office/drawing/2014/main" id="{D1914E00-C0A9-47ED-860B-3DAF1FE10CAA}"/>
              </a:ext>
            </a:extLst>
          </p:cNvPr>
          <p:cNvSpPr txBox="1"/>
          <p:nvPr/>
        </p:nvSpPr>
        <p:spPr>
          <a:xfrm>
            <a:off x="6162675" y="5467351"/>
            <a:ext cx="5781675" cy="1200329"/>
          </a:xfrm>
          <a:prstGeom prst="rect">
            <a:avLst/>
          </a:prstGeom>
          <a:noFill/>
        </p:spPr>
        <p:txBody>
          <a:bodyPr wrap="square" rtlCol="0">
            <a:spAutoFit/>
          </a:bodyPr>
          <a:lstStyle/>
          <a:p>
            <a:r>
              <a:rPr lang="es-ES" dirty="0"/>
              <a:t>Pink </a:t>
            </a:r>
            <a:r>
              <a:rPr lang="es-ES" dirty="0" err="1"/>
              <a:t>Cab</a:t>
            </a:r>
            <a:r>
              <a:rPr lang="es-ES" dirty="0"/>
              <a:t> has a </a:t>
            </a:r>
            <a:r>
              <a:rPr lang="es-ES" dirty="0" err="1"/>
              <a:t>great</a:t>
            </a:r>
            <a:r>
              <a:rPr lang="es-ES" dirty="0"/>
              <a:t> </a:t>
            </a:r>
            <a:r>
              <a:rPr lang="es-ES" dirty="0" err="1"/>
              <a:t>too</a:t>
            </a:r>
            <a:r>
              <a:rPr lang="es-ES" dirty="0"/>
              <a:t>, </a:t>
            </a:r>
            <a:r>
              <a:rPr lang="es-ES" dirty="0" err="1"/>
              <a:t>except</a:t>
            </a:r>
            <a:r>
              <a:rPr lang="es-ES" dirty="0"/>
              <a:t> in Seattle </a:t>
            </a:r>
            <a:r>
              <a:rPr lang="es-ES" dirty="0" err="1"/>
              <a:t>to</a:t>
            </a:r>
            <a:r>
              <a:rPr lang="es-ES" dirty="0"/>
              <a:t> Pittsburgh.</a:t>
            </a:r>
          </a:p>
          <a:p>
            <a:r>
              <a:rPr lang="es-ES" dirty="0" err="1"/>
              <a:t>Moreover</a:t>
            </a:r>
            <a:r>
              <a:rPr lang="es-ES" dirty="0"/>
              <a:t>, Pittsburgh and Dallas performance are </a:t>
            </a:r>
            <a:r>
              <a:rPr lang="es-ES" dirty="0" err="1"/>
              <a:t>not</a:t>
            </a:r>
            <a:r>
              <a:rPr lang="es-ES" dirty="0"/>
              <a:t> Good at </a:t>
            </a:r>
            <a:r>
              <a:rPr lang="es-ES" dirty="0" err="1"/>
              <a:t>all</a:t>
            </a:r>
            <a:r>
              <a:rPr lang="es-ES" dirty="0"/>
              <a:t>, </a:t>
            </a:r>
            <a:r>
              <a:rPr lang="es-ES" dirty="0" err="1"/>
              <a:t>with</a:t>
            </a:r>
            <a:r>
              <a:rPr lang="es-ES" dirty="0"/>
              <a:t> a </a:t>
            </a:r>
            <a:r>
              <a:rPr lang="es-ES" dirty="0" err="1"/>
              <a:t>percentage</a:t>
            </a:r>
            <a:r>
              <a:rPr lang="es-ES" dirty="0"/>
              <a:t> </a:t>
            </a:r>
            <a:r>
              <a:rPr lang="es-ES" dirty="0" err="1"/>
              <a:t>of</a:t>
            </a:r>
            <a:r>
              <a:rPr lang="es-ES" dirty="0"/>
              <a:t> 61%. </a:t>
            </a:r>
            <a:r>
              <a:rPr lang="es-ES" dirty="0" err="1"/>
              <a:t>This</a:t>
            </a:r>
            <a:r>
              <a:rPr lang="es-ES" dirty="0"/>
              <a:t> </a:t>
            </a:r>
            <a:r>
              <a:rPr lang="es-ES" dirty="0" err="1"/>
              <a:t>means</a:t>
            </a:r>
            <a:r>
              <a:rPr lang="es-ES" dirty="0"/>
              <a:t> </a:t>
            </a:r>
            <a:r>
              <a:rPr lang="es-ES" dirty="0" err="1"/>
              <a:t>that</a:t>
            </a:r>
            <a:r>
              <a:rPr lang="es-ES" dirty="0"/>
              <a:t> in </a:t>
            </a:r>
            <a:r>
              <a:rPr lang="es-ES" dirty="0" err="1"/>
              <a:t>those</a:t>
            </a:r>
            <a:r>
              <a:rPr lang="es-ES" dirty="0"/>
              <a:t> </a:t>
            </a:r>
            <a:r>
              <a:rPr lang="es-ES" dirty="0" err="1"/>
              <a:t>cities</a:t>
            </a:r>
            <a:r>
              <a:rPr lang="es-ES" dirty="0"/>
              <a:t>, </a:t>
            </a:r>
            <a:r>
              <a:rPr lang="es-ES" dirty="0" err="1"/>
              <a:t>every</a:t>
            </a:r>
            <a:r>
              <a:rPr lang="es-ES" dirty="0"/>
              <a:t> 10 </a:t>
            </a:r>
            <a:r>
              <a:rPr lang="es-ES" dirty="0" err="1"/>
              <a:t>rides</a:t>
            </a:r>
            <a:r>
              <a:rPr lang="es-ES" dirty="0"/>
              <a:t>, </a:t>
            </a:r>
            <a:r>
              <a:rPr lang="es-ES" dirty="0" err="1"/>
              <a:t>almost</a:t>
            </a:r>
            <a:r>
              <a:rPr lang="es-ES" dirty="0"/>
              <a:t> 4 </a:t>
            </a:r>
            <a:r>
              <a:rPr lang="es-ES" dirty="0" err="1"/>
              <a:t>rides</a:t>
            </a:r>
            <a:r>
              <a:rPr lang="es-ES" dirty="0"/>
              <a:t> are </a:t>
            </a:r>
            <a:r>
              <a:rPr lang="es-ES" dirty="0" err="1"/>
              <a:t>not</a:t>
            </a:r>
            <a:r>
              <a:rPr lang="es-ES" dirty="0"/>
              <a:t> </a:t>
            </a:r>
            <a:r>
              <a:rPr lang="es-ES" dirty="0" err="1"/>
              <a:t>profitables</a:t>
            </a:r>
            <a:r>
              <a:rPr lang="es-ES" dirty="0"/>
              <a:t>…</a:t>
            </a:r>
          </a:p>
        </p:txBody>
      </p:sp>
    </p:spTree>
    <p:extLst>
      <p:ext uri="{BB962C8B-B14F-4D97-AF65-F5344CB8AC3E}">
        <p14:creationId xmlns:p14="http://schemas.microsoft.com/office/powerpoint/2010/main" val="1095901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0"/>
            <a:ext cx="12192000" cy="68703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Demand Analysis</a:t>
            </a:r>
          </a:p>
        </p:txBody>
      </p:sp>
    </p:spTree>
    <p:extLst>
      <p:ext uri="{BB962C8B-B14F-4D97-AF65-F5344CB8AC3E}">
        <p14:creationId xmlns:p14="http://schemas.microsoft.com/office/powerpoint/2010/main" val="19500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4400" b="1" dirty="0">
                <a:solidFill>
                  <a:schemeClr val="accent2"/>
                </a:solidFill>
                <a:latin typeface="+mj-lt"/>
              </a:rPr>
              <a:t>	Yearly Demand</a:t>
            </a:r>
          </a:p>
        </p:txBody>
      </p:sp>
      <p:pic>
        <p:nvPicPr>
          <p:cNvPr id="2050" name="Picture 2">
            <a:extLst>
              <a:ext uri="{FF2B5EF4-FFF2-40B4-BE49-F238E27FC236}">
                <a16:creationId xmlns:a16="http://schemas.microsoft.com/office/drawing/2014/main" id="{86E408EC-14C0-4CD2-B766-6BF520D987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12192000" cy="355441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4BE8249-40A3-4334-ABDE-942DACEC5EA5}"/>
              </a:ext>
            </a:extLst>
          </p:cNvPr>
          <p:cNvSpPr txBox="1"/>
          <p:nvPr/>
        </p:nvSpPr>
        <p:spPr>
          <a:xfrm>
            <a:off x="431334" y="2286482"/>
            <a:ext cx="1065401" cy="261610"/>
          </a:xfrm>
          <a:prstGeom prst="rect">
            <a:avLst/>
          </a:prstGeom>
          <a:noFill/>
        </p:spPr>
        <p:txBody>
          <a:bodyPr wrap="square" rtlCol="0">
            <a:spAutoFit/>
          </a:bodyPr>
          <a:lstStyle/>
          <a:p>
            <a:r>
              <a:rPr lang="es-ES" sz="1100" b="1" dirty="0"/>
              <a:t>82.937</a:t>
            </a:r>
          </a:p>
        </p:txBody>
      </p:sp>
      <p:sp>
        <p:nvSpPr>
          <p:cNvPr id="6" name="CuadroTexto 5">
            <a:extLst>
              <a:ext uri="{FF2B5EF4-FFF2-40B4-BE49-F238E27FC236}">
                <a16:creationId xmlns:a16="http://schemas.microsoft.com/office/drawing/2014/main" id="{34D9586B-6FCD-46AA-BA85-78D9D1542CE8}"/>
              </a:ext>
            </a:extLst>
          </p:cNvPr>
          <p:cNvSpPr txBox="1"/>
          <p:nvPr/>
        </p:nvSpPr>
        <p:spPr>
          <a:xfrm>
            <a:off x="2834081" y="1698236"/>
            <a:ext cx="1065401" cy="261610"/>
          </a:xfrm>
          <a:prstGeom prst="rect">
            <a:avLst/>
          </a:prstGeom>
          <a:noFill/>
        </p:spPr>
        <p:txBody>
          <a:bodyPr wrap="square" rtlCol="0">
            <a:spAutoFit/>
          </a:bodyPr>
          <a:lstStyle/>
          <a:p>
            <a:r>
              <a:rPr lang="es-ES" sz="1100" b="1" dirty="0"/>
              <a:t>97.759</a:t>
            </a:r>
          </a:p>
        </p:txBody>
      </p:sp>
      <p:sp>
        <p:nvSpPr>
          <p:cNvPr id="7" name="CuadroTexto 6">
            <a:extLst>
              <a:ext uri="{FF2B5EF4-FFF2-40B4-BE49-F238E27FC236}">
                <a16:creationId xmlns:a16="http://schemas.microsoft.com/office/drawing/2014/main" id="{05BAC083-364C-4B3D-AEFD-FB65CB0636CE}"/>
              </a:ext>
            </a:extLst>
          </p:cNvPr>
          <p:cNvSpPr txBox="1"/>
          <p:nvPr/>
        </p:nvSpPr>
        <p:spPr>
          <a:xfrm>
            <a:off x="5307436" y="1829041"/>
            <a:ext cx="1065401" cy="261610"/>
          </a:xfrm>
          <a:prstGeom prst="rect">
            <a:avLst/>
          </a:prstGeom>
          <a:noFill/>
        </p:spPr>
        <p:txBody>
          <a:bodyPr wrap="square" rtlCol="0">
            <a:spAutoFit/>
          </a:bodyPr>
          <a:lstStyle/>
          <a:p>
            <a:r>
              <a:rPr lang="es-ES" sz="1100" b="1" dirty="0"/>
              <a:t>93.985</a:t>
            </a:r>
          </a:p>
        </p:txBody>
      </p:sp>
      <p:sp>
        <p:nvSpPr>
          <p:cNvPr id="8" name="CuadroTexto 7">
            <a:extLst>
              <a:ext uri="{FF2B5EF4-FFF2-40B4-BE49-F238E27FC236}">
                <a16:creationId xmlns:a16="http://schemas.microsoft.com/office/drawing/2014/main" id="{08F38894-DAEC-40DD-B3DE-E4122B223961}"/>
              </a:ext>
            </a:extLst>
          </p:cNvPr>
          <p:cNvSpPr txBox="1"/>
          <p:nvPr/>
        </p:nvSpPr>
        <p:spPr>
          <a:xfrm>
            <a:off x="5307435" y="4129773"/>
            <a:ext cx="1065401" cy="261610"/>
          </a:xfrm>
          <a:prstGeom prst="rect">
            <a:avLst/>
          </a:prstGeom>
          <a:noFill/>
        </p:spPr>
        <p:txBody>
          <a:bodyPr wrap="square" rtlCol="0">
            <a:spAutoFit/>
          </a:bodyPr>
          <a:lstStyle/>
          <a:p>
            <a:r>
              <a:rPr lang="es-ES" sz="1100" b="1" dirty="0"/>
              <a:t>29.221</a:t>
            </a:r>
          </a:p>
        </p:txBody>
      </p:sp>
      <p:sp>
        <p:nvSpPr>
          <p:cNvPr id="9" name="CuadroTexto 8">
            <a:extLst>
              <a:ext uri="{FF2B5EF4-FFF2-40B4-BE49-F238E27FC236}">
                <a16:creationId xmlns:a16="http://schemas.microsoft.com/office/drawing/2014/main" id="{80ED870E-1231-4245-9A68-FFC8AB8C162B}"/>
              </a:ext>
            </a:extLst>
          </p:cNvPr>
          <p:cNvSpPr txBox="1"/>
          <p:nvPr/>
        </p:nvSpPr>
        <p:spPr>
          <a:xfrm>
            <a:off x="2834432" y="4014551"/>
            <a:ext cx="1065401" cy="261610"/>
          </a:xfrm>
          <a:prstGeom prst="rect">
            <a:avLst/>
          </a:prstGeom>
          <a:noFill/>
        </p:spPr>
        <p:txBody>
          <a:bodyPr wrap="square" rtlCol="0">
            <a:spAutoFit/>
          </a:bodyPr>
          <a:lstStyle/>
          <a:p>
            <a:r>
              <a:rPr lang="es-ES" sz="1100" b="1" dirty="0"/>
              <a:t>30.205</a:t>
            </a:r>
          </a:p>
        </p:txBody>
      </p:sp>
      <p:sp>
        <p:nvSpPr>
          <p:cNvPr id="10" name="CuadroTexto 9">
            <a:extLst>
              <a:ext uri="{FF2B5EF4-FFF2-40B4-BE49-F238E27FC236}">
                <a16:creationId xmlns:a16="http://schemas.microsoft.com/office/drawing/2014/main" id="{9D787B6B-57F3-4149-B22D-C7A77F945A1F}"/>
              </a:ext>
            </a:extLst>
          </p:cNvPr>
          <p:cNvSpPr txBox="1"/>
          <p:nvPr/>
        </p:nvSpPr>
        <p:spPr>
          <a:xfrm>
            <a:off x="431333" y="4260578"/>
            <a:ext cx="1065401" cy="261610"/>
          </a:xfrm>
          <a:prstGeom prst="rect">
            <a:avLst/>
          </a:prstGeom>
          <a:noFill/>
        </p:spPr>
        <p:txBody>
          <a:bodyPr wrap="square" rtlCol="0">
            <a:spAutoFit/>
          </a:bodyPr>
          <a:lstStyle/>
          <a:p>
            <a:r>
              <a:rPr lang="es-ES" sz="1100" b="1" dirty="0"/>
              <a:t>25.285</a:t>
            </a:r>
          </a:p>
        </p:txBody>
      </p:sp>
      <p:sp>
        <p:nvSpPr>
          <p:cNvPr id="4" name="CuadroTexto 3">
            <a:extLst>
              <a:ext uri="{FF2B5EF4-FFF2-40B4-BE49-F238E27FC236}">
                <a16:creationId xmlns:a16="http://schemas.microsoft.com/office/drawing/2014/main" id="{9B1429D8-32BE-48B9-877F-972E78405170}"/>
              </a:ext>
            </a:extLst>
          </p:cNvPr>
          <p:cNvSpPr txBox="1"/>
          <p:nvPr/>
        </p:nvSpPr>
        <p:spPr>
          <a:xfrm>
            <a:off x="1289683" y="5060288"/>
            <a:ext cx="9612634" cy="646331"/>
          </a:xfrm>
          <a:prstGeom prst="rect">
            <a:avLst/>
          </a:prstGeom>
          <a:noFill/>
        </p:spPr>
        <p:txBody>
          <a:bodyPr wrap="square" rtlCol="0">
            <a:spAutoFit/>
          </a:bodyPr>
          <a:lstStyle/>
          <a:p>
            <a:pPr rtl="0"/>
            <a:r>
              <a:rPr lang="en-US" b="1" dirty="0">
                <a:solidFill>
                  <a:srgbClr val="000000"/>
                </a:solidFill>
                <a:effectLst/>
              </a:rPr>
              <a:t>As expected, </a:t>
            </a:r>
            <a:r>
              <a:rPr lang="en-US" b="1" dirty="0" err="1">
                <a:solidFill>
                  <a:srgbClr val="000000"/>
                </a:solidFill>
                <a:effectLst/>
              </a:rPr>
              <a:t>YellowCab</a:t>
            </a:r>
            <a:r>
              <a:rPr lang="en-US" b="1" dirty="0">
                <a:solidFill>
                  <a:srgbClr val="000000"/>
                </a:solidFill>
                <a:effectLst/>
              </a:rPr>
              <a:t> Company has a little more than triple the demand of </a:t>
            </a:r>
            <a:r>
              <a:rPr lang="en-US" b="1" dirty="0" err="1">
                <a:solidFill>
                  <a:srgbClr val="000000"/>
                </a:solidFill>
                <a:effectLst/>
              </a:rPr>
              <a:t>PinkCab</a:t>
            </a:r>
            <a:r>
              <a:rPr lang="en-US" b="1" dirty="0">
                <a:solidFill>
                  <a:srgbClr val="000000"/>
                </a:solidFill>
                <a:effectLst/>
              </a:rPr>
              <a:t> Company</a:t>
            </a:r>
          </a:p>
          <a:p>
            <a:endParaRPr lang="es-ES" dirty="0"/>
          </a:p>
        </p:txBody>
      </p:sp>
    </p:spTree>
    <p:extLst>
      <p:ext uri="{BB962C8B-B14F-4D97-AF65-F5344CB8AC3E}">
        <p14:creationId xmlns:p14="http://schemas.microsoft.com/office/powerpoint/2010/main" val="992016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Monthly Demand</a:t>
            </a:r>
          </a:p>
        </p:txBody>
      </p:sp>
      <p:pic>
        <p:nvPicPr>
          <p:cNvPr id="4" name="Imagen 3">
            <a:extLst>
              <a:ext uri="{FF2B5EF4-FFF2-40B4-BE49-F238E27FC236}">
                <a16:creationId xmlns:a16="http://schemas.microsoft.com/office/drawing/2014/main" id="{F828EB25-8F38-49BF-851A-9246273BE223}"/>
              </a:ext>
            </a:extLst>
          </p:cNvPr>
          <p:cNvPicPr>
            <a:picLocks noChangeAspect="1"/>
          </p:cNvPicPr>
          <p:nvPr/>
        </p:nvPicPr>
        <p:blipFill rotWithShape="1">
          <a:blip r:embed="rId2"/>
          <a:srcRect l="628"/>
          <a:stretch/>
        </p:blipFill>
        <p:spPr>
          <a:xfrm>
            <a:off x="6317816" y="1371600"/>
            <a:ext cx="5838822" cy="3884973"/>
          </a:xfrm>
          <a:prstGeom prst="rect">
            <a:avLst/>
          </a:prstGeom>
        </p:spPr>
      </p:pic>
      <p:sp>
        <p:nvSpPr>
          <p:cNvPr id="11" name="CuadroTexto 10">
            <a:extLst>
              <a:ext uri="{FF2B5EF4-FFF2-40B4-BE49-F238E27FC236}">
                <a16:creationId xmlns:a16="http://schemas.microsoft.com/office/drawing/2014/main" id="{93119A14-BFDC-4954-8705-ADFD8E29CD96}"/>
              </a:ext>
            </a:extLst>
          </p:cNvPr>
          <p:cNvSpPr txBox="1"/>
          <p:nvPr/>
        </p:nvSpPr>
        <p:spPr>
          <a:xfrm>
            <a:off x="515438" y="5256572"/>
            <a:ext cx="5473700" cy="1200329"/>
          </a:xfrm>
          <a:prstGeom prst="rect">
            <a:avLst/>
          </a:prstGeom>
          <a:noFill/>
        </p:spPr>
        <p:txBody>
          <a:bodyPr wrap="square" rtlCol="0">
            <a:spAutoFit/>
          </a:bodyPr>
          <a:lstStyle/>
          <a:p>
            <a:r>
              <a:rPr lang="es-ES" dirty="0"/>
              <a:t>We can answer the first hypothesis here. </a:t>
            </a:r>
          </a:p>
          <a:p>
            <a:r>
              <a:rPr lang="es-ES" dirty="0"/>
              <a:t>Both Companys presents a seasonality between the last four months of the year. </a:t>
            </a:r>
            <a:r>
              <a:rPr lang="en-GB" dirty="0"/>
              <a:t>With</a:t>
            </a:r>
            <a:r>
              <a:rPr lang="es-ES" dirty="0"/>
              <a:t> a marked drop in the first month of the year</a:t>
            </a:r>
          </a:p>
        </p:txBody>
      </p:sp>
      <p:sp>
        <p:nvSpPr>
          <p:cNvPr id="13" name="CuadroTexto 12">
            <a:extLst>
              <a:ext uri="{FF2B5EF4-FFF2-40B4-BE49-F238E27FC236}">
                <a16:creationId xmlns:a16="http://schemas.microsoft.com/office/drawing/2014/main" id="{6C7C62DA-310C-41C0-9674-E11FA453DE54}"/>
              </a:ext>
            </a:extLst>
          </p:cNvPr>
          <p:cNvSpPr txBox="1"/>
          <p:nvPr/>
        </p:nvSpPr>
        <p:spPr>
          <a:xfrm>
            <a:off x="6500377" y="5256571"/>
            <a:ext cx="5473700" cy="646331"/>
          </a:xfrm>
          <a:prstGeom prst="rect">
            <a:avLst/>
          </a:prstGeom>
          <a:noFill/>
        </p:spPr>
        <p:txBody>
          <a:bodyPr wrap="square" rtlCol="0">
            <a:spAutoFit/>
          </a:bodyPr>
          <a:lstStyle/>
          <a:p>
            <a:r>
              <a:rPr lang="es-ES" dirty="0"/>
              <a:t>Yellow Cab Company present almost 3 times higher </a:t>
            </a:r>
            <a:r>
              <a:rPr lang="en-GB" dirty="0"/>
              <a:t>demand</a:t>
            </a:r>
            <a:r>
              <a:rPr lang="es-ES" dirty="0"/>
              <a:t> over every month</a:t>
            </a:r>
          </a:p>
        </p:txBody>
      </p:sp>
      <p:pic>
        <p:nvPicPr>
          <p:cNvPr id="3" name="Imagen 2">
            <a:extLst>
              <a:ext uri="{FF2B5EF4-FFF2-40B4-BE49-F238E27FC236}">
                <a16:creationId xmlns:a16="http://schemas.microsoft.com/office/drawing/2014/main" id="{23BA0C57-A2AB-4CBC-AF54-4800F4129FC7}"/>
              </a:ext>
            </a:extLst>
          </p:cNvPr>
          <p:cNvPicPr>
            <a:picLocks noChangeAspect="1"/>
          </p:cNvPicPr>
          <p:nvPr/>
        </p:nvPicPr>
        <p:blipFill>
          <a:blip r:embed="rId3"/>
          <a:stretch>
            <a:fillRect/>
          </a:stretch>
        </p:blipFill>
        <p:spPr>
          <a:xfrm>
            <a:off x="0" y="1447649"/>
            <a:ext cx="6211472" cy="3808921"/>
          </a:xfrm>
          <a:prstGeom prst="rect">
            <a:avLst/>
          </a:prstGeom>
        </p:spPr>
      </p:pic>
    </p:spTree>
    <p:extLst>
      <p:ext uri="{BB962C8B-B14F-4D97-AF65-F5344CB8AC3E}">
        <p14:creationId xmlns:p14="http://schemas.microsoft.com/office/powerpoint/2010/main" val="2303826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Monthly Demand vs Monthly Profits per Ride</a:t>
            </a:r>
          </a:p>
        </p:txBody>
      </p:sp>
      <p:pic>
        <p:nvPicPr>
          <p:cNvPr id="8" name="Imagen 7">
            <a:extLst>
              <a:ext uri="{FF2B5EF4-FFF2-40B4-BE49-F238E27FC236}">
                <a16:creationId xmlns:a16="http://schemas.microsoft.com/office/drawing/2014/main" id="{7C4BFBCF-4BC2-401D-A65A-460A33E010A3}"/>
              </a:ext>
            </a:extLst>
          </p:cNvPr>
          <p:cNvPicPr>
            <a:picLocks noChangeAspect="1"/>
          </p:cNvPicPr>
          <p:nvPr/>
        </p:nvPicPr>
        <p:blipFill>
          <a:blip r:embed="rId2"/>
          <a:stretch>
            <a:fillRect/>
          </a:stretch>
        </p:blipFill>
        <p:spPr>
          <a:xfrm>
            <a:off x="52872" y="3962134"/>
            <a:ext cx="8607101" cy="2495550"/>
          </a:xfrm>
          <a:prstGeom prst="rect">
            <a:avLst/>
          </a:prstGeom>
        </p:spPr>
      </p:pic>
      <p:pic>
        <p:nvPicPr>
          <p:cNvPr id="14" name="Imagen 13">
            <a:extLst>
              <a:ext uri="{FF2B5EF4-FFF2-40B4-BE49-F238E27FC236}">
                <a16:creationId xmlns:a16="http://schemas.microsoft.com/office/drawing/2014/main" id="{25B28AD8-5E05-4CD0-B863-0783D045960E}"/>
              </a:ext>
            </a:extLst>
          </p:cNvPr>
          <p:cNvPicPr>
            <a:picLocks noChangeAspect="1"/>
          </p:cNvPicPr>
          <p:nvPr/>
        </p:nvPicPr>
        <p:blipFill rotWithShape="1">
          <a:blip r:embed="rId3"/>
          <a:srcRect l="284" r="1"/>
          <a:stretch/>
        </p:blipFill>
        <p:spPr>
          <a:xfrm>
            <a:off x="2072" y="1381125"/>
            <a:ext cx="8607101" cy="2571484"/>
          </a:xfrm>
          <a:prstGeom prst="rect">
            <a:avLst/>
          </a:prstGeom>
        </p:spPr>
      </p:pic>
      <p:sp>
        <p:nvSpPr>
          <p:cNvPr id="3" name="CuadroTexto 2">
            <a:extLst>
              <a:ext uri="{FF2B5EF4-FFF2-40B4-BE49-F238E27FC236}">
                <a16:creationId xmlns:a16="http://schemas.microsoft.com/office/drawing/2014/main" id="{E8DC5B95-5537-4A66-B8D1-226E3685912C}"/>
              </a:ext>
            </a:extLst>
          </p:cNvPr>
          <p:cNvSpPr txBox="1"/>
          <p:nvPr/>
        </p:nvSpPr>
        <p:spPr>
          <a:xfrm>
            <a:off x="8997950" y="2476500"/>
            <a:ext cx="2781300" cy="2542363"/>
          </a:xfrm>
          <a:prstGeom prst="rect">
            <a:avLst/>
          </a:prstGeom>
          <a:noFill/>
        </p:spPr>
        <p:txBody>
          <a:bodyPr wrap="square" rtlCol="0">
            <a:spAutoFit/>
          </a:bodyPr>
          <a:lstStyle/>
          <a:p>
            <a:pPr>
              <a:lnSpc>
                <a:spcPct val="150000"/>
              </a:lnSpc>
            </a:pPr>
            <a:r>
              <a:rPr lang="es-ES" dirty="0" err="1"/>
              <a:t>Comparing</a:t>
            </a:r>
            <a:r>
              <a:rPr lang="es-ES" dirty="0"/>
              <a:t> </a:t>
            </a:r>
            <a:r>
              <a:rPr lang="es-ES" b="1" dirty="0" err="1"/>
              <a:t>Monthly</a:t>
            </a:r>
            <a:r>
              <a:rPr lang="es-ES" b="1" dirty="0"/>
              <a:t> </a:t>
            </a:r>
            <a:r>
              <a:rPr lang="es-ES" b="1" dirty="0" err="1"/>
              <a:t>demand</a:t>
            </a:r>
            <a:r>
              <a:rPr lang="es-ES" b="1" dirty="0"/>
              <a:t> </a:t>
            </a:r>
            <a:r>
              <a:rPr lang="es-ES" dirty="0" err="1"/>
              <a:t>beahviour</a:t>
            </a:r>
            <a:r>
              <a:rPr lang="es-ES" dirty="0"/>
              <a:t> </a:t>
            </a:r>
            <a:r>
              <a:rPr lang="es-ES" dirty="0" err="1"/>
              <a:t>against</a:t>
            </a:r>
            <a:r>
              <a:rPr lang="es-ES" dirty="0"/>
              <a:t> </a:t>
            </a:r>
            <a:r>
              <a:rPr lang="es-ES" b="1" dirty="0" err="1"/>
              <a:t>Monthly</a:t>
            </a:r>
            <a:r>
              <a:rPr lang="es-ES" b="1" dirty="0"/>
              <a:t> </a:t>
            </a:r>
            <a:r>
              <a:rPr lang="es-ES" b="1" dirty="0" err="1"/>
              <a:t>PoR</a:t>
            </a:r>
            <a:r>
              <a:rPr lang="es-ES" dirty="0"/>
              <a:t>, </a:t>
            </a:r>
            <a:r>
              <a:rPr lang="en-US" dirty="0"/>
              <a:t>we can see that the lower the demand, the more efficient the company in terms of </a:t>
            </a:r>
            <a:r>
              <a:rPr lang="en-US" dirty="0" err="1"/>
              <a:t>PoR.</a:t>
            </a:r>
            <a:endParaRPr lang="es-ES" dirty="0"/>
          </a:p>
        </p:txBody>
      </p:sp>
    </p:spTree>
    <p:extLst>
      <p:ext uri="{BB962C8B-B14F-4D97-AF65-F5344CB8AC3E}">
        <p14:creationId xmlns:p14="http://schemas.microsoft.com/office/powerpoint/2010/main" val="2777657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Demand Agewise</a:t>
            </a:r>
          </a:p>
        </p:txBody>
      </p:sp>
      <p:pic>
        <p:nvPicPr>
          <p:cNvPr id="3" name="Imagen 2">
            <a:extLst>
              <a:ext uri="{FF2B5EF4-FFF2-40B4-BE49-F238E27FC236}">
                <a16:creationId xmlns:a16="http://schemas.microsoft.com/office/drawing/2014/main" id="{5A1D604C-8956-4B08-8137-9B45222CF509}"/>
              </a:ext>
            </a:extLst>
          </p:cNvPr>
          <p:cNvPicPr>
            <a:picLocks noChangeAspect="1"/>
          </p:cNvPicPr>
          <p:nvPr/>
        </p:nvPicPr>
        <p:blipFill>
          <a:blip r:embed="rId2"/>
          <a:stretch>
            <a:fillRect/>
          </a:stretch>
        </p:blipFill>
        <p:spPr>
          <a:xfrm>
            <a:off x="45720" y="1388377"/>
            <a:ext cx="12101609" cy="4138019"/>
          </a:xfrm>
          <a:prstGeom prst="rect">
            <a:avLst/>
          </a:prstGeom>
        </p:spPr>
      </p:pic>
      <p:sp>
        <p:nvSpPr>
          <p:cNvPr id="6" name="CuadroTexto 5">
            <a:extLst>
              <a:ext uri="{FF2B5EF4-FFF2-40B4-BE49-F238E27FC236}">
                <a16:creationId xmlns:a16="http://schemas.microsoft.com/office/drawing/2014/main" id="{C27C430F-DF7C-426A-AD81-5FB31DC9E366}"/>
              </a:ext>
            </a:extLst>
          </p:cNvPr>
          <p:cNvSpPr txBox="1"/>
          <p:nvPr/>
        </p:nvSpPr>
        <p:spPr>
          <a:xfrm>
            <a:off x="1772139" y="5538970"/>
            <a:ext cx="8934451" cy="646331"/>
          </a:xfrm>
          <a:prstGeom prst="rect">
            <a:avLst/>
          </a:prstGeom>
          <a:noFill/>
        </p:spPr>
        <p:txBody>
          <a:bodyPr wrap="square">
            <a:spAutoFit/>
          </a:bodyPr>
          <a:lstStyle/>
          <a:p>
            <a:r>
              <a:rPr lang="en-US" b="0" dirty="0">
                <a:effectLst/>
              </a:rPr>
              <a:t>Answering the third hypothesis, the demand according the age group, is steady over the time, and over the company .</a:t>
            </a:r>
            <a:endParaRPr lang="es-ES" dirty="0"/>
          </a:p>
        </p:txBody>
      </p:sp>
      <p:sp>
        <p:nvSpPr>
          <p:cNvPr id="7" name="CuadroTexto 6">
            <a:extLst>
              <a:ext uri="{FF2B5EF4-FFF2-40B4-BE49-F238E27FC236}">
                <a16:creationId xmlns:a16="http://schemas.microsoft.com/office/drawing/2014/main" id="{E22FEAC1-FB74-489F-947D-8AECE4A20D9A}"/>
              </a:ext>
            </a:extLst>
          </p:cNvPr>
          <p:cNvSpPr txBox="1"/>
          <p:nvPr/>
        </p:nvSpPr>
        <p:spPr>
          <a:xfrm>
            <a:off x="937259" y="3989499"/>
            <a:ext cx="704850" cy="261610"/>
          </a:xfrm>
          <a:prstGeom prst="rect">
            <a:avLst/>
          </a:prstGeom>
          <a:noFill/>
        </p:spPr>
        <p:txBody>
          <a:bodyPr wrap="square">
            <a:spAutoFit/>
          </a:bodyPr>
          <a:lstStyle/>
          <a:p>
            <a:r>
              <a:rPr lang="es-ES" sz="1100" b="1" dirty="0"/>
              <a:t>48,14 %</a:t>
            </a:r>
          </a:p>
        </p:txBody>
      </p:sp>
      <p:sp>
        <p:nvSpPr>
          <p:cNvPr id="8" name="CuadroTexto 7">
            <a:extLst>
              <a:ext uri="{FF2B5EF4-FFF2-40B4-BE49-F238E27FC236}">
                <a16:creationId xmlns:a16="http://schemas.microsoft.com/office/drawing/2014/main" id="{E093313E-DBC3-43EB-AF9B-80D75FD70392}"/>
              </a:ext>
            </a:extLst>
          </p:cNvPr>
          <p:cNvSpPr txBox="1"/>
          <p:nvPr/>
        </p:nvSpPr>
        <p:spPr>
          <a:xfrm>
            <a:off x="523874" y="4390302"/>
            <a:ext cx="704850" cy="261610"/>
          </a:xfrm>
          <a:prstGeom prst="rect">
            <a:avLst/>
          </a:prstGeom>
          <a:noFill/>
        </p:spPr>
        <p:txBody>
          <a:bodyPr wrap="square">
            <a:spAutoFit/>
          </a:bodyPr>
          <a:lstStyle/>
          <a:p>
            <a:r>
              <a:rPr lang="es-ES" sz="1100" b="1" dirty="0"/>
              <a:t>22,71 %</a:t>
            </a:r>
          </a:p>
        </p:txBody>
      </p:sp>
      <p:sp>
        <p:nvSpPr>
          <p:cNvPr id="11" name="CuadroTexto 10">
            <a:extLst>
              <a:ext uri="{FF2B5EF4-FFF2-40B4-BE49-F238E27FC236}">
                <a16:creationId xmlns:a16="http://schemas.microsoft.com/office/drawing/2014/main" id="{882A1B43-A583-4585-AD4E-7EEBC1869079}"/>
              </a:ext>
            </a:extLst>
          </p:cNvPr>
          <p:cNvSpPr txBox="1"/>
          <p:nvPr/>
        </p:nvSpPr>
        <p:spPr>
          <a:xfrm>
            <a:off x="6507482" y="1825583"/>
            <a:ext cx="830580" cy="261610"/>
          </a:xfrm>
          <a:prstGeom prst="rect">
            <a:avLst/>
          </a:prstGeom>
          <a:noFill/>
        </p:spPr>
        <p:txBody>
          <a:bodyPr wrap="square">
            <a:spAutoFit/>
          </a:bodyPr>
          <a:lstStyle/>
          <a:p>
            <a:r>
              <a:rPr lang="es-ES" sz="1100" b="1" dirty="0"/>
              <a:t>48,24 %</a:t>
            </a:r>
          </a:p>
        </p:txBody>
      </p:sp>
      <p:sp>
        <p:nvSpPr>
          <p:cNvPr id="12" name="CuadroTexto 11">
            <a:extLst>
              <a:ext uri="{FF2B5EF4-FFF2-40B4-BE49-F238E27FC236}">
                <a16:creationId xmlns:a16="http://schemas.microsoft.com/office/drawing/2014/main" id="{6C0E13A2-2E45-4BD1-B54E-7148BB0954B0}"/>
              </a:ext>
            </a:extLst>
          </p:cNvPr>
          <p:cNvSpPr txBox="1"/>
          <p:nvPr/>
        </p:nvSpPr>
        <p:spPr>
          <a:xfrm>
            <a:off x="6020325" y="3228413"/>
            <a:ext cx="704850" cy="261610"/>
          </a:xfrm>
          <a:prstGeom prst="rect">
            <a:avLst/>
          </a:prstGeom>
          <a:noFill/>
        </p:spPr>
        <p:txBody>
          <a:bodyPr wrap="square">
            <a:spAutoFit/>
          </a:bodyPr>
          <a:lstStyle/>
          <a:p>
            <a:r>
              <a:rPr lang="es-ES" sz="1100" b="1" dirty="0"/>
              <a:t>22,89 %</a:t>
            </a:r>
          </a:p>
        </p:txBody>
      </p:sp>
      <p:sp>
        <p:nvSpPr>
          <p:cNvPr id="13" name="CuadroTexto 12">
            <a:extLst>
              <a:ext uri="{FF2B5EF4-FFF2-40B4-BE49-F238E27FC236}">
                <a16:creationId xmlns:a16="http://schemas.microsoft.com/office/drawing/2014/main" id="{2C622815-CFCC-4B2E-BAAD-9565BDD5B22E}"/>
              </a:ext>
            </a:extLst>
          </p:cNvPr>
          <p:cNvSpPr txBox="1"/>
          <p:nvPr/>
        </p:nvSpPr>
        <p:spPr>
          <a:xfrm>
            <a:off x="7275197" y="4350592"/>
            <a:ext cx="704850" cy="261610"/>
          </a:xfrm>
          <a:prstGeom prst="rect">
            <a:avLst/>
          </a:prstGeom>
          <a:noFill/>
        </p:spPr>
        <p:txBody>
          <a:bodyPr wrap="square">
            <a:spAutoFit/>
          </a:bodyPr>
          <a:lstStyle/>
          <a:p>
            <a:r>
              <a:rPr lang="es-ES" sz="1100" b="1" dirty="0"/>
              <a:t>6,13 %</a:t>
            </a:r>
          </a:p>
        </p:txBody>
      </p:sp>
      <p:sp>
        <p:nvSpPr>
          <p:cNvPr id="14" name="CuadroTexto 13">
            <a:extLst>
              <a:ext uri="{FF2B5EF4-FFF2-40B4-BE49-F238E27FC236}">
                <a16:creationId xmlns:a16="http://schemas.microsoft.com/office/drawing/2014/main" id="{20678A1B-DD55-4323-B423-FAACC1D1083B}"/>
              </a:ext>
            </a:extLst>
          </p:cNvPr>
          <p:cNvSpPr txBox="1"/>
          <p:nvPr/>
        </p:nvSpPr>
        <p:spPr>
          <a:xfrm>
            <a:off x="6922772" y="3228413"/>
            <a:ext cx="704850" cy="261610"/>
          </a:xfrm>
          <a:prstGeom prst="rect">
            <a:avLst/>
          </a:prstGeom>
          <a:noFill/>
        </p:spPr>
        <p:txBody>
          <a:bodyPr wrap="square">
            <a:spAutoFit/>
          </a:bodyPr>
          <a:lstStyle/>
          <a:p>
            <a:r>
              <a:rPr lang="es-ES" sz="1100" b="1" dirty="0"/>
              <a:t>22,72 %</a:t>
            </a:r>
          </a:p>
        </p:txBody>
      </p:sp>
      <p:sp>
        <p:nvSpPr>
          <p:cNvPr id="18" name="CuadroTexto 17">
            <a:extLst>
              <a:ext uri="{FF2B5EF4-FFF2-40B4-BE49-F238E27FC236}">
                <a16:creationId xmlns:a16="http://schemas.microsoft.com/office/drawing/2014/main" id="{5662B69A-7A4C-4B8A-9C34-47765D4E3D91}"/>
              </a:ext>
            </a:extLst>
          </p:cNvPr>
          <p:cNvSpPr txBox="1"/>
          <p:nvPr/>
        </p:nvSpPr>
        <p:spPr>
          <a:xfrm>
            <a:off x="10172189" y="1476384"/>
            <a:ext cx="1116326" cy="261610"/>
          </a:xfrm>
          <a:prstGeom prst="rect">
            <a:avLst/>
          </a:prstGeom>
          <a:noFill/>
        </p:spPr>
        <p:txBody>
          <a:bodyPr wrap="square">
            <a:spAutoFit/>
          </a:bodyPr>
          <a:lstStyle/>
          <a:p>
            <a:r>
              <a:rPr lang="es-ES" sz="1100" b="1" dirty="0"/>
              <a:t>47,9 %</a:t>
            </a:r>
          </a:p>
        </p:txBody>
      </p:sp>
      <p:sp>
        <p:nvSpPr>
          <p:cNvPr id="19" name="CuadroTexto 18">
            <a:extLst>
              <a:ext uri="{FF2B5EF4-FFF2-40B4-BE49-F238E27FC236}">
                <a16:creationId xmlns:a16="http://schemas.microsoft.com/office/drawing/2014/main" id="{91BF722C-EAFC-4044-8080-D9FAF09A7AE9}"/>
              </a:ext>
            </a:extLst>
          </p:cNvPr>
          <p:cNvSpPr txBox="1"/>
          <p:nvPr/>
        </p:nvSpPr>
        <p:spPr>
          <a:xfrm>
            <a:off x="9677224" y="3069360"/>
            <a:ext cx="1116326" cy="261610"/>
          </a:xfrm>
          <a:prstGeom prst="rect">
            <a:avLst/>
          </a:prstGeom>
          <a:noFill/>
        </p:spPr>
        <p:txBody>
          <a:bodyPr wrap="square">
            <a:spAutoFit/>
          </a:bodyPr>
          <a:lstStyle/>
          <a:p>
            <a:r>
              <a:rPr lang="es-ES" sz="1100" b="1" dirty="0"/>
              <a:t>23,14 %</a:t>
            </a:r>
          </a:p>
        </p:txBody>
      </p:sp>
      <p:sp>
        <p:nvSpPr>
          <p:cNvPr id="20" name="CuadroTexto 19">
            <a:extLst>
              <a:ext uri="{FF2B5EF4-FFF2-40B4-BE49-F238E27FC236}">
                <a16:creationId xmlns:a16="http://schemas.microsoft.com/office/drawing/2014/main" id="{15964039-D6B1-4A31-9162-33B5602871E1}"/>
              </a:ext>
            </a:extLst>
          </p:cNvPr>
          <p:cNvSpPr txBox="1"/>
          <p:nvPr/>
        </p:nvSpPr>
        <p:spPr>
          <a:xfrm>
            <a:off x="10610335" y="3051124"/>
            <a:ext cx="1116326" cy="261610"/>
          </a:xfrm>
          <a:prstGeom prst="rect">
            <a:avLst/>
          </a:prstGeom>
          <a:noFill/>
        </p:spPr>
        <p:txBody>
          <a:bodyPr wrap="square">
            <a:spAutoFit/>
          </a:bodyPr>
          <a:lstStyle/>
          <a:p>
            <a:r>
              <a:rPr lang="es-ES" sz="1100" b="1" dirty="0"/>
              <a:t>22.82 %</a:t>
            </a:r>
          </a:p>
        </p:txBody>
      </p:sp>
      <p:sp>
        <p:nvSpPr>
          <p:cNvPr id="21" name="CuadroTexto 20">
            <a:extLst>
              <a:ext uri="{FF2B5EF4-FFF2-40B4-BE49-F238E27FC236}">
                <a16:creationId xmlns:a16="http://schemas.microsoft.com/office/drawing/2014/main" id="{582688F0-4345-4324-BF18-0DDB85E1E4AD}"/>
              </a:ext>
            </a:extLst>
          </p:cNvPr>
          <p:cNvSpPr txBox="1"/>
          <p:nvPr/>
        </p:nvSpPr>
        <p:spPr>
          <a:xfrm>
            <a:off x="10985282" y="4480546"/>
            <a:ext cx="1116326" cy="261610"/>
          </a:xfrm>
          <a:prstGeom prst="rect">
            <a:avLst/>
          </a:prstGeom>
          <a:noFill/>
        </p:spPr>
        <p:txBody>
          <a:bodyPr wrap="square">
            <a:spAutoFit/>
          </a:bodyPr>
          <a:lstStyle/>
          <a:p>
            <a:r>
              <a:rPr lang="es-ES" sz="1100" b="1" dirty="0"/>
              <a:t>61,12 %</a:t>
            </a:r>
          </a:p>
        </p:txBody>
      </p:sp>
      <p:pic>
        <p:nvPicPr>
          <p:cNvPr id="22" name="Imagen 21">
            <a:extLst>
              <a:ext uri="{FF2B5EF4-FFF2-40B4-BE49-F238E27FC236}">
                <a16:creationId xmlns:a16="http://schemas.microsoft.com/office/drawing/2014/main" id="{7AD27810-DDD0-4653-9671-C8B9838ACA30}"/>
              </a:ext>
            </a:extLst>
          </p:cNvPr>
          <p:cNvPicPr>
            <a:picLocks noChangeAspect="1"/>
          </p:cNvPicPr>
          <p:nvPr/>
        </p:nvPicPr>
        <p:blipFill>
          <a:blip r:embed="rId3"/>
          <a:stretch>
            <a:fillRect/>
          </a:stretch>
        </p:blipFill>
        <p:spPr>
          <a:xfrm>
            <a:off x="124834" y="5469623"/>
            <a:ext cx="1568191" cy="1325835"/>
          </a:xfrm>
          <a:prstGeom prst="rect">
            <a:avLst/>
          </a:prstGeom>
        </p:spPr>
      </p:pic>
    </p:spTree>
    <p:extLst>
      <p:ext uri="{BB962C8B-B14F-4D97-AF65-F5344CB8AC3E}">
        <p14:creationId xmlns:p14="http://schemas.microsoft.com/office/powerpoint/2010/main" val="3817507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0"/>
            <a:ext cx="12192000" cy="68703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Customer Analysis</a:t>
            </a:r>
          </a:p>
        </p:txBody>
      </p:sp>
    </p:spTree>
    <p:extLst>
      <p:ext uri="{BB962C8B-B14F-4D97-AF65-F5344CB8AC3E}">
        <p14:creationId xmlns:p14="http://schemas.microsoft.com/office/powerpoint/2010/main" val="3508722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4400" b="1" dirty="0">
                <a:solidFill>
                  <a:schemeClr val="accent2"/>
                </a:solidFill>
                <a:latin typeface="+mj-lt"/>
              </a:rPr>
              <a:t>Loyalty Rates</a:t>
            </a:r>
          </a:p>
        </p:txBody>
      </p:sp>
      <p:pic>
        <p:nvPicPr>
          <p:cNvPr id="3074" name="Picture 2">
            <a:extLst>
              <a:ext uri="{FF2B5EF4-FFF2-40B4-BE49-F238E27FC236}">
                <a16:creationId xmlns:a16="http://schemas.microsoft.com/office/drawing/2014/main" id="{690E1B06-9C60-41A9-A046-C6DBB542F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03420"/>
            <a:ext cx="4739640" cy="235721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4DC6E70-2F06-402D-8031-E1EB74AE8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599"/>
            <a:ext cx="4335780" cy="318567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65E8B3C2-8BEB-4D01-A6D9-1DDAF26D56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5780" y="1371600"/>
            <a:ext cx="4335780" cy="3185678"/>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5FD2CA17-ECD6-4F78-B038-350E31FDE39E}"/>
              </a:ext>
            </a:extLst>
          </p:cNvPr>
          <p:cNvSpPr txBox="1"/>
          <p:nvPr/>
        </p:nvSpPr>
        <p:spPr>
          <a:xfrm>
            <a:off x="8745855" y="1533704"/>
            <a:ext cx="3356610" cy="2862322"/>
          </a:xfrm>
          <a:prstGeom prst="rect">
            <a:avLst/>
          </a:prstGeom>
          <a:noFill/>
        </p:spPr>
        <p:txBody>
          <a:bodyPr wrap="square">
            <a:spAutoFit/>
          </a:bodyPr>
          <a:lstStyle/>
          <a:p>
            <a:r>
              <a:rPr lang="en-US" dirty="0"/>
              <a:t>To analyze the Loyalty rates, I define 2 classes:</a:t>
            </a:r>
          </a:p>
          <a:p>
            <a:endParaRPr lang="en-US" dirty="0"/>
          </a:p>
          <a:p>
            <a:r>
              <a:rPr lang="en-US" b="1" dirty="0"/>
              <a:t>Medium Loyalty Customers: </a:t>
            </a:r>
            <a:r>
              <a:rPr lang="en-US" dirty="0"/>
              <a:t>Customers who took more than 10 rides yearly</a:t>
            </a:r>
          </a:p>
          <a:p>
            <a:endParaRPr lang="en-US" dirty="0"/>
          </a:p>
          <a:p>
            <a:r>
              <a:rPr lang="en-US" b="1" dirty="0"/>
              <a:t>High Loyalty Customers:</a:t>
            </a:r>
            <a:r>
              <a:rPr lang="en-US" dirty="0"/>
              <a:t> Customers who took more than 10 rides monthly</a:t>
            </a:r>
            <a:endParaRPr lang="es-ES" dirty="0"/>
          </a:p>
        </p:txBody>
      </p:sp>
      <p:sp>
        <p:nvSpPr>
          <p:cNvPr id="7" name="CuadroTexto 6">
            <a:extLst>
              <a:ext uri="{FF2B5EF4-FFF2-40B4-BE49-F238E27FC236}">
                <a16:creationId xmlns:a16="http://schemas.microsoft.com/office/drawing/2014/main" id="{6054F1A4-B301-45EE-A090-656B03884C82}"/>
              </a:ext>
            </a:extLst>
          </p:cNvPr>
          <p:cNvSpPr txBox="1"/>
          <p:nvPr/>
        </p:nvSpPr>
        <p:spPr>
          <a:xfrm>
            <a:off x="6149340" y="5486400"/>
            <a:ext cx="5783580" cy="646331"/>
          </a:xfrm>
          <a:prstGeom prst="rect">
            <a:avLst/>
          </a:prstGeom>
          <a:noFill/>
        </p:spPr>
        <p:txBody>
          <a:bodyPr wrap="square" rtlCol="0">
            <a:spAutoFit/>
          </a:bodyPr>
          <a:lstStyle/>
          <a:p>
            <a:r>
              <a:rPr lang="es-ES" dirty="0" err="1"/>
              <a:t>YellowCab</a:t>
            </a:r>
            <a:r>
              <a:rPr lang="es-ES" dirty="0"/>
              <a:t> Company has </a:t>
            </a:r>
            <a:r>
              <a:rPr lang="es-ES" b="1" dirty="0" err="1"/>
              <a:t>better</a:t>
            </a:r>
            <a:r>
              <a:rPr lang="es-ES" b="1" dirty="0"/>
              <a:t> </a:t>
            </a:r>
            <a:r>
              <a:rPr lang="es-ES" b="1" dirty="0" err="1"/>
              <a:t>Loyalty</a:t>
            </a:r>
            <a:r>
              <a:rPr lang="es-ES" b="1" dirty="0"/>
              <a:t> Rates </a:t>
            </a:r>
            <a:r>
              <a:rPr lang="es-ES" b="1" dirty="0" err="1"/>
              <a:t>over</a:t>
            </a:r>
            <a:r>
              <a:rPr lang="es-ES" b="1" dirty="0"/>
              <a:t> </a:t>
            </a:r>
            <a:r>
              <a:rPr lang="es-ES" b="1" dirty="0" err="1"/>
              <a:t>both</a:t>
            </a:r>
            <a:r>
              <a:rPr lang="es-ES" b="1" dirty="0"/>
              <a:t> </a:t>
            </a:r>
            <a:r>
              <a:rPr lang="es-ES" b="1" dirty="0" err="1"/>
              <a:t>classes</a:t>
            </a:r>
            <a:r>
              <a:rPr lang="es-ES" b="1" dirty="0"/>
              <a:t>. </a:t>
            </a:r>
          </a:p>
        </p:txBody>
      </p:sp>
    </p:spTree>
    <p:extLst>
      <p:ext uri="{BB962C8B-B14F-4D97-AF65-F5344CB8AC3E}">
        <p14:creationId xmlns:p14="http://schemas.microsoft.com/office/powerpoint/2010/main" val="1507148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Payment Mode Distributions – Over Time</a:t>
            </a:r>
          </a:p>
        </p:txBody>
      </p:sp>
      <p:pic>
        <p:nvPicPr>
          <p:cNvPr id="4098" name="Picture 2">
            <a:extLst>
              <a:ext uri="{FF2B5EF4-FFF2-40B4-BE49-F238E27FC236}">
                <a16:creationId xmlns:a16="http://schemas.microsoft.com/office/drawing/2014/main" id="{520E0C55-4F17-4CC2-9BBA-8AD4882E1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1600"/>
            <a:ext cx="8237220" cy="541080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D9B846F-660D-408F-9A61-01F9B9B47984}"/>
              </a:ext>
            </a:extLst>
          </p:cNvPr>
          <p:cNvSpPr txBox="1"/>
          <p:nvPr/>
        </p:nvSpPr>
        <p:spPr>
          <a:xfrm>
            <a:off x="9382125" y="3429000"/>
            <a:ext cx="2019300" cy="1754326"/>
          </a:xfrm>
          <a:prstGeom prst="rect">
            <a:avLst/>
          </a:prstGeom>
          <a:noFill/>
        </p:spPr>
        <p:txBody>
          <a:bodyPr wrap="square" rtlCol="0">
            <a:spAutoFit/>
          </a:bodyPr>
          <a:lstStyle/>
          <a:p>
            <a:r>
              <a:rPr lang="es-ES" dirty="0" err="1"/>
              <a:t>Minimal</a:t>
            </a:r>
            <a:r>
              <a:rPr lang="es-ES" dirty="0"/>
              <a:t> </a:t>
            </a:r>
            <a:r>
              <a:rPr lang="es-ES" dirty="0" err="1"/>
              <a:t>deviations</a:t>
            </a:r>
            <a:r>
              <a:rPr lang="es-ES" dirty="0"/>
              <a:t> </a:t>
            </a:r>
            <a:r>
              <a:rPr lang="es-ES" dirty="0" err="1"/>
              <a:t>over</a:t>
            </a:r>
            <a:r>
              <a:rPr lang="es-ES" dirty="0"/>
              <a:t> time.</a:t>
            </a:r>
          </a:p>
          <a:p>
            <a:endParaRPr lang="es-ES" dirty="0"/>
          </a:p>
          <a:p>
            <a:r>
              <a:rPr lang="es-ES" b="1" dirty="0"/>
              <a:t>60% </a:t>
            </a:r>
            <a:r>
              <a:rPr lang="es-ES" b="1" dirty="0" err="1"/>
              <a:t>Card</a:t>
            </a:r>
            <a:endParaRPr lang="es-ES" b="1" dirty="0"/>
          </a:p>
          <a:p>
            <a:r>
              <a:rPr lang="es-ES" b="1" dirty="0"/>
              <a:t>40% Cash </a:t>
            </a:r>
          </a:p>
          <a:p>
            <a:endParaRPr lang="es-ES" dirty="0"/>
          </a:p>
        </p:txBody>
      </p:sp>
    </p:spTree>
    <p:extLst>
      <p:ext uri="{BB962C8B-B14F-4D97-AF65-F5344CB8AC3E}">
        <p14:creationId xmlns:p14="http://schemas.microsoft.com/office/powerpoint/2010/main" val="2062089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Payment Mode Distributions – Citywise</a:t>
            </a:r>
          </a:p>
        </p:txBody>
      </p:sp>
      <p:pic>
        <p:nvPicPr>
          <p:cNvPr id="4102" name="Picture 6">
            <a:extLst>
              <a:ext uri="{FF2B5EF4-FFF2-40B4-BE49-F238E27FC236}">
                <a16:creationId xmlns:a16="http://schemas.microsoft.com/office/drawing/2014/main" id="{4550A55D-4878-4068-A3D2-2EF6D83A6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8149276" cy="536448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BC64A63A-88B7-4510-B01A-549CC80017FE}"/>
              </a:ext>
            </a:extLst>
          </p:cNvPr>
          <p:cNvSpPr txBox="1"/>
          <p:nvPr/>
        </p:nvSpPr>
        <p:spPr>
          <a:xfrm>
            <a:off x="9382125" y="3429000"/>
            <a:ext cx="2019300" cy="1754326"/>
          </a:xfrm>
          <a:prstGeom prst="rect">
            <a:avLst/>
          </a:prstGeom>
          <a:noFill/>
        </p:spPr>
        <p:txBody>
          <a:bodyPr wrap="square" rtlCol="0">
            <a:spAutoFit/>
          </a:bodyPr>
          <a:lstStyle/>
          <a:p>
            <a:r>
              <a:rPr lang="es-ES" dirty="0" err="1"/>
              <a:t>Minimal</a:t>
            </a:r>
            <a:r>
              <a:rPr lang="es-ES" dirty="0"/>
              <a:t> </a:t>
            </a:r>
            <a:r>
              <a:rPr lang="es-ES" dirty="0" err="1"/>
              <a:t>deviations</a:t>
            </a:r>
            <a:r>
              <a:rPr lang="es-ES" dirty="0"/>
              <a:t> </a:t>
            </a:r>
            <a:r>
              <a:rPr lang="es-ES" dirty="0" err="1"/>
              <a:t>citywise</a:t>
            </a:r>
            <a:r>
              <a:rPr lang="es-ES" dirty="0"/>
              <a:t>…</a:t>
            </a:r>
          </a:p>
          <a:p>
            <a:endParaRPr lang="es-ES" dirty="0"/>
          </a:p>
          <a:p>
            <a:r>
              <a:rPr lang="es-ES" b="1" dirty="0"/>
              <a:t>60% </a:t>
            </a:r>
            <a:r>
              <a:rPr lang="es-ES" b="1" dirty="0" err="1"/>
              <a:t>Card</a:t>
            </a:r>
            <a:endParaRPr lang="es-ES" b="1" dirty="0"/>
          </a:p>
          <a:p>
            <a:r>
              <a:rPr lang="es-ES" b="1" dirty="0"/>
              <a:t>40% Cash </a:t>
            </a:r>
          </a:p>
          <a:p>
            <a:endParaRPr lang="es-ES" dirty="0"/>
          </a:p>
        </p:txBody>
      </p:sp>
    </p:spTree>
    <p:extLst>
      <p:ext uri="{BB962C8B-B14F-4D97-AF65-F5344CB8AC3E}">
        <p14:creationId xmlns:p14="http://schemas.microsoft.com/office/powerpoint/2010/main" val="248064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fontScale="92500"/>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Exploratory Data Analysis</a:t>
            </a:r>
          </a:p>
          <a:p>
            <a:r>
              <a:rPr lang="en-US" sz="1800" dirty="0"/>
              <a:t>Market Research</a:t>
            </a:r>
          </a:p>
          <a:p>
            <a:pPr marL="800100" lvl="1" indent="-342900">
              <a:buFont typeface="+mj-lt"/>
              <a:buAutoNum type="arabicPeriod"/>
            </a:pPr>
            <a:r>
              <a:rPr lang="en-US" sz="1800" dirty="0"/>
              <a:t>	Profit Analysis</a:t>
            </a:r>
          </a:p>
          <a:p>
            <a:pPr marL="800100" lvl="1" indent="-342900">
              <a:buFont typeface="+mj-lt"/>
              <a:buAutoNum type="arabicPeriod"/>
            </a:pPr>
            <a:r>
              <a:rPr lang="en-US" sz="1800" dirty="0"/>
              <a:t>Demand Analysis</a:t>
            </a:r>
          </a:p>
          <a:p>
            <a:pPr marL="800100" lvl="1" indent="-342900">
              <a:buFont typeface="+mj-lt"/>
              <a:buAutoNum type="arabicPeriod"/>
            </a:pPr>
            <a:r>
              <a:rPr lang="en-US" sz="1800" dirty="0"/>
              <a:t>Customers Analysis</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371475" y="46037"/>
            <a:ext cx="10515600" cy="1325563"/>
          </a:xfrm>
        </p:spPr>
        <p:txBody>
          <a:bodyPr>
            <a:normAutofit/>
          </a:bodyPr>
          <a:lstStyle/>
          <a:p>
            <a:r>
              <a:rPr lang="en-US" b="1" dirty="0">
                <a:solidFill>
                  <a:schemeClr val="accent2"/>
                </a:solidFill>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Payment Mode Distributions – Agewise</a:t>
            </a:r>
          </a:p>
        </p:txBody>
      </p:sp>
      <p:sp>
        <p:nvSpPr>
          <p:cNvPr id="6" name="CuadroTexto 5">
            <a:extLst>
              <a:ext uri="{FF2B5EF4-FFF2-40B4-BE49-F238E27FC236}">
                <a16:creationId xmlns:a16="http://schemas.microsoft.com/office/drawing/2014/main" id="{FF00EB09-7E39-4E97-8AA6-E4EB338C093D}"/>
              </a:ext>
            </a:extLst>
          </p:cNvPr>
          <p:cNvSpPr txBox="1"/>
          <p:nvPr/>
        </p:nvSpPr>
        <p:spPr>
          <a:xfrm>
            <a:off x="9382125" y="3429000"/>
            <a:ext cx="2019300" cy="2031325"/>
          </a:xfrm>
          <a:prstGeom prst="rect">
            <a:avLst/>
          </a:prstGeom>
          <a:noFill/>
        </p:spPr>
        <p:txBody>
          <a:bodyPr wrap="square" rtlCol="0">
            <a:spAutoFit/>
          </a:bodyPr>
          <a:lstStyle/>
          <a:p>
            <a:r>
              <a:rPr lang="es-ES" dirty="0" err="1"/>
              <a:t>Finally</a:t>
            </a:r>
            <a:r>
              <a:rPr lang="es-ES" dirty="0"/>
              <a:t>, </a:t>
            </a:r>
            <a:r>
              <a:rPr lang="es-ES" dirty="0" err="1"/>
              <a:t>minimal</a:t>
            </a:r>
            <a:r>
              <a:rPr lang="es-ES" dirty="0"/>
              <a:t> </a:t>
            </a:r>
            <a:r>
              <a:rPr lang="es-ES" dirty="0" err="1"/>
              <a:t>deviations</a:t>
            </a:r>
            <a:r>
              <a:rPr lang="es-ES" dirty="0"/>
              <a:t> </a:t>
            </a:r>
            <a:r>
              <a:rPr lang="es-ES" dirty="0" err="1"/>
              <a:t>agewise</a:t>
            </a:r>
            <a:r>
              <a:rPr lang="es-ES" dirty="0"/>
              <a:t>…</a:t>
            </a:r>
          </a:p>
          <a:p>
            <a:endParaRPr lang="es-ES" dirty="0"/>
          </a:p>
          <a:p>
            <a:r>
              <a:rPr lang="es-ES" b="1" dirty="0"/>
              <a:t>60% </a:t>
            </a:r>
            <a:r>
              <a:rPr lang="es-ES" b="1" dirty="0" err="1"/>
              <a:t>Card</a:t>
            </a:r>
            <a:endParaRPr lang="es-ES" b="1" dirty="0"/>
          </a:p>
          <a:p>
            <a:r>
              <a:rPr lang="es-ES" b="1" dirty="0"/>
              <a:t>40% Cash </a:t>
            </a:r>
          </a:p>
          <a:p>
            <a:endParaRPr lang="es-ES" dirty="0"/>
          </a:p>
        </p:txBody>
      </p:sp>
      <p:pic>
        <p:nvPicPr>
          <p:cNvPr id="5124" name="Picture 4">
            <a:extLst>
              <a:ext uri="{FF2B5EF4-FFF2-40B4-BE49-F238E27FC236}">
                <a16:creationId xmlns:a16="http://schemas.microsoft.com/office/drawing/2014/main" id="{295DDA86-2C23-4C09-8885-A47EDC4B4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1600"/>
            <a:ext cx="8039100" cy="5440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86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
        <p:nvSpPr>
          <p:cNvPr id="6" name="TextBox 8">
            <a:extLst>
              <a:ext uri="{FF2B5EF4-FFF2-40B4-BE49-F238E27FC236}">
                <a16:creationId xmlns:a16="http://schemas.microsoft.com/office/drawing/2014/main" id="{1F87666C-1FE2-4FE4-946D-84AA0F611522}"/>
              </a:ext>
            </a:extLst>
          </p:cNvPr>
          <p:cNvSpPr txBox="1"/>
          <p:nvPr/>
        </p:nvSpPr>
        <p:spPr>
          <a:xfrm>
            <a:off x="238125" y="1299746"/>
            <a:ext cx="11430000" cy="5878532"/>
          </a:xfrm>
          <a:prstGeom prst="rect">
            <a:avLst/>
          </a:prstGeom>
          <a:noFill/>
        </p:spPr>
        <p:txBody>
          <a:bodyPr wrap="square" rtlCol="0">
            <a:spAutoFit/>
          </a:bodyPr>
          <a:lstStyle/>
          <a:p>
            <a:pPr>
              <a:lnSpc>
                <a:spcPct val="150000"/>
              </a:lnSpc>
            </a:pPr>
            <a:r>
              <a:rPr lang="en-US" sz="1600" dirty="0"/>
              <a:t>I have evaluated both the cab companies on following points and found Yellow cab better than Pink cab:</a:t>
            </a:r>
            <a:endParaRPr lang="en-US" sz="1600" b="1" dirty="0"/>
          </a:p>
          <a:p>
            <a:pPr marL="342900" indent="-342900">
              <a:lnSpc>
                <a:spcPct val="150000"/>
              </a:lnSpc>
              <a:buFont typeface="+mj-lt"/>
              <a:buAutoNum type="arabicPeriod"/>
            </a:pPr>
            <a:r>
              <a:rPr lang="en-US" sz="1600" b="1" dirty="0"/>
              <a:t>Profit Analysis</a:t>
            </a:r>
          </a:p>
          <a:p>
            <a:pPr marL="800100" lvl="1" indent="-342900">
              <a:lnSpc>
                <a:spcPct val="150000"/>
              </a:lnSpc>
              <a:buFont typeface="Arial" panose="020B0604020202020204" pitchFamily="34" charset="0"/>
              <a:buChar char="•"/>
            </a:pPr>
            <a:r>
              <a:rPr lang="en-US" sz="1600" b="1" dirty="0"/>
              <a:t>Profits: </a:t>
            </a:r>
            <a:r>
              <a:rPr lang="en-US" sz="1600" dirty="0"/>
              <a:t>Higher Profits over the time and less fluctuations monthly</a:t>
            </a:r>
            <a:endParaRPr lang="en-US" sz="1600" b="1" dirty="0"/>
          </a:p>
          <a:p>
            <a:pPr marL="800100" lvl="1" indent="-342900">
              <a:lnSpc>
                <a:spcPct val="150000"/>
              </a:lnSpc>
              <a:buFont typeface="Arial" panose="020B0604020202020204" pitchFamily="34" charset="0"/>
              <a:buChar char="•"/>
            </a:pPr>
            <a:r>
              <a:rPr lang="en-US" sz="1600" b="1" dirty="0"/>
              <a:t>Profits over Rides: </a:t>
            </a:r>
            <a:r>
              <a:rPr lang="en-US" sz="1600" dirty="0"/>
              <a:t>Better PoR rate among time. Yellow Cab has 2.5 more Profits over Ride</a:t>
            </a:r>
            <a:endParaRPr lang="en-US" sz="1600" b="1" dirty="0"/>
          </a:p>
          <a:p>
            <a:pPr marL="800100" lvl="1" indent="-342900">
              <a:lnSpc>
                <a:spcPct val="150000"/>
              </a:lnSpc>
              <a:buFont typeface="Arial" panose="020B0604020202020204" pitchFamily="34" charset="0"/>
              <a:buChar char="•"/>
            </a:pPr>
            <a:r>
              <a:rPr lang="en-US" sz="1600" b="1" dirty="0"/>
              <a:t>Profits Citywise: </a:t>
            </a:r>
            <a:r>
              <a:rPr lang="en-US" sz="1600" dirty="0"/>
              <a:t>Yellow Cab has greater market share in every City.</a:t>
            </a:r>
            <a:endParaRPr lang="en-US" sz="1600" b="1" dirty="0"/>
          </a:p>
          <a:p>
            <a:pPr marL="800100" lvl="1" indent="-342900">
              <a:lnSpc>
                <a:spcPct val="150000"/>
              </a:lnSpc>
              <a:buFont typeface="Arial" panose="020B0604020202020204" pitchFamily="34" charset="0"/>
              <a:buChar char="•"/>
            </a:pPr>
            <a:r>
              <a:rPr lang="en-US" sz="1600" b="1" dirty="0"/>
              <a:t>Profitable Rides: </a:t>
            </a:r>
            <a:r>
              <a:rPr lang="en-US" sz="1600" dirty="0"/>
              <a:t>Assuming that over a rate of 80% PR, the company performs well. Yellow Cab has a high performance among every city. In contrast, Pink Cab does not perform well in 8 cities.</a:t>
            </a:r>
            <a:endParaRPr lang="en-US" sz="1600" b="1" dirty="0"/>
          </a:p>
          <a:p>
            <a:pPr marL="342900" indent="-342900">
              <a:lnSpc>
                <a:spcPct val="150000"/>
              </a:lnSpc>
              <a:buFont typeface="+mj-lt"/>
              <a:buAutoNum type="arabicPeriod"/>
            </a:pPr>
            <a:r>
              <a:rPr lang="en-US" sz="1600" b="1" dirty="0"/>
              <a:t>Demand Analysis</a:t>
            </a:r>
          </a:p>
          <a:p>
            <a:pPr marL="800100" lvl="1" indent="-342900">
              <a:lnSpc>
                <a:spcPct val="150000"/>
              </a:lnSpc>
              <a:buFont typeface="Arial" panose="020B0604020202020204" pitchFamily="34" charset="0"/>
              <a:buChar char="•"/>
            </a:pPr>
            <a:r>
              <a:rPr lang="en-US" sz="1600" b="1" dirty="0"/>
              <a:t>Demand: </a:t>
            </a:r>
            <a:r>
              <a:rPr lang="en-US" sz="1600" dirty="0"/>
              <a:t>Yellow Cab has more than triple the demand of Pink Cab Company</a:t>
            </a:r>
            <a:endParaRPr lang="en-US" sz="1600" b="1" dirty="0"/>
          </a:p>
          <a:p>
            <a:pPr marL="800100" lvl="1" indent="-342900">
              <a:lnSpc>
                <a:spcPct val="150000"/>
              </a:lnSpc>
              <a:buFont typeface="Arial" panose="020B0604020202020204" pitchFamily="34" charset="0"/>
              <a:buChar char="•"/>
            </a:pPr>
            <a:r>
              <a:rPr lang="en-US" sz="1600" b="1" dirty="0"/>
              <a:t>Demand Agewise: </a:t>
            </a:r>
            <a:r>
              <a:rPr lang="en-US" sz="1600" dirty="0"/>
              <a:t>Both companies present the same distribution of Demand Agewise</a:t>
            </a:r>
            <a:endParaRPr lang="en-US" sz="1600" b="1" dirty="0"/>
          </a:p>
          <a:p>
            <a:pPr marL="342900" indent="-342900">
              <a:lnSpc>
                <a:spcPct val="150000"/>
              </a:lnSpc>
              <a:buFont typeface="+mj-lt"/>
              <a:buAutoNum type="arabicPeriod"/>
            </a:pPr>
            <a:r>
              <a:rPr lang="en-US" sz="1600" b="1" dirty="0"/>
              <a:t>Customer Analysis</a:t>
            </a:r>
          </a:p>
          <a:p>
            <a:pPr marL="800100" lvl="1" indent="-342900">
              <a:lnSpc>
                <a:spcPct val="150000"/>
              </a:lnSpc>
              <a:buFont typeface="Arial" panose="020B0604020202020204" pitchFamily="34" charset="0"/>
              <a:buChar char="•"/>
            </a:pPr>
            <a:r>
              <a:rPr lang="en-US" sz="1600" b="1" dirty="0"/>
              <a:t>Loyalty Rates: </a:t>
            </a:r>
            <a:r>
              <a:rPr lang="en-US" sz="1600" dirty="0"/>
              <a:t>Assuming both classes, Yellow Cab has a higher High Loyalty Rate and Medium Loyalty Rate</a:t>
            </a:r>
            <a:endParaRPr lang="en-US" sz="1600" b="1" dirty="0"/>
          </a:p>
          <a:p>
            <a:pPr marL="800100" lvl="1" indent="-342900">
              <a:lnSpc>
                <a:spcPct val="150000"/>
              </a:lnSpc>
              <a:buFont typeface="Arial" panose="020B0604020202020204" pitchFamily="34" charset="0"/>
              <a:buChar char="•"/>
            </a:pPr>
            <a:r>
              <a:rPr lang="en-US" sz="1600" b="1" dirty="0"/>
              <a:t>Payment Mode Distributions: </a:t>
            </a:r>
            <a:r>
              <a:rPr lang="en-US" sz="1600" dirty="0"/>
              <a:t>Both companies present the same distribution of Payment Mode over time, citywise and agewise.</a:t>
            </a:r>
            <a:endParaRPr lang="en-US" sz="1600" b="1" dirty="0"/>
          </a:p>
          <a:p>
            <a:pPr>
              <a:lnSpc>
                <a:spcPct val="150000"/>
              </a:lnSpc>
            </a:pPr>
            <a:r>
              <a:rPr lang="en-US" sz="1600" b="1" dirty="0"/>
              <a:t>On the basis of above point , I will recommend Yellow cab for investment.</a:t>
            </a:r>
          </a:p>
          <a:p>
            <a:endParaRPr lang="en-US" sz="1600" dirty="0"/>
          </a:p>
        </p:txBody>
      </p:sp>
    </p:spTree>
    <p:extLst>
      <p:ext uri="{BB962C8B-B14F-4D97-AF65-F5344CB8AC3E}">
        <p14:creationId xmlns:p14="http://schemas.microsoft.com/office/powerpoint/2010/main" val="3544474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04" y="5521003"/>
            <a:ext cx="2741222" cy="1973378"/>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8033333F-74E6-4492-8D3C-B68257008831}"/>
              </a:ext>
            </a:extLst>
          </p:cNvPr>
          <p:cNvPicPr>
            <a:picLocks noChangeAspect="1"/>
          </p:cNvPicPr>
          <p:nvPr/>
        </p:nvPicPr>
        <p:blipFill>
          <a:blip r:embed="rId2"/>
          <a:stretch>
            <a:fillRect/>
          </a:stretch>
        </p:blipFill>
        <p:spPr>
          <a:xfrm>
            <a:off x="2071221" y="1473422"/>
            <a:ext cx="8049557" cy="2267648"/>
          </a:xfrm>
          <a:prstGeom prst="rect">
            <a:avLst/>
          </a:prstGeom>
        </p:spPr>
      </p:pic>
      <p:sp>
        <p:nvSpPr>
          <p:cNvPr id="4" name="TextBox 3">
            <a:extLst>
              <a:ext uri="{FF2B5EF4-FFF2-40B4-BE49-F238E27FC236}">
                <a16:creationId xmlns:a16="http://schemas.microsoft.com/office/drawing/2014/main" id="{09BEE7A3-F2C2-8145-B852-24B96B83A958}"/>
              </a:ext>
            </a:extLst>
          </p:cNvPr>
          <p:cNvSpPr txBox="1"/>
          <p:nvPr/>
        </p:nvSpPr>
        <p:spPr>
          <a:xfrm>
            <a:off x="330199" y="1395807"/>
            <a:ext cx="10007661" cy="400110"/>
          </a:xfrm>
          <a:prstGeom prst="rect">
            <a:avLst/>
          </a:prstGeom>
          <a:noFill/>
        </p:spPr>
        <p:txBody>
          <a:bodyPr wrap="square" rtlCol="0">
            <a:spAutoFit/>
          </a:bodyPr>
          <a:lstStyle/>
          <a:p>
            <a:r>
              <a:rPr lang="en-US" sz="2000" b="1" dirty="0"/>
              <a:t>Four Datasets</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Intake &amp; Hypothesis</a:t>
            </a:r>
          </a:p>
        </p:txBody>
      </p:sp>
      <p:sp>
        <p:nvSpPr>
          <p:cNvPr id="19" name="CuadroTexto 18">
            <a:extLst>
              <a:ext uri="{FF2B5EF4-FFF2-40B4-BE49-F238E27FC236}">
                <a16:creationId xmlns:a16="http://schemas.microsoft.com/office/drawing/2014/main" id="{5C31AA8E-0B9E-43DE-A04C-444A74F77D9B}"/>
              </a:ext>
            </a:extLst>
          </p:cNvPr>
          <p:cNvSpPr txBox="1"/>
          <p:nvPr/>
        </p:nvSpPr>
        <p:spPr>
          <a:xfrm>
            <a:off x="330200" y="3829002"/>
            <a:ext cx="10007661" cy="3031599"/>
          </a:xfrm>
          <a:prstGeom prst="rect">
            <a:avLst/>
          </a:prstGeom>
          <a:noFill/>
        </p:spPr>
        <p:txBody>
          <a:bodyPr wrap="square" rtlCol="0">
            <a:spAutoFit/>
          </a:bodyPr>
          <a:lstStyle/>
          <a:p>
            <a:r>
              <a:rPr lang="es-ES" sz="2000" b="1" dirty="0"/>
              <a:t>Hypothesis :</a:t>
            </a:r>
          </a:p>
          <a:p>
            <a:pPr>
              <a:lnSpc>
                <a:spcPct val="150000"/>
              </a:lnSpc>
            </a:pPr>
            <a:r>
              <a:rPr lang="en-US" b="0" dirty="0">
                <a:effectLst/>
              </a:rPr>
              <a:t>1. Is there any seasonality ? </a:t>
            </a:r>
            <a:br>
              <a:rPr lang="en-US" b="0" dirty="0">
                <a:effectLst/>
              </a:rPr>
            </a:br>
            <a:r>
              <a:rPr lang="en-US" b="0" dirty="0">
                <a:effectLst/>
              </a:rPr>
              <a:t>2. The percentage of profitable trips change by city.?</a:t>
            </a:r>
            <a:br>
              <a:rPr lang="en-US" b="0" dirty="0">
                <a:effectLst/>
              </a:rPr>
            </a:br>
            <a:r>
              <a:rPr lang="en-US" b="0" dirty="0">
                <a:effectLst/>
              </a:rPr>
              <a:t>3. How the demand varies according to agewise?</a:t>
            </a:r>
            <a:br>
              <a:rPr lang="en-US" b="0" dirty="0">
                <a:effectLst/>
              </a:rPr>
            </a:br>
            <a:r>
              <a:rPr lang="en-US" dirty="0"/>
              <a:t>4</a:t>
            </a:r>
            <a:r>
              <a:rPr lang="en-US" b="0" dirty="0">
                <a:effectLst/>
              </a:rPr>
              <a:t>. Loyalty Rates.</a:t>
            </a:r>
            <a:br>
              <a:rPr lang="en-US" b="0" dirty="0">
                <a:effectLst/>
              </a:rPr>
            </a:br>
            <a:r>
              <a:rPr lang="en-US" b="0" dirty="0">
                <a:effectLst/>
              </a:rPr>
              <a:t>5. Does the payment method fluctuate yearwise? Agewise? Citywise?</a:t>
            </a:r>
          </a:p>
          <a:p>
            <a:endParaRPr lang="es-ES" dirty="0"/>
          </a:p>
          <a:p>
            <a:endParaRPr lang="es-ES" dirty="0"/>
          </a:p>
        </p:txBody>
      </p:sp>
    </p:spTree>
    <p:extLst>
      <p:ext uri="{BB962C8B-B14F-4D97-AF65-F5344CB8AC3E}">
        <p14:creationId xmlns:p14="http://schemas.microsoft.com/office/powerpoint/2010/main" val="391003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640982" y="1666875"/>
            <a:ext cx="7841506" cy="4801314"/>
          </a:xfrm>
          <a:prstGeom prst="rect">
            <a:avLst/>
          </a:prstGeom>
          <a:noFill/>
        </p:spPr>
        <p:txBody>
          <a:bodyPr wrap="none" rtlCol="0">
            <a:spAutoFit/>
          </a:bodyPr>
          <a:lstStyle/>
          <a:p>
            <a:r>
              <a:rPr lang="en-US" dirty="0"/>
              <a:t>Master Database</a:t>
            </a:r>
          </a:p>
          <a:p>
            <a:pPr marL="285750" indent="-285750">
              <a:buFont typeface="Arial" panose="020B0604020202020204" pitchFamily="34" charset="0"/>
              <a:buChar char="•"/>
            </a:pPr>
            <a:r>
              <a:rPr lang="en-US" dirty="0"/>
              <a:t>14 Features</a:t>
            </a:r>
          </a:p>
          <a:p>
            <a:pPr marL="285750" indent="-285750">
              <a:buFont typeface="Arial" panose="020B0604020202020204" pitchFamily="34" charset="0"/>
              <a:buChar char="•"/>
            </a:pPr>
            <a:r>
              <a:rPr lang="en-US" dirty="0"/>
              <a:t>Timeframe of the data: 2016-01-01 to 2018-12-31</a:t>
            </a:r>
          </a:p>
          <a:p>
            <a:pPr marL="285750" indent="-285750">
              <a:buFont typeface="Arial" panose="020B0604020202020204" pitchFamily="34" charset="0"/>
              <a:buChar char="•"/>
            </a:pPr>
            <a:r>
              <a:rPr lang="en-US" dirty="0"/>
              <a:t>Total data points :359.392</a:t>
            </a:r>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Exploratory Data Analysis</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0"/>
            <a:ext cx="12192000" cy="68703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Profit Analysis</a:t>
            </a:r>
          </a:p>
        </p:txBody>
      </p:sp>
    </p:spTree>
    <p:extLst>
      <p:ext uri="{BB962C8B-B14F-4D97-AF65-F5344CB8AC3E}">
        <p14:creationId xmlns:p14="http://schemas.microsoft.com/office/powerpoint/2010/main" val="36648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 </a:t>
            </a:r>
          </a:p>
        </p:txBody>
      </p:sp>
      <p:sp>
        <p:nvSpPr>
          <p:cNvPr id="8" name="CuadroTexto 7">
            <a:extLst>
              <a:ext uri="{FF2B5EF4-FFF2-40B4-BE49-F238E27FC236}">
                <a16:creationId xmlns:a16="http://schemas.microsoft.com/office/drawing/2014/main" id="{DA0EABBD-D6AC-4BA6-9797-EB5CFBE6F92F}"/>
              </a:ext>
            </a:extLst>
          </p:cNvPr>
          <p:cNvSpPr txBox="1"/>
          <p:nvPr/>
        </p:nvSpPr>
        <p:spPr>
          <a:xfrm>
            <a:off x="4323126" y="5124838"/>
            <a:ext cx="6733564" cy="1015663"/>
          </a:xfrm>
          <a:prstGeom prst="rect">
            <a:avLst/>
          </a:prstGeom>
          <a:noFill/>
        </p:spPr>
        <p:txBody>
          <a:bodyPr wrap="square" rtlCol="0">
            <a:spAutoFit/>
          </a:bodyPr>
          <a:lstStyle/>
          <a:p>
            <a:r>
              <a:rPr lang="es-ES" sz="1600" b="1" dirty="0" err="1"/>
              <a:t>YellowCab’s</a:t>
            </a:r>
            <a:r>
              <a:rPr lang="es-ES" sz="1600" b="1" dirty="0"/>
              <a:t> </a:t>
            </a:r>
            <a:r>
              <a:rPr lang="es-ES" sz="1600" b="1" dirty="0" err="1"/>
              <a:t>profits</a:t>
            </a:r>
            <a:r>
              <a:rPr lang="es-ES" sz="1600" b="1" dirty="0"/>
              <a:t> over the last 3 </a:t>
            </a:r>
            <a:r>
              <a:rPr lang="es-ES" sz="1600" b="1" dirty="0" err="1"/>
              <a:t>years</a:t>
            </a:r>
            <a:r>
              <a:rPr lang="es-ES" sz="1600" b="1" dirty="0"/>
              <a:t> are </a:t>
            </a:r>
            <a:r>
              <a:rPr lang="es-ES" sz="1600" b="1" dirty="0" err="1"/>
              <a:t>eight</a:t>
            </a:r>
            <a:r>
              <a:rPr lang="es-ES" sz="1600" b="1" dirty="0"/>
              <a:t> (8) times </a:t>
            </a:r>
            <a:r>
              <a:rPr lang="es-ES" sz="1600" b="1" dirty="0" err="1"/>
              <a:t>greater</a:t>
            </a:r>
            <a:r>
              <a:rPr lang="es-ES" sz="1600" b="1" dirty="0"/>
              <a:t> </a:t>
            </a:r>
            <a:r>
              <a:rPr lang="es-ES" sz="1600" b="1" dirty="0" err="1"/>
              <a:t>than</a:t>
            </a:r>
            <a:r>
              <a:rPr lang="es-ES" sz="1600" b="1" dirty="0"/>
              <a:t> </a:t>
            </a:r>
            <a:r>
              <a:rPr lang="es-ES" sz="1600" b="1" dirty="0" err="1"/>
              <a:t>PinkCab’s</a:t>
            </a:r>
            <a:r>
              <a:rPr lang="es-ES" sz="1600" b="1" dirty="0"/>
              <a:t> </a:t>
            </a:r>
            <a:r>
              <a:rPr lang="es-ES" sz="1600" b="1" dirty="0" err="1"/>
              <a:t>company</a:t>
            </a:r>
            <a:r>
              <a:rPr lang="es-ES" sz="1600" b="1" dirty="0"/>
              <a:t>.</a:t>
            </a:r>
          </a:p>
          <a:p>
            <a:endParaRPr lang="es-ES" sz="1400" dirty="0"/>
          </a:p>
          <a:p>
            <a:r>
              <a:rPr lang="en-US" sz="1400" dirty="0"/>
              <a:t>Let's look at this in more detail and in different perspectives…</a:t>
            </a:r>
            <a:endParaRPr lang="es-ES" sz="1400" dirty="0"/>
          </a:p>
        </p:txBody>
      </p:sp>
      <p:pic>
        <p:nvPicPr>
          <p:cNvPr id="10" name="Imagen 9">
            <a:extLst>
              <a:ext uri="{FF2B5EF4-FFF2-40B4-BE49-F238E27FC236}">
                <a16:creationId xmlns:a16="http://schemas.microsoft.com/office/drawing/2014/main" id="{911B72EE-B4D7-435E-888E-590533C7BF96}"/>
              </a:ext>
            </a:extLst>
          </p:cNvPr>
          <p:cNvPicPr>
            <a:picLocks noChangeAspect="1"/>
          </p:cNvPicPr>
          <p:nvPr/>
        </p:nvPicPr>
        <p:blipFill>
          <a:blip r:embed="rId2"/>
          <a:stretch>
            <a:fillRect/>
          </a:stretch>
        </p:blipFill>
        <p:spPr>
          <a:xfrm>
            <a:off x="204806" y="5350067"/>
            <a:ext cx="1742059" cy="1055286"/>
          </a:xfrm>
          <a:prstGeom prst="rect">
            <a:avLst/>
          </a:prstGeom>
        </p:spPr>
      </p:pic>
      <p:pic>
        <p:nvPicPr>
          <p:cNvPr id="12" name="Imagen 11">
            <a:extLst>
              <a:ext uri="{FF2B5EF4-FFF2-40B4-BE49-F238E27FC236}">
                <a16:creationId xmlns:a16="http://schemas.microsoft.com/office/drawing/2014/main" id="{A6DD544B-19A9-4026-BB1F-9CE946EBA210}"/>
              </a:ext>
            </a:extLst>
          </p:cNvPr>
          <p:cNvPicPr>
            <a:picLocks noChangeAspect="1"/>
          </p:cNvPicPr>
          <p:nvPr/>
        </p:nvPicPr>
        <p:blipFill rotWithShape="1">
          <a:blip r:embed="rId3"/>
          <a:srcRect t="731" r="285" b="1"/>
          <a:stretch/>
        </p:blipFill>
        <p:spPr>
          <a:xfrm>
            <a:off x="34736" y="1371600"/>
            <a:ext cx="12157264" cy="3563403"/>
          </a:xfrm>
          <a:prstGeom prst="rect">
            <a:avLst/>
          </a:prstGeom>
        </p:spPr>
      </p:pic>
      <p:sp>
        <p:nvSpPr>
          <p:cNvPr id="2" name="CuadroTexto 1">
            <a:extLst>
              <a:ext uri="{FF2B5EF4-FFF2-40B4-BE49-F238E27FC236}">
                <a16:creationId xmlns:a16="http://schemas.microsoft.com/office/drawing/2014/main" id="{5C2FF540-1403-4ACF-BFBC-40DBED40EE84}"/>
              </a:ext>
            </a:extLst>
          </p:cNvPr>
          <p:cNvSpPr txBox="1"/>
          <p:nvPr/>
        </p:nvSpPr>
        <p:spPr>
          <a:xfrm>
            <a:off x="318782" y="2278086"/>
            <a:ext cx="956344" cy="261610"/>
          </a:xfrm>
          <a:prstGeom prst="rect">
            <a:avLst/>
          </a:prstGeom>
          <a:noFill/>
        </p:spPr>
        <p:txBody>
          <a:bodyPr wrap="square" rtlCol="0">
            <a:spAutoFit/>
          </a:bodyPr>
          <a:lstStyle/>
          <a:p>
            <a:r>
              <a:rPr lang="es-ES" sz="1100" b="1" dirty="0"/>
              <a:t>$14.073.886</a:t>
            </a:r>
          </a:p>
        </p:txBody>
      </p:sp>
      <p:sp>
        <p:nvSpPr>
          <p:cNvPr id="9" name="CuadroTexto 8">
            <a:extLst>
              <a:ext uri="{FF2B5EF4-FFF2-40B4-BE49-F238E27FC236}">
                <a16:creationId xmlns:a16="http://schemas.microsoft.com/office/drawing/2014/main" id="{ECB36B83-41B3-46FF-8A13-8826D907904E}"/>
              </a:ext>
            </a:extLst>
          </p:cNvPr>
          <p:cNvSpPr txBox="1"/>
          <p:nvPr/>
        </p:nvSpPr>
        <p:spPr>
          <a:xfrm>
            <a:off x="2659310" y="1745627"/>
            <a:ext cx="906011" cy="261610"/>
          </a:xfrm>
          <a:prstGeom prst="rect">
            <a:avLst/>
          </a:prstGeom>
          <a:noFill/>
        </p:spPr>
        <p:txBody>
          <a:bodyPr wrap="square" rtlCol="0">
            <a:spAutoFit/>
          </a:bodyPr>
          <a:lstStyle/>
          <a:p>
            <a:r>
              <a:rPr lang="es-ES" sz="1100" b="1" dirty="0"/>
              <a:t>$16.464.267</a:t>
            </a:r>
          </a:p>
        </p:txBody>
      </p:sp>
      <p:sp>
        <p:nvSpPr>
          <p:cNvPr id="11" name="CuadroTexto 10">
            <a:extLst>
              <a:ext uri="{FF2B5EF4-FFF2-40B4-BE49-F238E27FC236}">
                <a16:creationId xmlns:a16="http://schemas.microsoft.com/office/drawing/2014/main" id="{95334DE5-2082-4DC4-8C97-9763321F5C1D}"/>
              </a:ext>
            </a:extLst>
          </p:cNvPr>
          <p:cNvSpPr txBox="1"/>
          <p:nvPr/>
        </p:nvSpPr>
        <p:spPr>
          <a:xfrm>
            <a:off x="4922544" y="2278086"/>
            <a:ext cx="956344" cy="261610"/>
          </a:xfrm>
          <a:prstGeom prst="rect">
            <a:avLst/>
          </a:prstGeom>
          <a:noFill/>
        </p:spPr>
        <p:txBody>
          <a:bodyPr wrap="square" rtlCol="0">
            <a:spAutoFit/>
          </a:bodyPr>
          <a:lstStyle/>
          <a:p>
            <a:r>
              <a:rPr lang="es-ES" sz="1100" b="1" dirty="0"/>
              <a:t>$13.482.220</a:t>
            </a:r>
          </a:p>
        </p:txBody>
      </p:sp>
      <p:sp>
        <p:nvSpPr>
          <p:cNvPr id="13" name="CuadroTexto 12">
            <a:extLst>
              <a:ext uri="{FF2B5EF4-FFF2-40B4-BE49-F238E27FC236}">
                <a16:creationId xmlns:a16="http://schemas.microsoft.com/office/drawing/2014/main" id="{A79ACFA0-E478-4A87-9567-EAD9FC927978}"/>
              </a:ext>
            </a:extLst>
          </p:cNvPr>
          <p:cNvSpPr txBox="1"/>
          <p:nvPr/>
        </p:nvSpPr>
        <p:spPr>
          <a:xfrm>
            <a:off x="357931" y="4166349"/>
            <a:ext cx="878047" cy="261610"/>
          </a:xfrm>
          <a:prstGeom prst="rect">
            <a:avLst/>
          </a:prstGeom>
          <a:noFill/>
        </p:spPr>
        <p:txBody>
          <a:bodyPr wrap="square" rtlCol="0">
            <a:spAutoFit/>
          </a:bodyPr>
          <a:lstStyle/>
          <a:p>
            <a:r>
              <a:rPr lang="es-ES" sz="1100" b="1" dirty="0"/>
              <a:t>$1.739.883</a:t>
            </a:r>
          </a:p>
        </p:txBody>
      </p:sp>
      <p:sp>
        <p:nvSpPr>
          <p:cNvPr id="14" name="CuadroTexto 13">
            <a:extLst>
              <a:ext uri="{FF2B5EF4-FFF2-40B4-BE49-F238E27FC236}">
                <a16:creationId xmlns:a16="http://schemas.microsoft.com/office/drawing/2014/main" id="{C2C4CC8F-F5AF-4215-BF77-CADD5414903A}"/>
              </a:ext>
            </a:extLst>
          </p:cNvPr>
          <p:cNvSpPr txBox="1"/>
          <p:nvPr/>
        </p:nvSpPr>
        <p:spPr>
          <a:xfrm>
            <a:off x="2659310" y="4136651"/>
            <a:ext cx="906011" cy="261610"/>
          </a:xfrm>
          <a:prstGeom prst="rect">
            <a:avLst/>
          </a:prstGeom>
          <a:noFill/>
        </p:spPr>
        <p:txBody>
          <a:bodyPr wrap="square" rtlCol="0">
            <a:spAutoFit/>
          </a:bodyPr>
          <a:lstStyle/>
          <a:p>
            <a:r>
              <a:rPr lang="es-ES" sz="1100" b="1" dirty="0"/>
              <a:t>$2.015.101</a:t>
            </a:r>
          </a:p>
        </p:txBody>
      </p:sp>
      <p:sp>
        <p:nvSpPr>
          <p:cNvPr id="15" name="CuadroTexto 14">
            <a:extLst>
              <a:ext uri="{FF2B5EF4-FFF2-40B4-BE49-F238E27FC236}">
                <a16:creationId xmlns:a16="http://schemas.microsoft.com/office/drawing/2014/main" id="{855F82C9-3580-449E-B55C-A8E638D940CE}"/>
              </a:ext>
            </a:extLst>
          </p:cNvPr>
          <p:cNvSpPr txBox="1"/>
          <p:nvPr/>
        </p:nvSpPr>
        <p:spPr>
          <a:xfrm>
            <a:off x="4922544" y="4166349"/>
            <a:ext cx="906011" cy="261610"/>
          </a:xfrm>
          <a:prstGeom prst="rect">
            <a:avLst/>
          </a:prstGeom>
          <a:noFill/>
        </p:spPr>
        <p:txBody>
          <a:bodyPr wrap="square" rtlCol="0">
            <a:spAutoFit/>
          </a:bodyPr>
          <a:lstStyle/>
          <a:p>
            <a:r>
              <a:rPr lang="es-ES" sz="1100" b="1" dirty="0"/>
              <a:t>$1.552.345</a:t>
            </a:r>
          </a:p>
        </p:txBody>
      </p:sp>
      <p:pic>
        <p:nvPicPr>
          <p:cNvPr id="3" name="Imagen 2">
            <a:extLst>
              <a:ext uri="{FF2B5EF4-FFF2-40B4-BE49-F238E27FC236}">
                <a16:creationId xmlns:a16="http://schemas.microsoft.com/office/drawing/2014/main" id="{278B169B-018B-4D0A-B65E-AEDBC8DC87C2}"/>
              </a:ext>
            </a:extLst>
          </p:cNvPr>
          <p:cNvPicPr>
            <a:picLocks noChangeAspect="1"/>
          </p:cNvPicPr>
          <p:nvPr/>
        </p:nvPicPr>
        <p:blipFill>
          <a:blip r:embed="rId4"/>
          <a:stretch>
            <a:fillRect/>
          </a:stretch>
        </p:blipFill>
        <p:spPr>
          <a:xfrm>
            <a:off x="2057913" y="4999037"/>
            <a:ext cx="2154165" cy="1757345"/>
          </a:xfrm>
          <a:prstGeom prst="rect">
            <a:avLst/>
          </a:prstGeom>
        </p:spPr>
      </p:pic>
    </p:spTree>
    <p:extLst>
      <p:ext uri="{BB962C8B-B14F-4D97-AF65-F5344CB8AC3E}">
        <p14:creationId xmlns:p14="http://schemas.microsoft.com/office/powerpoint/2010/main" val="47160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Monthly Profit </a:t>
            </a:r>
          </a:p>
        </p:txBody>
      </p:sp>
      <p:pic>
        <p:nvPicPr>
          <p:cNvPr id="1026" name="Picture 2">
            <a:extLst>
              <a:ext uri="{FF2B5EF4-FFF2-40B4-BE49-F238E27FC236}">
                <a16:creationId xmlns:a16="http://schemas.microsoft.com/office/drawing/2014/main" id="{815A05CD-350C-4CD6-9562-E3E110F79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12192000" cy="365918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ector recto 10">
            <a:extLst>
              <a:ext uri="{FF2B5EF4-FFF2-40B4-BE49-F238E27FC236}">
                <a16:creationId xmlns:a16="http://schemas.microsoft.com/office/drawing/2014/main" id="{727873AD-7615-4310-ACFE-DB69068DA7A6}"/>
              </a:ext>
            </a:extLst>
          </p:cNvPr>
          <p:cNvCxnSpPr/>
          <p:nvPr/>
        </p:nvCxnSpPr>
        <p:spPr>
          <a:xfrm>
            <a:off x="377505" y="2793534"/>
            <a:ext cx="5335398" cy="0"/>
          </a:xfrm>
          <a:prstGeom prst="line">
            <a:avLst/>
          </a:prstGeom>
          <a:ln w="19050">
            <a:solidFill>
              <a:srgbClr val="C71585"/>
            </a:solidFill>
            <a:prstDash val="dash"/>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D571A283-41FA-4F73-90C6-9570012771E4}"/>
              </a:ext>
            </a:extLst>
          </p:cNvPr>
          <p:cNvCxnSpPr/>
          <p:nvPr/>
        </p:nvCxnSpPr>
        <p:spPr>
          <a:xfrm>
            <a:off x="377505" y="4419134"/>
            <a:ext cx="5335398" cy="0"/>
          </a:xfrm>
          <a:prstGeom prst="line">
            <a:avLst/>
          </a:prstGeom>
          <a:ln w="19050">
            <a:solidFill>
              <a:srgbClr val="FF7F50"/>
            </a:solidFill>
            <a:prstDash val="dash"/>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BD09EB4D-ECBE-4D9C-BAAA-0921CC186676}"/>
              </a:ext>
            </a:extLst>
          </p:cNvPr>
          <p:cNvSpPr txBox="1"/>
          <p:nvPr/>
        </p:nvSpPr>
        <p:spPr>
          <a:xfrm>
            <a:off x="4563611" y="2327862"/>
            <a:ext cx="939567" cy="276999"/>
          </a:xfrm>
          <a:prstGeom prst="rect">
            <a:avLst/>
          </a:prstGeom>
          <a:noFill/>
        </p:spPr>
        <p:txBody>
          <a:bodyPr wrap="square" rtlCol="0">
            <a:spAutoFit/>
          </a:bodyPr>
          <a:lstStyle/>
          <a:p>
            <a:r>
              <a:rPr lang="es-ES" sz="1200" b="1" dirty="0"/>
              <a:t>$1.222.788</a:t>
            </a:r>
          </a:p>
        </p:txBody>
      </p:sp>
      <p:sp>
        <p:nvSpPr>
          <p:cNvPr id="16" name="CuadroTexto 15">
            <a:extLst>
              <a:ext uri="{FF2B5EF4-FFF2-40B4-BE49-F238E27FC236}">
                <a16:creationId xmlns:a16="http://schemas.microsoft.com/office/drawing/2014/main" id="{3560FAC7-ACF7-4E68-BDB6-1311D7B5B623}"/>
              </a:ext>
            </a:extLst>
          </p:cNvPr>
          <p:cNvSpPr txBox="1"/>
          <p:nvPr/>
        </p:nvSpPr>
        <p:spPr>
          <a:xfrm>
            <a:off x="2742248" y="3934275"/>
            <a:ext cx="939567" cy="276999"/>
          </a:xfrm>
          <a:prstGeom prst="rect">
            <a:avLst/>
          </a:prstGeom>
          <a:noFill/>
        </p:spPr>
        <p:txBody>
          <a:bodyPr wrap="square" rtlCol="0">
            <a:spAutoFit/>
          </a:bodyPr>
          <a:lstStyle/>
          <a:p>
            <a:r>
              <a:rPr lang="es-ES" sz="1200" b="1" dirty="0"/>
              <a:t>$147.425</a:t>
            </a:r>
          </a:p>
        </p:txBody>
      </p:sp>
      <p:cxnSp>
        <p:nvCxnSpPr>
          <p:cNvPr id="17" name="Conector: curvado 16">
            <a:extLst>
              <a:ext uri="{FF2B5EF4-FFF2-40B4-BE49-F238E27FC236}">
                <a16:creationId xmlns:a16="http://schemas.microsoft.com/office/drawing/2014/main" id="{023BF3EB-3694-4C84-8463-DE5D04B7F297}"/>
              </a:ext>
            </a:extLst>
          </p:cNvPr>
          <p:cNvCxnSpPr/>
          <p:nvPr/>
        </p:nvCxnSpPr>
        <p:spPr>
          <a:xfrm flipV="1">
            <a:off x="4219662" y="2466363"/>
            <a:ext cx="343949" cy="327171"/>
          </a:xfrm>
          <a:prstGeom prst="curvedConnector3">
            <a:avLst>
              <a:gd name="adj1" fmla="val -1219"/>
            </a:avLst>
          </a:prstGeom>
          <a:ln w="12700">
            <a:solidFill>
              <a:srgbClr val="C71585"/>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curvado 20">
            <a:extLst>
              <a:ext uri="{FF2B5EF4-FFF2-40B4-BE49-F238E27FC236}">
                <a16:creationId xmlns:a16="http://schemas.microsoft.com/office/drawing/2014/main" id="{51CF41F1-A43D-4763-84BA-6FAFBB59EC56}"/>
              </a:ext>
            </a:extLst>
          </p:cNvPr>
          <p:cNvCxnSpPr/>
          <p:nvPr/>
        </p:nvCxnSpPr>
        <p:spPr>
          <a:xfrm flipV="1">
            <a:off x="2398299" y="4085902"/>
            <a:ext cx="343949" cy="327171"/>
          </a:xfrm>
          <a:prstGeom prst="curvedConnector3">
            <a:avLst>
              <a:gd name="adj1" fmla="val -1219"/>
            </a:avLst>
          </a:prstGeom>
          <a:ln w="12700">
            <a:solidFill>
              <a:srgbClr val="FF7F50"/>
            </a:solidFill>
            <a:tailEnd type="triangle"/>
          </a:ln>
        </p:spPr>
        <p:style>
          <a:lnRef idx="1">
            <a:schemeClr val="accent1"/>
          </a:lnRef>
          <a:fillRef idx="0">
            <a:schemeClr val="accent1"/>
          </a:fillRef>
          <a:effectRef idx="0">
            <a:schemeClr val="accent1"/>
          </a:effectRef>
          <a:fontRef idx="minor">
            <a:schemeClr val="tx1"/>
          </a:fontRef>
        </p:style>
      </p:cxnSp>
      <p:pic>
        <p:nvPicPr>
          <p:cNvPr id="25" name="Imagen 24">
            <a:extLst>
              <a:ext uri="{FF2B5EF4-FFF2-40B4-BE49-F238E27FC236}">
                <a16:creationId xmlns:a16="http://schemas.microsoft.com/office/drawing/2014/main" id="{D078C592-749C-4600-8406-E11F567D0E9C}"/>
              </a:ext>
            </a:extLst>
          </p:cNvPr>
          <p:cNvPicPr>
            <a:picLocks noChangeAspect="1"/>
          </p:cNvPicPr>
          <p:nvPr/>
        </p:nvPicPr>
        <p:blipFill>
          <a:blip r:embed="rId3"/>
          <a:stretch>
            <a:fillRect/>
          </a:stretch>
        </p:blipFill>
        <p:spPr>
          <a:xfrm>
            <a:off x="963485" y="5107083"/>
            <a:ext cx="10265030" cy="434378"/>
          </a:xfrm>
          <a:prstGeom prst="rect">
            <a:avLst/>
          </a:prstGeom>
        </p:spPr>
      </p:pic>
      <p:sp>
        <p:nvSpPr>
          <p:cNvPr id="26" name="CuadroTexto 25">
            <a:extLst>
              <a:ext uri="{FF2B5EF4-FFF2-40B4-BE49-F238E27FC236}">
                <a16:creationId xmlns:a16="http://schemas.microsoft.com/office/drawing/2014/main" id="{C779C0F4-F6E6-407D-B582-9358C8D118CB}"/>
              </a:ext>
            </a:extLst>
          </p:cNvPr>
          <p:cNvSpPr txBox="1"/>
          <p:nvPr/>
        </p:nvSpPr>
        <p:spPr>
          <a:xfrm>
            <a:off x="1429147" y="5848361"/>
            <a:ext cx="9333705" cy="646331"/>
          </a:xfrm>
          <a:prstGeom prst="rect">
            <a:avLst/>
          </a:prstGeom>
          <a:noFill/>
        </p:spPr>
        <p:txBody>
          <a:bodyPr wrap="square" rtlCol="0">
            <a:spAutoFit/>
          </a:bodyPr>
          <a:lstStyle/>
          <a:p>
            <a:r>
              <a:rPr lang="en-US" dirty="0"/>
              <a:t>We can see that over the months, the </a:t>
            </a:r>
            <a:r>
              <a:rPr lang="en-US" b="1" dirty="0" err="1"/>
              <a:t>Yellowcab</a:t>
            </a:r>
            <a:r>
              <a:rPr lang="en-US" b="1" dirty="0"/>
              <a:t> company's </a:t>
            </a:r>
            <a:r>
              <a:rPr lang="en-US" dirty="0"/>
              <a:t>earnings are more stable, with fluctuations of </a:t>
            </a:r>
            <a:r>
              <a:rPr lang="en-US" b="1" dirty="0"/>
              <a:t>23,08%, </a:t>
            </a:r>
            <a:r>
              <a:rPr lang="en-US" dirty="0"/>
              <a:t>while those of the </a:t>
            </a:r>
            <a:r>
              <a:rPr lang="en-US" b="1" dirty="0" err="1"/>
              <a:t>Pinkcab</a:t>
            </a:r>
            <a:r>
              <a:rPr lang="en-US" b="1" dirty="0"/>
              <a:t> company </a:t>
            </a:r>
            <a:r>
              <a:rPr lang="en-US" dirty="0"/>
              <a:t>vary in the order of </a:t>
            </a:r>
            <a:r>
              <a:rPr lang="en-US" b="1" dirty="0"/>
              <a:t>61,22%</a:t>
            </a:r>
            <a:endParaRPr lang="es-ES" b="1" dirty="0"/>
          </a:p>
        </p:txBody>
      </p:sp>
    </p:spTree>
    <p:extLst>
      <p:ext uri="{BB962C8B-B14F-4D97-AF65-F5344CB8AC3E}">
        <p14:creationId xmlns:p14="http://schemas.microsoft.com/office/powerpoint/2010/main" val="68429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 per Ride</a:t>
            </a:r>
          </a:p>
        </p:txBody>
      </p:sp>
      <p:pic>
        <p:nvPicPr>
          <p:cNvPr id="7" name="Imagen 6">
            <a:extLst>
              <a:ext uri="{FF2B5EF4-FFF2-40B4-BE49-F238E27FC236}">
                <a16:creationId xmlns:a16="http://schemas.microsoft.com/office/drawing/2014/main" id="{C1ED366F-3E65-45FA-BD72-003494E6A8BF}"/>
              </a:ext>
            </a:extLst>
          </p:cNvPr>
          <p:cNvPicPr>
            <a:picLocks noChangeAspect="1"/>
          </p:cNvPicPr>
          <p:nvPr/>
        </p:nvPicPr>
        <p:blipFill>
          <a:blip r:embed="rId2"/>
          <a:stretch>
            <a:fillRect/>
          </a:stretch>
        </p:blipFill>
        <p:spPr>
          <a:xfrm>
            <a:off x="455560" y="1483877"/>
            <a:ext cx="3543607" cy="2667231"/>
          </a:xfrm>
          <a:prstGeom prst="rect">
            <a:avLst/>
          </a:prstGeom>
        </p:spPr>
      </p:pic>
      <p:pic>
        <p:nvPicPr>
          <p:cNvPr id="10" name="Imagen 9">
            <a:extLst>
              <a:ext uri="{FF2B5EF4-FFF2-40B4-BE49-F238E27FC236}">
                <a16:creationId xmlns:a16="http://schemas.microsoft.com/office/drawing/2014/main" id="{581AED64-3843-4C93-91A4-B336A2835C28}"/>
              </a:ext>
            </a:extLst>
          </p:cNvPr>
          <p:cNvPicPr>
            <a:picLocks noChangeAspect="1"/>
          </p:cNvPicPr>
          <p:nvPr/>
        </p:nvPicPr>
        <p:blipFill>
          <a:blip r:embed="rId3"/>
          <a:stretch>
            <a:fillRect/>
          </a:stretch>
        </p:blipFill>
        <p:spPr>
          <a:xfrm>
            <a:off x="5963614" y="1514359"/>
            <a:ext cx="3535986" cy="2606266"/>
          </a:xfrm>
          <a:prstGeom prst="rect">
            <a:avLst/>
          </a:prstGeom>
        </p:spPr>
      </p:pic>
      <p:pic>
        <p:nvPicPr>
          <p:cNvPr id="9" name="Imagen 8">
            <a:extLst>
              <a:ext uri="{FF2B5EF4-FFF2-40B4-BE49-F238E27FC236}">
                <a16:creationId xmlns:a16="http://schemas.microsoft.com/office/drawing/2014/main" id="{6FE1F5A5-88E7-4596-A3D4-CD0F1B854412}"/>
              </a:ext>
            </a:extLst>
          </p:cNvPr>
          <p:cNvPicPr>
            <a:picLocks noChangeAspect="1"/>
          </p:cNvPicPr>
          <p:nvPr/>
        </p:nvPicPr>
        <p:blipFill rotWithShape="1">
          <a:blip r:embed="rId4"/>
          <a:srcRect t="848"/>
          <a:stretch/>
        </p:blipFill>
        <p:spPr>
          <a:xfrm>
            <a:off x="91225" y="4120625"/>
            <a:ext cx="9408375" cy="2731071"/>
          </a:xfrm>
          <a:prstGeom prst="rect">
            <a:avLst/>
          </a:prstGeom>
        </p:spPr>
      </p:pic>
      <p:sp>
        <p:nvSpPr>
          <p:cNvPr id="11" name="CuadroTexto 10">
            <a:extLst>
              <a:ext uri="{FF2B5EF4-FFF2-40B4-BE49-F238E27FC236}">
                <a16:creationId xmlns:a16="http://schemas.microsoft.com/office/drawing/2014/main" id="{386FF321-1D2D-43A7-AFB6-29DFFD94E14B}"/>
              </a:ext>
            </a:extLst>
          </p:cNvPr>
          <p:cNvSpPr txBox="1"/>
          <p:nvPr/>
        </p:nvSpPr>
        <p:spPr>
          <a:xfrm>
            <a:off x="9613783" y="1812835"/>
            <a:ext cx="2486992" cy="4185761"/>
          </a:xfrm>
          <a:prstGeom prst="rect">
            <a:avLst/>
          </a:prstGeom>
          <a:noFill/>
        </p:spPr>
        <p:txBody>
          <a:bodyPr wrap="square" rtlCol="0">
            <a:spAutoFit/>
          </a:bodyPr>
          <a:lstStyle/>
          <a:p>
            <a:r>
              <a:rPr lang="en-US" b="1" dirty="0"/>
              <a:t>Profit per Ride is an indicator that measures how efficient the company is, in terms of operational costs</a:t>
            </a:r>
            <a:endParaRPr lang="es-ES" b="1" dirty="0"/>
          </a:p>
          <a:p>
            <a:endParaRPr lang="es-ES" sz="1600" dirty="0"/>
          </a:p>
          <a:p>
            <a:endParaRPr lang="es-ES" sz="1600" dirty="0"/>
          </a:p>
          <a:p>
            <a:r>
              <a:rPr lang="es-ES" sz="1600" dirty="0" err="1"/>
              <a:t>YellowCab</a:t>
            </a:r>
            <a:r>
              <a:rPr lang="es-ES" sz="1600" dirty="0"/>
              <a:t> </a:t>
            </a:r>
            <a:r>
              <a:rPr lang="es-ES" sz="1600" dirty="0" err="1"/>
              <a:t>is</a:t>
            </a:r>
            <a:r>
              <a:rPr lang="es-ES" sz="1600" dirty="0"/>
              <a:t> </a:t>
            </a:r>
            <a:r>
              <a:rPr lang="es-ES" sz="1600" dirty="0" err="1"/>
              <a:t>doing</a:t>
            </a:r>
            <a:r>
              <a:rPr lang="es-ES" sz="1600" dirty="0"/>
              <a:t> </a:t>
            </a:r>
            <a:r>
              <a:rPr lang="es-ES" sz="1600" dirty="0" err="1"/>
              <a:t>far</a:t>
            </a:r>
            <a:r>
              <a:rPr lang="es-ES" sz="1600" dirty="0"/>
              <a:t> </a:t>
            </a:r>
            <a:r>
              <a:rPr lang="es-ES" sz="1600" dirty="0" err="1"/>
              <a:t>better</a:t>
            </a:r>
            <a:r>
              <a:rPr lang="es-ES" sz="1600" dirty="0"/>
              <a:t> in </a:t>
            </a:r>
            <a:r>
              <a:rPr lang="es-ES" sz="1600" dirty="0" err="1"/>
              <a:t>profits</a:t>
            </a:r>
            <a:r>
              <a:rPr lang="es-ES" sz="1600" dirty="0"/>
              <a:t> per </a:t>
            </a:r>
            <a:r>
              <a:rPr lang="es-ES" sz="1600" dirty="0" err="1"/>
              <a:t>rides</a:t>
            </a:r>
            <a:r>
              <a:rPr lang="es-ES" sz="1600" dirty="0"/>
              <a:t>.</a:t>
            </a:r>
          </a:p>
          <a:p>
            <a:endParaRPr lang="es-ES" sz="1600" dirty="0"/>
          </a:p>
          <a:p>
            <a:endParaRPr lang="es-ES" sz="1600" dirty="0"/>
          </a:p>
          <a:p>
            <a:endParaRPr lang="es-ES" sz="1600" dirty="0"/>
          </a:p>
          <a:p>
            <a:r>
              <a:rPr lang="es-ES" sz="1600" dirty="0" err="1"/>
              <a:t>Both</a:t>
            </a:r>
            <a:r>
              <a:rPr lang="es-ES" sz="1600" dirty="0"/>
              <a:t> </a:t>
            </a:r>
            <a:r>
              <a:rPr lang="es-ES" sz="1600" dirty="0" err="1"/>
              <a:t>companies</a:t>
            </a:r>
            <a:r>
              <a:rPr lang="es-ES" sz="1600" dirty="0"/>
              <a:t> shows </a:t>
            </a:r>
            <a:r>
              <a:rPr lang="es-ES" sz="1600" dirty="0" err="1"/>
              <a:t>the</a:t>
            </a:r>
            <a:r>
              <a:rPr lang="es-ES" sz="1600" dirty="0"/>
              <a:t> </a:t>
            </a:r>
            <a:r>
              <a:rPr lang="es-ES" sz="1600" dirty="0" err="1"/>
              <a:t>same</a:t>
            </a:r>
            <a:r>
              <a:rPr lang="es-ES" sz="1600" dirty="0"/>
              <a:t> </a:t>
            </a:r>
            <a:r>
              <a:rPr lang="es-ES" sz="1600" dirty="0" err="1"/>
              <a:t>behaviour</a:t>
            </a:r>
            <a:r>
              <a:rPr lang="es-ES" sz="1600" dirty="0"/>
              <a:t>; </a:t>
            </a:r>
            <a:r>
              <a:rPr lang="es-ES" sz="1600" dirty="0" err="1"/>
              <a:t>decrease</a:t>
            </a:r>
            <a:r>
              <a:rPr lang="es-ES" sz="1600" dirty="0"/>
              <a:t> </a:t>
            </a:r>
            <a:r>
              <a:rPr lang="es-ES" sz="1600" dirty="0" err="1"/>
              <a:t>over</a:t>
            </a:r>
            <a:r>
              <a:rPr lang="es-ES" sz="1600" dirty="0"/>
              <a:t> time… </a:t>
            </a:r>
            <a:r>
              <a:rPr lang="es-ES" sz="1600" dirty="0" err="1"/>
              <a:t>tends</a:t>
            </a:r>
            <a:r>
              <a:rPr lang="es-ES" sz="1600" dirty="0"/>
              <a:t> </a:t>
            </a:r>
            <a:r>
              <a:rPr lang="es-ES" sz="1600" dirty="0" err="1"/>
              <a:t>to</a:t>
            </a:r>
            <a:r>
              <a:rPr lang="es-ES" sz="1600" dirty="0"/>
              <a:t> </a:t>
            </a:r>
            <a:r>
              <a:rPr lang="es-ES" sz="1600" dirty="0" err="1"/>
              <a:t>decrease</a:t>
            </a:r>
            <a:r>
              <a:rPr lang="es-ES" sz="1600" dirty="0"/>
              <a:t> </a:t>
            </a:r>
            <a:r>
              <a:rPr lang="es-ES" sz="1600" dirty="0" err="1"/>
              <a:t>this</a:t>
            </a:r>
            <a:r>
              <a:rPr lang="es-ES" sz="1600" dirty="0"/>
              <a:t> </a:t>
            </a:r>
            <a:r>
              <a:rPr lang="es-ES" sz="1600" dirty="0" err="1"/>
              <a:t>efficiency</a:t>
            </a:r>
            <a:endParaRPr lang="es-ES" sz="1600" dirty="0"/>
          </a:p>
        </p:txBody>
      </p:sp>
    </p:spTree>
    <p:extLst>
      <p:ext uri="{BB962C8B-B14F-4D97-AF65-F5344CB8AC3E}">
        <p14:creationId xmlns:p14="http://schemas.microsoft.com/office/powerpoint/2010/main" val="111499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Citywise</a:t>
            </a:r>
            <a:endParaRPr lang="en-US" sz="4400" b="1" dirty="0">
              <a:solidFill>
                <a:schemeClr val="bg2">
                  <a:lumMod val="25000"/>
                </a:schemeClr>
              </a:solidFill>
              <a:latin typeface="+mj-lt"/>
            </a:endParaRPr>
          </a:p>
        </p:txBody>
      </p:sp>
      <p:pic>
        <p:nvPicPr>
          <p:cNvPr id="7" name="Imagen 6">
            <a:extLst>
              <a:ext uri="{FF2B5EF4-FFF2-40B4-BE49-F238E27FC236}">
                <a16:creationId xmlns:a16="http://schemas.microsoft.com/office/drawing/2014/main" id="{64858247-871B-42CE-A351-4AED1B6E6A9B}"/>
              </a:ext>
            </a:extLst>
          </p:cNvPr>
          <p:cNvPicPr>
            <a:picLocks noChangeAspect="1"/>
          </p:cNvPicPr>
          <p:nvPr/>
        </p:nvPicPr>
        <p:blipFill>
          <a:blip r:embed="rId2"/>
          <a:stretch>
            <a:fillRect/>
          </a:stretch>
        </p:blipFill>
        <p:spPr>
          <a:xfrm>
            <a:off x="6370320" y="1410069"/>
            <a:ext cx="5821680" cy="3328610"/>
          </a:xfrm>
          <a:prstGeom prst="rect">
            <a:avLst/>
          </a:prstGeom>
        </p:spPr>
      </p:pic>
      <p:pic>
        <p:nvPicPr>
          <p:cNvPr id="8" name="Imagen 7">
            <a:extLst>
              <a:ext uri="{FF2B5EF4-FFF2-40B4-BE49-F238E27FC236}">
                <a16:creationId xmlns:a16="http://schemas.microsoft.com/office/drawing/2014/main" id="{C6412173-05EF-41D4-BBF2-B0D3234A308D}"/>
              </a:ext>
            </a:extLst>
          </p:cNvPr>
          <p:cNvPicPr>
            <a:picLocks noChangeAspect="1"/>
          </p:cNvPicPr>
          <p:nvPr/>
        </p:nvPicPr>
        <p:blipFill>
          <a:blip r:embed="rId3"/>
          <a:stretch>
            <a:fillRect/>
          </a:stretch>
        </p:blipFill>
        <p:spPr>
          <a:xfrm>
            <a:off x="0" y="1408273"/>
            <a:ext cx="5821680" cy="3320881"/>
          </a:xfrm>
          <a:prstGeom prst="rect">
            <a:avLst/>
          </a:prstGeom>
        </p:spPr>
      </p:pic>
      <p:pic>
        <p:nvPicPr>
          <p:cNvPr id="1028" name="Picture 4">
            <a:extLst>
              <a:ext uri="{FF2B5EF4-FFF2-40B4-BE49-F238E27FC236}">
                <a16:creationId xmlns:a16="http://schemas.microsoft.com/office/drawing/2014/main" id="{DB61687E-6D0D-4D50-B4D3-544338098E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 y="4601151"/>
            <a:ext cx="8656320" cy="2249742"/>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8FB9E85E-E253-40F9-A15D-A637C652D2FF}"/>
              </a:ext>
            </a:extLst>
          </p:cNvPr>
          <p:cNvSpPr txBox="1"/>
          <p:nvPr/>
        </p:nvSpPr>
        <p:spPr>
          <a:xfrm>
            <a:off x="8629650" y="6396335"/>
            <a:ext cx="3512820" cy="461665"/>
          </a:xfrm>
          <a:prstGeom prst="rect">
            <a:avLst/>
          </a:prstGeom>
          <a:noFill/>
        </p:spPr>
        <p:txBody>
          <a:bodyPr wrap="square" rtlCol="0">
            <a:spAutoFit/>
          </a:bodyPr>
          <a:lstStyle/>
          <a:p>
            <a:r>
              <a:rPr lang="es-ES" sz="1200" dirty="0"/>
              <a:t>In </a:t>
            </a:r>
            <a:r>
              <a:rPr lang="es-ES" sz="1200" dirty="0" err="1"/>
              <a:t>this</a:t>
            </a:r>
            <a:r>
              <a:rPr lang="es-ES" sz="1200" dirty="0"/>
              <a:t> </a:t>
            </a:r>
            <a:r>
              <a:rPr lang="es-ES" sz="1200" dirty="0" err="1"/>
              <a:t>picture</a:t>
            </a:r>
            <a:r>
              <a:rPr lang="es-ES" sz="1200" dirty="0"/>
              <a:t> New York has </a:t>
            </a:r>
            <a:r>
              <a:rPr lang="es-ES" sz="1200" dirty="0" err="1"/>
              <a:t>been</a:t>
            </a:r>
            <a:r>
              <a:rPr lang="es-ES" sz="1200" dirty="0"/>
              <a:t> removed </a:t>
            </a:r>
            <a:r>
              <a:rPr lang="es-ES" sz="1200" dirty="0" err="1"/>
              <a:t>from</a:t>
            </a:r>
            <a:r>
              <a:rPr lang="es-ES" sz="1200" dirty="0"/>
              <a:t> </a:t>
            </a:r>
            <a:r>
              <a:rPr lang="es-ES" sz="1200" dirty="0" err="1"/>
              <a:t>both</a:t>
            </a:r>
            <a:r>
              <a:rPr lang="es-ES" sz="1200" dirty="0"/>
              <a:t> </a:t>
            </a:r>
            <a:r>
              <a:rPr lang="es-ES" sz="1200" dirty="0" err="1"/>
              <a:t>companies</a:t>
            </a:r>
            <a:r>
              <a:rPr lang="es-ES" sz="1200" dirty="0"/>
              <a:t> </a:t>
            </a:r>
            <a:r>
              <a:rPr lang="es-ES" sz="1200" dirty="0" err="1"/>
              <a:t>to</a:t>
            </a:r>
            <a:r>
              <a:rPr lang="es-ES" sz="1200" dirty="0"/>
              <a:t> </a:t>
            </a:r>
            <a:r>
              <a:rPr lang="es-ES" sz="1200" dirty="0" err="1"/>
              <a:t>get</a:t>
            </a:r>
            <a:r>
              <a:rPr lang="es-ES" sz="1200" dirty="0"/>
              <a:t> a </a:t>
            </a:r>
            <a:r>
              <a:rPr lang="es-ES" sz="1200" dirty="0" err="1"/>
              <a:t>better</a:t>
            </a:r>
            <a:r>
              <a:rPr lang="es-ES" sz="1200" dirty="0"/>
              <a:t> </a:t>
            </a:r>
            <a:r>
              <a:rPr lang="es-ES" sz="1200" dirty="0" err="1"/>
              <a:t>sight</a:t>
            </a:r>
            <a:r>
              <a:rPr lang="es-ES" sz="1200" dirty="0"/>
              <a:t> </a:t>
            </a:r>
            <a:r>
              <a:rPr lang="es-ES" sz="1200" dirty="0" err="1"/>
              <a:t>of</a:t>
            </a:r>
            <a:r>
              <a:rPr lang="es-ES" sz="1200" dirty="0"/>
              <a:t> </a:t>
            </a:r>
            <a:r>
              <a:rPr lang="es-ES" sz="1200" dirty="0" err="1"/>
              <a:t>the</a:t>
            </a:r>
            <a:r>
              <a:rPr lang="es-ES" sz="1200" dirty="0"/>
              <a:t> </a:t>
            </a:r>
            <a:r>
              <a:rPr lang="es-ES" sz="1200" dirty="0" err="1"/>
              <a:t>other</a:t>
            </a:r>
            <a:r>
              <a:rPr lang="es-ES" sz="1200" dirty="0"/>
              <a:t> </a:t>
            </a:r>
            <a:r>
              <a:rPr lang="es-ES" sz="1200" dirty="0" err="1"/>
              <a:t>cities</a:t>
            </a:r>
            <a:endParaRPr lang="es-ES" sz="1200" dirty="0"/>
          </a:p>
        </p:txBody>
      </p:sp>
      <p:sp>
        <p:nvSpPr>
          <p:cNvPr id="10" name="CuadroTexto 9">
            <a:extLst>
              <a:ext uri="{FF2B5EF4-FFF2-40B4-BE49-F238E27FC236}">
                <a16:creationId xmlns:a16="http://schemas.microsoft.com/office/drawing/2014/main" id="{0CE4EBA5-F840-4287-9171-87B3186AEFB9}"/>
              </a:ext>
            </a:extLst>
          </p:cNvPr>
          <p:cNvSpPr txBox="1"/>
          <p:nvPr/>
        </p:nvSpPr>
        <p:spPr>
          <a:xfrm>
            <a:off x="8671560" y="4709160"/>
            <a:ext cx="3429000" cy="923330"/>
          </a:xfrm>
          <a:prstGeom prst="rect">
            <a:avLst/>
          </a:prstGeom>
          <a:noFill/>
        </p:spPr>
        <p:txBody>
          <a:bodyPr wrap="square" rtlCol="0">
            <a:spAutoFit/>
          </a:bodyPr>
          <a:lstStyle/>
          <a:p>
            <a:r>
              <a:rPr lang="es-ES" dirty="0" err="1"/>
              <a:t>We</a:t>
            </a:r>
            <a:r>
              <a:rPr lang="es-ES" dirty="0"/>
              <a:t> can </a:t>
            </a:r>
            <a:r>
              <a:rPr lang="es-ES" dirty="0" err="1"/>
              <a:t>conclude</a:t>
            </a:r>
            <a:r>
              <a:rPr lang="es-ES" dirty="0"/>
              <a:t> </a:t>
            </a:r>
            <a:r>
              <a:rPr lang="es-ES" dirty="0" err="1"/>
              <a:t>that</a:t>
            </a:r>
            <a:r>
              <a:rPr lang="es-ES" dirty="0"/>
              <a:t> </a:t>
            </a:r>
            <a:r>
              <a:rPr lang="es-ES" dirty="0" err="1"/>
              <a:t>Yellow</a:t>
            </a:r>
            <a:r>
              <a:rPr lang="es-ES" dirty="0"/>
              <a:t> </a:t>
            </a:r>
            <a:r>
              <a:rPr lang="es-ES" dirty="0" err="1"/>
              <a:t>Cab</a:t>
            </a:r>
            <a:r>
              <a:rPr lang="es-ES" dirty="0"/>
              <a:t>  has </a:t>
            </a:r>
            <a:r>
              <a:rPr lang="es-ES" dirty="0" err="1"/>
              <a:t>greater</a:t>
            </a:r>
            <a:r>
              <a:rPr lang="es-ES" dirty="0"/>
              <a:t> </a:t>
            </a:r>
            <a:r>
              <a:rPr lang="es-ES" dirty="0" err="1"/>
              <a:t>marketshare</a:t>
            </a:r>
            <a:r>
              <a:rPr lang="es-ES" dirty="0"/>
              <a:t> in </a:t>
            </a:r>
            <a:r>
              <a:rPr lang="es-ES" b="1" dirty="0" err="1"/>
              <a:t>every</a:t>
            </a:r>
            <a:r>
              <a:rPr lang="es-ES" dirty="0"/>
              <a:t> City.</a:t>
            </a:r>
          </a:p>
        </p:txBody>
      </p:sp>
      <p:cxnSp>
        <p:nvCxnSpPr>
          <p:cNvPr id="12" name="Conector: angular 11">
            <a:extLst>
              <a:ext uri="{FF2B5EF4-FFF2-40B4-BE49-F238E27FC236}">
                <a16:creationId xmlns:a16="http://schemas.microsoft.com/office/drawing/2014/main" id="{384B9CCC-08BE-422A-B173-CA99D4C72B74}"/>
              </a:ext>
            </a:extLst>
          </p:cNvPr>
          <p:cNvCxnSpPr>
            <a:endCxn id="9" idx="0"/>
          </p:cNvCxnSpPr>
          <p:nvPr/>
        </p:nvCxnSpPr>
        <p:spPr>
          <a:xfrm>
            <a:off x="8671560" y="5716310"/>
            <a:ext cx="1714500" cy="680025"/>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111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3634</TotalTime>
  <Words>1022</Words>
  <Application>Microsoft Office PowerPoint</Application>
  <PresentationFormat>Panorámica</PresentationFormat>
  <Paragraphs>137</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Calibri Light</vt:lpstr>
      <vt:lpstr>Office Theme</vt:lpstr>
      <vt:lpstr>Presentación de PowerPoint</vt:lpstr>
      <vt:lpstr>Background –G2M(cab industry) case study</vt:lpstr>
      <vt:lpstr>Data Intake &amp; Hypothesis</vt:lpstr>
      <vt:lpstr>Exploratory Data Analysis</vt:lpstr>
      <vt:lpstr>Presentación de PowerPoint</vt:lpstr>
      <vt:lpstr>Presentación de PowerPoint</vt:lpstr>
      <vt:lpstr>Presentación de PowerPoint</vt:lpstr>
      <vt:lpstr>Presentación de PowerPoint</vt:lpstr>
      <vt:lpstr>Profit Analysis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Ignacio Solórzano</cp:lastModifiedBy>
  <cp:revision>146</cp:revision>
  <cp:lastPrinted>2019-08-24T08:13:50Z</cp:lastPrinted>
  <dcterms:created xsi:type="dcterms:W3CDTF">2019-08-19T15:39:24Z</dcterms:created>
  <dcterms:modified xsi:type="dcterms:W3CDTF">2021-03-15T18:29:21Z</dcterms:modified>
</cp:coreProperties>
</file>