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2D73A-1B10-4B50-B7D8-4FFD8D741431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28BA2-11AA-4455-ADF6-04A783F96D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94EE4A-4B8F-4E97-B469-6D74FC9B1EB8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159C-0563-431D-90E3-F6956B4ADECA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C4056-7957-414F-8E62-43626AE0E7F1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0A9E5-6A45-4577-BF2D-B5677C7CDC99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FFF3A-7321-4CE2-833A-777E1EC2E1D2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64FA3-7EE3-49D7-964D-DC341A37AA55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6853A-1B7E-4524-8EF7-CD5E99E94A3F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8A671-FDF3-428F-AF53-4E5F89DF6C22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85D44-BB62-457F-82AB-BA6E0F6187A9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FC2D9B-3595-4F03-8820-0B2CD743D526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E5A49F-E7B9-45A4-9075-8FA9C6930406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79F65-C0F1-4A2C-A92E-05EC032317DB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Mohd Taha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5D836B-4C66-45A3-930A-ED41B6CD6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785926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Case Study :-The Internet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               Book 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Consider some Schemas: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Book(isbn: CHAR(10),title: CHAR(8),author   CHAR(80),qty_in_stock: INTEGER,price: REAL,year_published: INTEGER)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Customers(cid: INTEGER,cname: CHAR(80),address: CHAR(200))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Orders(ordernum: INTEGER,isbn: CHAR(10),cid: INTEGER,cardnum: CHAR(16),qty: INTEGER,order_date: DATE,ship_date: DATE)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DBDudes cosiders the the types of queries and updates that will arise. They first create a list of tasks that will be performed in the application. Tasks performed by customers include the following.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Customers search books by author name,title,or ISBN.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Customers register with the website. Registered customers might want to change the Customers table with additional information to capture login and password information for each customer.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Customers check out a final shopping basket to complete sale.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Customers add and delete books from a ‘shopping basket’ at website.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Customers check the status of existing orders and look at old orders.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Administrative tasks performed by employees are listed next.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Employees look up customer contact information.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Employees add new books to the inventory.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Employees fulfill orders, and need to update shipping date of individual books.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Employees analyze the data to find profitable customers and customers likely to respond to special marketing campaigns.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DBDudes consider the types of queries that will arise out of these tasks. To support searching for the books by name,author,title,or ISBN,DBDudes decide to write a stores procedure as follows: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CREATE PROCEDURE SearchByISBN (IN book_isbn    CHAR(10) </a:t>
            </a:r>
          </a:p>
          <a:p>
            <a:pPr lvl="1">
              <a:buNone/>
            </a:pPr>
            <a:r>
              <a:rPr lang="en-IN" dirty="0" smtClean="0"/>
              <a:t>     SELECT B.title, B.author, B.qty_in_stock, B.price,     B.year_published </a:t>
            </a:r>
          </a:p>
          <a:p>
            <a:pPr lvl="1">
              <a:buNone/>
            </a:pPr>
            <a:r>
              <a:rPr lang="en-IN" dirty="0" smtClean="0"/>
              <a:t>     FROM Books B</a:t>
            </a:r>
          </a:p>
          <a:p>
            <a:pPr lvl="1">
              <a:buNone/>
            </a:pPr>
            <a:r>
              <a:rPr lang="en-IN" dirty="0" smtClean="0"/>
              <a:t>     WHERE B.isbn=book_isbn;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To finalize the order,they write the following JDBC code:</a:t>
            </a:r>
          </a:p>
          <a:p>
            <a:pPr lvl="1">
              <a:buNone/>
            </a:pPr>
            <a:r>
              <a:rPr lang="en-IN" dirty="0" smtClean="0"/>
              <a:t> String sql = “INSERT INTO Orders VALUES(?, ?, ?, ?, ?, ?,)”;</a:t>
            </a:r>
          </a:p>
          <a:p>
            <a:pPr lvl="1">
              <a:buNone/>
            </a:pPr>
            <a:r>
              <a:rPr lang="en-IN" dirty="0" smtClean="0"/>
              <a:t>preparedStatement pstmt = con.prepareStatement(sql);</a:t>
            </a:r>
          </a:p>
          <a:p>
            <a:pPr lvl="1">
              <a:buNone/>
            </a:pPr>
            <a:r>
              <a:rPr lang="en-IN" dirty="0" smtClean="0"/>
              <a:t>con.setAutoCommit(false);</a:t>
            </a:r>
          </a:p>
          <a:p>
            <a:pPr lvl="1">
              <a:buNone/>
            </a:pPr>
            <a:r>
              <a:rPr lang="en-IN" dirty="0" smtClean="0"/>
              <a:t>try {</a:t>
            </a:r>
          </a:p>
          <a:p>
            <a:pPr lvl="1">
              <a:buNone/>
            </a:pPr>
            <a:r>
              <a:rPr lang="en-IN" dirty="0" smtClean="0"/>
              <a:t>for(int i=0;i!=orderList.length();i++)	</a:t>
            </a:r>
          </a:p>
          <a:p>
            <a:pPr lvl="1">
              <a:buNone/>
            </a:pPr>
            <a:r>
              <a:rPr lang="en-IN" dirty="0" smtClean="0"/>
              <a:t>	Order currentOrder = orderList[i];</a:t>
            </a:r>
          </a:p>
          <a:p>
            <a:pPr lvl="1">
              <a:buNone/>
            </a:pPr>
            <a:r>
              <a:rPr lang="en-IN" dirty="0" smtClean="0"/>
              <a:t>	pstmt.clearParameters();</a:t>
            </a:r>
          </a:p>
          <a:p>
            <a:pPr lvl="1">
              <a:buNone/>
            </a:pPr>
            <a:r>
              <a:rPr lang="en-IN" dirty="0" smtClean="0"/>
              <a:t>	pstmt.setInt(1,ordernum);</a:t>
            </a:r>
          </a:p>
          <a:p>
            <a:pPr lvl="1">
              <a:buNone/>
            </a:pPr>
            <a:r>
              <a:rPr lang="en-IN" dirty="0" smtClean="0"/>
              <a:t>	pstmt.setString(2,Order.getIsbn());</a:t>
            </a:r>
          </a:p>
          <a:p>
            <a:pPr lvl="1">
              <a:buNone/>
            </a:pPr>
            <a:r>
              <a:rPr lang="en-IN" dirty="0" smtClean="0"/>
              <a:t>	pstmt.setInt(3,cid);</a:t>
            </a:r>
          </a:p>
          <a:p>
            <a:pPr lvl="1">
              <a:buNone/>
            </a:pPr>
            <a:r>
              <a:rPr lang="en-IN" dirty="0" smtClean="0"/>
              <a:t>	pstmt.setString(4,creditCardNum</a:t>
            </a:r>
            <a:r>
              <a:rPr lang="en-IN" dirty="0" smtClean="0"/>
              <a:t>);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smtClean="0"/>
              <a:t>pstmt.setInt(5,Order.getQty());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	pstmt.setDate(6,null);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r>
              <a:rPr lang="en-IN" dirty="0" smtClean="0"/>
              <a:t>	pstmt.executeUpdate();</a:t>
            </a:r>
          </a:p>
          <a:p>
            <a:pPr lvl="1">
              <a:buNone/>
            </a:pPr>
            <a:r>
              <a:rPr lang="en-IN" dirty="0" smtClean="0"/>
              <a:t>    }</a:t>
            </a:r>
          </a:p>
          <a:p>
            <a:pPr lvl="1">
              <a:buNone/>
            </a:pPr>
            <a:r>
              <a:rPr lang="en-IN" dirty="0" smtClean="0"/>
              <a:t>    con.commit</a:t>
            </a:r>
            <a:r>
              <a:rPr lang="en-IN" dirty="0" smtClean="0"/>
              <a:t>();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catch(SQLException e){</a:t>
            </a:r>
          </a:p>
          <a:p>
            <a:pPr lvl="1">
              <a:buNone/>
            </a:pPr>
            <a:r>
              <a:rPr lang="en-IN" dirty="0" smtClean="0"/>
              <a:t>    con.rollBack();</a:t>
            </a:r>
          </a:p>
          <a:p>
            <a:pPr lvl="1">
              <a:buNone/>
            </a:pPr>
            <a:r>
              <a:rPr lang="en-IN" dirty="0" smtClean="0"/>
              <a:t>    System.out.println(e.getMessage());</a:t>
            </a:r>
          </a:p>
          <a:p>
            <a:pPr lvl="1">
              <a:buNone/>
            </a:pPr>
            <a:r>
              <a:rPr lang="en-IN" dirty="0" smtClean="0"/>
              <a:t>}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Trigger to update the shipping Date of new orders</a:t>
            </a:r>
            <a:r>
              <a:rPr lang="en-IN" dirty="0" smtClean="0"/>
              <a:t>: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CREATE TRIGGER update_ShipDate</a:t>
            </a:r>
          </a:p>
          <a:p>
            <a:pPr>
              <a:buNone/>
            </a:pPr>
            <a:r>
              <a:rPr lang="en-IN" dirty="0" smtClean="0"/>
              <a:t>                         AFTER INSERT ON ORDERS</a:t>
            </a:r>
          </a:p>
          <a:p>
            <a:pPr>
              <a:buNone/>
            </a:pPr>
            <a:r>
              <a:rPr lang="en-IN" dirty="0" smtClean="0"/>
              <a:t>            FOR EACH ROW</a:t>
            </a:r>
          </a:p>
          <a:p>
            <a:pPr>
              <a:buNone/>
            </a:pPr>
            <a:r>
              <a:rPr lang="en-IN" dirty="0" smtClean="0"/>
              <a:t>            BEGIN CALL UpdateShipDate(new); END</a:t>
            </a:r>
          </a:p>
          <a:p>
            <a:pPr>
              <a:buNone/>
            </a:pPr>
            <a:r>
              <a:rPr lang="en-IN" dirty="0" smtClean="0"/>
              <a:t>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96b2390daf7184dae76d42d4f54e9a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285860"/>
            <a:ext cx="6215106" cy="421484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Mohd Taha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</TotalTime>
  <Words>376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Case Study :-The Internet                                        Book Shop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:-The Internet                                        Book Shop</dc:title>
  <dc:creator>Windows User</dc:creator>
  <cp:lastModifiedBy>Windows User</cp:lastModifiedBy>
  <cp:revision>23</cp:revision>
  <dcterms:created xsi:type="dcterms:W3CDTF">2019-10-29T16:55:24Z</dcterms:created>
  <dcterms:modified xsi:type="dcterms:W3CDTF">2019-10-29T19:07:23Z</dcterms:modified>
</cp:coreProperties>
</file>