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72C3-A03F-46DA-A629-973D027AA296}" type="datetimeFigureOut">
              <a:rPr lang="en-SG" smtClean="0"/>
              <a:t>14/11/2016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DB8F-AB57-4E7E-86F2-C66867DA8D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10770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72C3-A03F-46DA-A629-973D027AA296}" type="datetimeFigureOut">
              <a:rPr lang="en-SG" smtClean="0"/>
              <a:t>14/11/2016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DB8F-AB57-4E7E-86F2-C66867DA8D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1926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72C3-A03F-46DA-A629-973D027AA296}" type="datetimeFigureOut">
              <a:rPr lang="en-SG" smtClean="0"/>
              <a:t>14/11/2016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DB8F-AB57-4E7E-86F2-C66867DA8D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7560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72C3-A03F-46DA-A629-973D027AA296}" type="datetimeFigureOut">
              <a:rPr lang="en-SG" smtClean="0"/>
              <a:t>14/11/2016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DB8F-AB57-4E7E-86F2-C66867DA8D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12141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72C3-A03F-46DA-A629-973D027AA296}" type="datetimeFigureOut">
              <a:rPr lang="en-SG" smtClean="0"/>
              <a:t>14/11/2016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DB8F-AB57-4E7E-86F2-C66867DA8D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668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72C3-A03F-46DA-A629-973D027AA296}" type="datetimeFigureOut">
              <a:rPr lang="en-SG" smtClean="0"/>
              <a:t>14/11/2016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DB8F-AB57-4E7E-86F2-C66867DA8D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2111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72C3-A03F-46DA-A629-973D027AA296}" type="datetimeFigureOut">
              <a:rPr lang="en-SG" smtClean="0"/>
              <a:t>14/11/2016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DB8F-AB57-4E7E-86F2-C66867DA8D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95828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72C3-A03F-46DA-A629-973D027AA296}" type="datetimeFigureOut">
              <a:rPr lang="en-SG" smtClean="0"/>
              <a:t>14/11/2016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DB8F-AB57-4E7E-86F2-C66867DA8D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3695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72C3-A03F-46DA-A629-973D027AA296}" type="datetimeFigureOut">
              <a:rPr lang="en-SG" smtClean="0"/>
              <a:t>14/11/2016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DB8F-AB57-4E7E-86F2-C66867DA8D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54284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72C3-A03F-46DA-A629-973D027AA296}" type="datetimeFigureOut">
              <a:rPr lang="en-SG" smtClean="0"/>
              <a:t>14/11/2016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DB8F-AB57-4E7E-86F2-C66867DA8D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4850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72C3-A03F-46DA-A629-973D027AA296}" type="datetimeFigureOut">
              <a:rPr lang="en-SG" smtClean="0"/>
              <a:t>14/11/2016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DB8F-AB57-4E7E-86F2-C66867DA8D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9869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F72C3-A03F-46DA-A629-973D027AA296}" type="datetimeFigureOut">
              <a:rPr lang="en-SG" smtClean="0"/>
              <a:t>14/11/2016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CDB8F-AB57-4E7E-86F2-C66867DA8D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1186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00293" y="564339"/>
            <a:ext cx="7560000" cy="355517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Bevel 7"/>
          <p:cNvSpPr/>
          <p:nvPr/>
        </p:nvSpPr>
        <p:spPr>
          <a:xfrm>
            <a:off x="2000368" y="4102360"/>
            <a:ext cx="2520000" cy="594525"/>
          </a:xfrm>
          <a:prstGeom prst="bevel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Bevel 8"/>
          <p:cNvSpPr/>
          <p:nvPr/>
        </p:nvSpPr>
        <p:spPr>
          <a:xfrm>
            <a:off x="4520368" y="4103199"/>
            <a:ext cx="2520000" cy="594525"/>
          </a:xfrm>
          <a:prstGeom prst="bevel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Bevel 9"/>
          <p:cNvSpPr/>
          <p:nvPr/>
        </p:nvSpPr>
        <p:spPr>
          <a:xfrm>
            <a:off x="7040368" y="4103199"/>
            <a:ext cx="2520000" cy="594525"/>
          </a:xfrm>
          <a:prstGeom prst="bevel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2000368" y="4706217"/>
            <a:ext cx="756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3115936" y="4886217"/>
            <a:ext cx="6181344" cy="28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847456" y="4761927"/>
            <a:ext cx="237744" cy="2485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/>
          <p:cNvSpPr/>
          <p:nvPr/>
        </p:nvSpPr>
        <p:spPr>
          <a:xfrm>
            <a:off x="3115936" y="4840497"/>
            <a:ext cx="228600" cy="914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/>
          <p:cNvSpPr/>
          <p:nvPr/>
        </p:nvSpPr>
        <p:spPr>
          <a:xfrm>
            <a:off x="9182980" y="4837617"/>
            <a:ext cx="228600" cy="914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18"/>
          <p:cNvSpPr txBox="1"/>
          <p:nvPr/>
        </p:nvSpPr>
        <p:spPr>
          <a:xfrm>
            <a:off x="2132956" y="4696885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OCTAVE</a:t>
            </a:r>
            <a:endParaRPr lang="en-SG" dirty="0"/>
          </a:p>
        </p:txBody>
      </p:sp>
      <p:sp>
        <p:nvSpPr>
          <p:cNvPr id="20" name="TextBox 19"/>
          <p:cNvSpPr txBox="1"/>
          <p:nvPr/>
        </p:nvSpPr>
        <p:spPr>
          <a:xfrm>
            <a:off x="3838312" y="4733649"/>
            <a:ext cx="246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smtClean="0"/>
              <a:t>2</a:t>
            </a:r>
            <a:endParaRPr lang="en-SG" sz="1400" dirty="0"/>
          </a:p>
        </p:txBody>
      </p:sp>
      <p:sp>
        <p:nvSpPr>
          <p:cNvPr id="21" name="Rectangle 20"/>
          <p:cNvSpPr/>
          <p:nvPr/>
        </p:nvSpPr>
        <p:spPr>
          <a:xfrm>
            <a:off x="2000368" y="5038785"/>
            <a:ext cx="7560000" cy="180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/>
          <p:cNvSpPr/>
          <p:nvPr/>
        </p:nvSpPr>
        <p:spPr>
          <a:xfrm>
            <a:off x="2000368" y="5038785"/>
            <a:ext cx="1080000" cy="180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3" name="Rectangle 22"/>
          <p:cNvSpPr/>
          <p:nvPr/>
        </p:nvSpPr>
        <p:spPr>
          <a:xfrm>
            <a:off x="3080368" y="5038785"/>
            <a:ext cx="1080000" cy="180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Rectangle 23"/>
          <p:cNvSpPr/>
          <p:nvPr/>
        </p:nvSpPr>
        <p:spPr>
          <a:xfrm>
            <a:off x="4160368" y="5038785"/>
            <a:ext cx="1080000" cy="180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/>
          <p:cNvSpPr/>
          <p:nvPr/>
        </p:nvSpPr>
        <p:spPr>
          <a:xfrm>
            <a:off x="5240368" y="5038785"/>
            <a:ext cx="1080000" cy="180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/>
          <p:cNvSpPr/>
          <p:nvPr/>
        </p:nvSpPr>
        <p:spPr>
          <a:xfrm>
            <a:off x="6320368" y="5038785"/>
            <a:ext cx="1080000" cy="180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Rectangle 26"/>
          <p:cNvSpPr/>
          <p:nvPr/>
        </p:nvSpPr>
        <p:spPr>
          <a:xfrm>
            <a:off x="7400368" y="5038785"/>
            <a:ext cx="1080000" cy="180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Rectangle 27"/>
          <p:cNvSpPr/>
          <p:nvPr/>
        </p:nvSpPr>
        <p:spPr>
          <a:xfrm>
            <a:off x="8480368" y="5038785"/>
            <a:ext cx="1080000" cy="180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Rectangle 28"/>
          <p:cNvSpPr/>
          <p:nvPr/>
        </p:nvSpPr>
        <p:spPr>
          <a:xfrm>
            <a:off x="2728324" y="5038785"/>
            <a:ext cx="704088" cy="12344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Rectangle 29"/>
          <p:cNvSpPr/>
          <p:nvPr/>
        </p:nvSpPr>
        <p:spPr>
          <a:xfrm>
            <a:off x="3808324" y="5038785"/>
            <a:ext cx="704088" cy="12344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Rectangle 30"/>
          <p:cNvSpPr/>
          <p:nvPr/>
        </p:nvSpPr>
        <p:spPr>
          <a:xfrm>
            <a:off x="8128324" y="5038785"/>
            <a:ext cx="704088" cy="12344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Rectangle 31"/>
          <p:cNvSpPr/>
          <p:nvPr/>
        </p:nvSpPr>
        <p:spPr>
          <a:xfrm>
            <a:off x="7038910" y="5038785"/>
            <a:ext cx="704088" cy="12344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Rectangle 32"/>
          <p:cNvSpPr/>
          <p:nvPr/>
        </p:nvSpPr>
        <p:spPr>
          <a:xfrm>
            <a:off x="5958910" y="5038785"/>
            <a:ext cx="704088" cy="12344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Rectangle 33"/>
          <p:cNvSpPr/>
          <p:nvPr/>
        </p:nvSpPr>
        <p:spPr>
          <a:xfrm>
            <a:off x="2332302" y="6243938"/>
            <a:ext cx="4042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401398" y="6273224"/>
            <a:ext cx="4379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526221" y="6243938"/>
            <a:ext cx="3850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593383" y="6239598"/>
            <a:ext cx="3738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626254" y="6254010"/>
            <a:ext cx="4443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732489" y="6273225"/>
            <a:ext cx="4219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816626" y="6273224"/>
            <a:ext cx="4074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768423" y="5669235"/>
            <a:ext cx="6238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D♭</a:t>
            </a:r>
            <a:endParaRPr lang="en-US" sz="3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871855" y="5698057"/>
            <a:ext cx="5709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E♭</a:t>
            </a:r>
            <a:endParaRPr lang="en-US" sz="3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995804" y="5698057"/>
            <a:ext cx="6303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G♭</a:t>
            </a:r>
            <a:endParaRPr lang="en-US" sz="3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081976" y="5698057"/>
            <a:ext cx="6078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A♭</a:t>
            </a:r>
            <a:endParaRPr lang="en-US" sz="3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8183651" y="5698057"/>
            <a:ext cx="5934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B♭</a:t>
            </a:r>
            <a:endParaRPr lang="en-US" sz="3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Round Same Side Corner Rectangle 45"/>
          <p:cNvSpPr/>
          <p:nvPr/>
        </p:nvSpPr>
        <p:spPr>
          <a:xfrm>
            <a:off x="2000293" y="216660"/>
            <a:ext cx="7560000" cy="360000"/>
          </a:xfrm>
          <a:prstGeom prst="round2Same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0135" y="270027"/>
            <a:ext cx="1358970" cy="266714"/>
          </a:xfrm>
          <a:prstGeom prst="rect">
            <a:avLst/>
          </a:prstGeom>
        </p:spPr>
      </p:pic>
      <p:cxnSp>
        <p:nvCxnSpPr>
          <p:cNvPr id="51" name="Straight Arrow Connector 50"/>
          <p:cNvCxnSpPr/>
          <p:nvPr/>
        </p:nvCxnSpPr>
        <p:spPr>
          <a:xfrm>
            <a:off x="9480160" y="640080"/>
            <a:ext cx="0" cy="3420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340301" y="536741"/>
            <a:ext cx="2506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 smtClean="0"/>
              <a:t>Title</a:t>
            </a:r>
            <a:endParaRPr lang="en-SG" sz="2400" b="1" dirty="0"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9674" y="693504"/>
            <a:ext cx="247650" cy="28575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8566" y="2181536"/>
            <a:ext cx="266700" cy="266700"/>
          </a:xfrm>
          <a:prstGeom prst="rect">
            <a:avLst/>
          </a:prstGeom>
        </p:spPr>
      </p:pic>
      <p:grpSp>
        <p:nvGrpSpPr>
          <p:cNvPr id="224" name="Group 223"/>
          <p:cNvGrpSpPr/>
          <p:nvPr/>
        </p:nvGrpSpPr>
        <p:grpSpPr>
          <a:xfrm>
            <a:off x="2501425" y="1103619"/>
            <a:ext cx="6722685" cy="2596986"/>
            <a:chOff x="2528857" y="966459"/>
            <a:chExt cx="6498695" cy="2470764"/>
          </a:xfrm>
        </p:grpSpPr>
        <p:grpSp>
          <p:nvGrpSpPr>
            <p:cNvPr id="133" name="Group 132"/>
            <p:cNvGrpSpPr/>
            <p:nvPr/>
          </p:nvGrpSpPr>
          <p:grpSpPr>
            <a:xfrm>
              <a:off x="2532888" y="966459"/>
              <a:ext cx="6480862" cy="425522"/>
              <a:chOff x="2532888" y="1048755"/>
              <a:chExt cx="6480862" cy="425522"/>
            </a:xfrm>
          </p:grpSpPr>
          <p:grpSp>
            <p:nvGrpSpPr>
              <p:cNvPr id="91" name="Group 90"/>
              <p:cNvGrpSpPr/>
              <p:nvPr/>
            </p:nvGrpSpPr>
            <p:grpSpPr>
              <a:xfrm>
                <a:off x="2540293" y="1048755"/>
                <a:ext cx="6471550" cy="425522"/>
                <a:chOff x="2540293" y="1048755"/>
                <a:chExt cx="6471550" cy="425522"/>
              </a:xfrm>
            </p:grpSpPr>
            <p:sp>
              <p:nvSpPr>
                <p:cNvPr id="74" name="Rectangle 73"/>
                <p:cNvSpPr/>
                <p:nvPr/>
              </p:nvSpPr>
              <p:spPr>
                <a:xfrm>
                  <a:off x="2540293" y="1053077"/>
                  <a:ext cx="648000" cy="4212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3188293" y="1053077"/>
                  <a:ext cx="648000" cy="4212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3833350" y="1051399"/>
                  <a:ext cx="648000" cy="4212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>
                  <a:off x="4481350" y="1052602"/>
                  <a:ext cx="648000" cy="4212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5129350" y="1052602"/>
                  <a:ext cx="648000" cy="4212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5774407" y="1050924"/>
                  <a:ext cx="648000" cy="4212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87" name="Rectangle 86"/>
                <p:cNvSpPr/>
                <p:nvPr/>
              </p:nvSpPr>
              <p:spPr>
                <a:xfrm>
                  <a:off x="6422786" y="1049230"/>
                  <a:ext cx="648000" cy="4212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88" name="Rectangle 87"/>
                <p:cNvSpPr/>
                <p:nvPr/>
              </p:nvSpPr>
              <p:spPr>
                <a:xfrm>
                  <a:off x="7070786" y="1050433"/>
                  <a:ext cx="648000" cy="4212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89" name="Rectangle 88"/>
                <p:cNvSpPr/>
                <p:nvPr/>
              </p:nvSpPr>
              <p:spPr>
                <a:xfrm>
                  <a:off x="7718786" y="1050433"/>
                  <a:ext cx="648000" cy="4212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90" name="Rectangle 89"/>
                <p:cNvSpPr/>
                <p:nvPr/>
              </p:nvSpPr>
              <p:spPr>
                <a:xfrm>
                  <a:off x="8363843" y="1048755"/>
                  <a:ext cx="648000" cy="4212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cxnSp>
            <p:nvCxnSpPr>
              <p:cNvPr id="127" name="Straight Connector 126"/>
              <p:cNvCxnSpPr/>
              <p:nvPr/>
            </p:nvCxnSpPr>
            <p:spPr>
              <a:xfrm>
                <a:off x="2540950" y="1261872"/>
                <a:ext cx="64728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>
                <a:off x="2532888" y="1371600"/>
                <a:ext cx="64728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>
                <a:off x="2538984" y="1158240"/>
                <a:ext cx="64728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/>
          </p:nvGrpSpPr>
          <p:grpSpPr>
            <a:xfrm>
              <a:off x="2537059" y="1621694"/>
              <a:ext cx="6480862" cy="425522"/>
              <a:chOff x="2532888" y="1048755"/>
              <a:chExt cx="6480862" cy="425522"/>
            </a:xfrm>
          </p:grpSpPr>
          <p:grpSp>
            <p:nvGrpSpPr>
              <p:cNvPr id="180" name="Group 179"/>
              <p:cNvGrpSpPr/>
              <p:nvPr/>
            </p:nvGrpSpPr>
            <p:grpSpPr>
              <a:xfrm>
                <a:off x="2540293" y="1048755"/>
                <a:ext cx="6471550" cy="425522"/>
                <a:chOff x="2540293" y="1048755"/>
                <a:chExt cx="6471550" cy="425522"/>
              </a:xfrm>
            </p:grpSpPr>
            <p:sp>
              <p:nvSpPr>
                <p:cNvPr id="184" name="Rectangle 183"/>
                <p:cNvSpPr/>
                <p:nvPr/>
              </p:nvSpPr>
              <p:spPr>
                <a:xfrm>
                  <a:off x="2540293" y="1053077"/>
                  <a:ext cx="648000" cy="4212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85" name="Rectangle 184"/>
                <p:cNvSpPr/>
                <p:nvPr/>
              </p:nvSpPr>
              <p:spPr>
                <a:xfrm>
                  <a:off x="3188293" y="1053077"/>
                  <a:ext cx="648000" cy="4212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86" name="Rectangle 185"/>
                <p:cNvSpPr/>
                <p:nvPr/>
              </p:nvSpPr>
              <p:spPr>
                <a:xfrm>
                  <a:off x="3833350" y="1051399"/>
                  <a:ext cx="648000" cy="4212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87" name="Rectangle 186"/>
                <p:cNvSpPr/>
                <p:nvPr/>
              </p:nvSpPr>
              <p:spPr>
                <a:xfrm>
                  <a:off x="4481350" y="1052602"/>
                  <a:ext cx="648000" cy="4212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88" name="Rectangle 187"/>
                <p:cNvSpPr/>
                <p:nvPr/>
              </p:nvSpPr>
              <p:spPr>
                <a:xfrm>
                  <a:off x="5129350" y="1052602"/>
                  <a:ext cx="648000" cy="4212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89" name="Rectangle 188"/>
                <p:cNvSpPr/>
                <p:nvPr/>
              </p:nvSpPr>
              <p:spPr>
                <a:xfrm>
                  <a:off x="5774407" y="1050924"/>
                  <a:ext cx="648000" cy="4212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90" name="Rectangle 189"/>
                <p:cNvSpPr/>
                <p:nvPr/>
              </p:nvSpPr>
              <p:spPr>
                <a:xfrm>
                  <a:off x="6422786" y="1049230"/>
                  <a:ext cx="648000" cy="4212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91" name="Rectangle 190"/>
                <p:cNvSpPr/>
                <p:nvPr/>
              </p:nvSpPr>
              <p:spPr>
                <a:xfrm>
                  <a:off x="7070786" y="1050433"/>
                  <a:ext cx="648000" cy="4212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92" name="Rectangle 191"/>
                <p:cNvSpPr/>
                <p:nvPr/>
              </p:nvSpPr>
              <p:spPr>
                <a:xfrm>
                  <a:off x="7718786" y="1050433"/>
                  <a:ext cx="648000" cy="4212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93" name="Rectangle 192"/>
                <p:cNvSpPr/>
                <p:nvPr/>
              </p:nvSpPr>
              <p:spPr>
                <a:xfrm>
                  <a:off x="8363843" y="1048755"/>
                  <a:ext cx="648000" cy="4212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cxnSp>
            <p:nvCxnSpPr>
              <p:cNvPr id="181" name="Straight Connector 180"/>
              <p:cNvCxnSpPr/>
              <p:nvPr/>
            </p:nvCxnSpPr>
            <p:spPr>
              <a:xfrm>
                <a:off x="2540950" y="1261872"/>
                <a:ext cx="64728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532888" y="1371600"/>
                <a:ext cx="64728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2538984" y="1158240"/>
                <a:ext cx="64728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94" name="Group 193"/>
            <p:cNvGrpSpPr/>
            <p:nvPr/>
          </p:nvGrpSpPr>
          <p:grpSpPr>
            <a:xfrm>
              <a:off x="2546690" y="2301916"/>
              <a:ext cx="6480862" cy="425522"/>
              <a:chOff x="2532888" y="1048755"/>
              <a:chExt cx="6480862" cy="425522"/>
            </a:xfrm>
          </p:grpSpPr>
          <p:grpSp>
            <p:nvGrpSpPr>
              <p:cNvPr id="195" name="Group 194"/>
              <p:cNvGrpSpPr/>
              <p:nvPr/>
            </p:nvGrpSpPr>
            <p:grpSpPr>
              <a:xfrm>
                <a:off x="2540293" y="1048755"/>
                <a:ext cx="6471550" cy="425522"/>
                <a:chOff x="2540293" y="1048755"/>
                <a:chExt cx="6471550" cy="425522"/>
              </a:xfrm>
            </p:grpSpPr>
            <p:sp>
              <p:nvSpPr>
                <p:cNvPr id="199" name="Rectangle 198"/>
                <p:cNvSpPr/>
                <p:nvPr/>
              </p:nvSpPr>
              <p:spPr>
                <a:xfrm>
                  <a:off x="2540293" y="1053077"/>
                  <a:ext cx="648000" cy="4212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200" name="Rectangle 199"/>
                <p:cNvSpPr/>
                <p:nvPr/>
              </p:nvSpPr>
              <p:spPr>
                <a:xfrm>
                  <a:off x="3188293" y="1053077"/>
                  <a:ext cx="648000" cy="4212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201" name="Rectangle 200"/>
                <p:cNvSpPr/>
                <p:nvPr/>
              </p:nvSpPr>
              <p:spPr>
                <a:xfrm>
                  <a:off x="3833350" y="1051399"/>
                  <a:ext cx="648000" cy="4212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202" name="Rectangle 201"/>
                <p:cNvSpPr/>
                <p:nvPr/>
              </p:nvSpPr>
              <p:spPr>
                <a:xfrm>
                  <a:off x="4481350" y="1052602"/>
                  <a:ext cx="648000" cy="4212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203" name="Rectangle 202"/>
                <p:cNvSpPr/>
                <p:nvPr/>
              </p:nvSpPr>
              <p:spPr>
                <a:xfrm>
                  <a:off x="5129350" y="1052602"/>
                  <a:ext cx="648000" cy="4212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204" name="Rectangle 203"/>
                <p:cNvSpPr/>
                <p:nvPr/>
              </p:nvSpPr>
              <p:spPr>
                <a:xfrm>
                  <a:off x="5774407" y="1050924"/>
                  <a:ext cx="648000" cy="4212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205" name="Rectangle 204"/>
                <p:cNvSpPr/>
                <p:nvPr/>
              </p:nvSpPr>
              <p:spPr>
                <a:xfrm>
                  <a:off x="6422786" y="1049230"/>
                  <a:ext cx="648000" cy="4212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206" name="Rectangle 205"/>
                <p:cNvSpPr/>
                <p:nvPr/>
              </p:nvSpPr>
              <p:spPr>
                <a:xfrm>
                  <a:off x="7070786" y="1050433"/>
                  <a:ext cx="648000" cy="4212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207" name="Rectangle 206"/>
                <p:cNvSpPr/>
                <p:nvPr/>
              </p:nvSpPr>
              <p:spPr>
                <a:xfrm>
                  <a:off x="7718786" y="1050433"/>
                  <a:ext cx="648000" cy="4212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208" name="Rectangle 207"/>
                <p:cNvSpPr/>
                <p:nvPr/>
              </p:nvSpPr>
              <p:spPr>
                <a:xfrm>
                  <a:off x="8363843" y="1048755"/>
                  <a:ext cx="648000" cy="4212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cxnSp>
            <p:nvCxnSpPr>
              <p:cNvPr id="196" name="Straight Connector 195"/>
              <p:cNvCxnSpPr/>
              <p:nvPr/>
            </p:nvCxnSpPr>
            <p:spPr>
              <a:xfrm>
                <a:off x="2540950" y="1261872"/>
                <a:ext cx="64728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>
              <a:xfrm>
                <a:off x="2532888" y="1371600"/>
                <a:ext cx="64728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>
              <a:xfrm>
                <a:off x="2538984" y="1158240"/>
                <a:ext cx="64728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09" name="Group 208"/>
            <p:cNvGrpSpPr/>
            <p:nvPr/>
          </p:nvGrpSpPr>
          <p:grpSpPr>
            <a:xfrm>
              <a:off x="2528857" y="3011701"/>
              <a:ext cx="6480862" cy="425522"/>
              <a:chOff x="2532888" y="1048755"/>
              <a:chExt cx="6480862" cy="425522"/>
            </a:xfrm>
          </p:grpSpPr>
          <p:grpSp>
            <p:nvGrpSpPr>
              <p:cNvPr id="210" name="Group 209"/>
              <p:cNvGrpSpPr/>
              <p:nvPr/>
            </p:nvGrpSpPr>
            <p:grpSpPr>
              <a:xfrm>
                <a:off x="2540293" y="1048755"/>
                <a:ext cx="6471550" cy="425522"/>
                <a:chOff x="2540293" y="1048755"/>
                <a:chExt cx="6471550" cy="425522"/>
              </a:xfrm>
            </p:grpSpPr>
            <p:sp>
              <p:nvSpPr>
                <p:cNvPr id="214" name="Rectangle 213"/>
                <p:cNvSpPr/>
                <p:nvPr/>
              </p:nvSpPr>
              <p:spPr>
                <a:xfrm>
                  <a:off x="2540293" y="1053077"/>
                  <a:ext cx="648000" cy="4212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215" name="Rectangle 214"/>
                <p:cNvSpPr/>
                <p:nvPr/>
              </p:nvSpPr>
              <p:spPr>
                <a:xfrm>
                  <a:off x="3188293" y="1053077"/>
                  <a:ext cx="648000" cy="4212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216" name="Rectangle 215"/>
                <p:cNvSpPr/>
                <p:nvPr/>
              </p:nvSpPr>
              <p:spPr>
                <a:xfrm>
                  <a:off x="3833350" y="1051399"/>
                  <a:ext cx="648000" cy="4212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217" name="Rectangle 216"/>
                <p:cNvSpPr/>
                <p:nvPr/>
              </p:nvSpPr>
              <p:spPr>
                <a:xfrm>
                  <a:off x="4481350" y="1052602"/>
                  <a:ext cx="648000" cy="4212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218" name="Rectangle 217"/>
                <p:cNvSpPr/>
                <p:nvPr/>
              </p:nvSpPr>
              <p:spPr>
                <a:xfrm>
                  <a:off x="5129350" y="1052602"/>
                  <a:ext cx="648000" cy="4212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219" name="Rectangle 218"/>
                <p:cNvSpPr/>
                <p:nvPr/>
              </p:nvSpPr>
              <p:spPr>
                <a:xfrm>
                  <a:off x="5774407" y="1050924"/>
                  <a:ext cx="648000" cy="4212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220" name="Rectangle 219"/>
                <p:cNvSpPr/>
                <p:nvPr/>
              </p:nvSpPr>
              <p:spPr>
                <a:xfrm>
                  <a:off x="6422786" y="1049230"/>
                  <a:ext cx="648000" cy="4212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221" name="Rectangle 220"/>
                <p:cNvSpPr/>
                <p:nvPr/>
              </p:nvSpPr>
              <p:spPr>
                <a:xfrm>
                  <a:off x="7070786" y="1050433"/>
                  <a:ext cx="648000" cy="4212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222" name="Rectangle 221"/>
                <p:cNvSpPr/>
                <p:nvPr/>
              </p:nvSpPr>
              <p:spPr>
                <a:xfrm>
                  <a:off x="7718786" y="1050433"/>
                  <a:ext cx="648000" cy="4212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223" name="Rectangle 222"/>
                <p:cNvSpPr/>
                <p:nvPr/>
              </p:nvSpPr>
              <p:spPr>
                <a:xfrm>
                  <a:off x="8363843" y="1048755"/>
                  <a:ext cx="648000" cy="4212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cxnSp>
            <p:nvCxnSpPr>
              <p:cNvPr id="211" name="Straight Connector 210"/>
              <p:cNvCxnSpPr/>
              <p:nvPr/>
            </p:nvCxnSpPr>
            <p:spPr>
              <a:xfrm>
                <a:off x="2540950" y="1261872"/>
                <a:ext cx="64728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>
                <a:off x="2532888" y="1371600"/>
                <a:ext cx="64728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>
                <a:off x="2538984" y="1158240"/>
                <a:ext cx="64728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26" name="TextBox 225"/>
          <p:cNvSpPr txBox="1"/>
          <p:nvPr/>
        </p:nvSpPr>
        <p:spPr>
          <a:xfrm>
            <a:off x="2019373" y="649494"/>
            <a:ext cx="164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Author:</a:t>
            </a:r>
            <a:endParaRPr lang="en-SG" dirty="0"/>
          </a:p>
        </p:txBody>
      </p:sp>
      <p:pic>
        <p:nvPicPr>
          <p:cNvPr id="233" name="Picture 2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8902" y="3875185"/>
            <a:ext cx="600075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57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80160" y="3611880"/>
            <a:ext cx="7560000" cy="180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1280160" y="3611880"/>
            <a:ext cx="1080000" cy="180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Rectangle 5"/>
          <p:cNvSpPr/>
          <p:nvPr/>
        </p:nvSpPr>
        <p:spPr>
          <a:xfrm>
            <a:off x="2360160" y="3611880"/>
            <a:ext cx="1080000" cy="180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3440160" y="3611880"/>
            <a:ext cx="1080000" cy="180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/>
          <p:cNvSpPr/>
          <p:nvPr/>
        </p:nvSpPr>
        <p:spPr>
          <a:xfrm>
            <a:off x="4520160" y="3611880"/>
            <a:ext cx="1080000" cy="180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/>
          <p:cNvSpPr/>
          <p:nvPr/>
        </p:nvSpPr>
        <p:spPr>
          <a:xfrm>
            <a:off x="5600160" y="3611880"/>
            <a:ext cx="1080000" cy="180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/>
          <p:cNvSpPr/>
          <p:nvPr/>
        </p:nvSpPr>
        <p:spPr>
          <a:xfrm>
            <a:off x="6680160" y="3611880"/>
            <a:ext cx="1080000" cy="180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/>
          <p:cNvSpPr/>
          <p:nvPr/>
        </p:nvSpPr>
        <p:spPr>
          <a:xfrm>
            <a:off x="7760160" y="3611880"/>
            <a:ext cx="1080000" cy="180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/>
          <p:cNvSpPr/>
          <p:nvPr/>
        </p:nvSpPr>
        <p:spPr>
          <a:xfrm>
            <a:off x="2008116" y="3611880"/>
            <a:ext cx="704088" cy="12344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/>
          <p:cNvSpPr/>
          <p:nvPr/>
        </p:nvSpPr>
        <p:spPr>
          <a:xfrm>
            <a:off x="3088116" y="3611880"/>
            <a:ext cx="704088" cy="12344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7408116" y="3611880"/>
            <a:ext cx="704088" cy="12344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/>
          <p:cNvSpPr/>
          <p:nvPr/>
        </p:nvSpPr>
        <p:spPr>
          <a:xfrm>
            <a:off x="6318702" y="3611880"/>
            <a:ext cx="704088" cy="12344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/>
          <p:cNvSpPr/>
          <p:nvPr/>
        </p:nvSpPr>
        <p:spPr>
          <a:xfrm>
            <a:off x="5238702" y="3611880"/>
            <a:ext cx="704088" cy="12344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/>
          <p:cNvSpPr/>
          <p:nvPr/>
        </p:nvSpPr>
        <p:spPr>
          <a:xfrm>
            <a:off x="1612094" y="4817033"/>
            <a:ext cx="4042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681190" y="4846319"/>
            <a:ext cx="4379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806013" y="4817033"/>
            <a:ext cx="3850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873175" y="4812693"/>
            <a:ext cx="3738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906046" y="4827105"/>
            <a:ext cx="4443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012281" y="4846320"/>
            <a:ext cx="4219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096418" y="4846319"/>
            <a:ext cx="4074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048215" y="4242330"/>
            <a:ext cx="6238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D♭</a:t>
            </a:r>
            <a:endParaRPr lang="en-US" sz="3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151647" y="4271152"/>
            <a:ext cx="5709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E♭</a:t>
            </a:r>
            <a:endParaRPr lang="en-US" sz="3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275596" y="4271152"/>
            <a:ext cx="6303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G♭</a:t>
            </a:r>
            <a:endParaRPr lang="en-US" sz="3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361768" y="4271152"/>
            <a:ext cx="6078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A♭</a:t>
            </a:r>
            <a:endParaRPr lang="en-US" sz="3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463443" y="4271152"/>
            <a:ext cx="5934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B♭</a:t>
            </a:r>
            <a:endParaRPr lang="en-US" sz="3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53983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50008" y="2633472"/>
            <a:ext cx="756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465576" y="2813472"/>
            <a:ext cx="6181344" cy="28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197096" y="2689182"/>
            <a:ext cx="237744" cy="2485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/>
          <p:cNvSpPr/>
          <p:nvPr/>
        </p:nvSpPr>
        <p:spPr>
          <a:xfrm>
            <a:off x="3465576" y="2767752"/>
            <a:ext cx="228600" cy="914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/>
          <p:cNvSpPr/>
          <p:nvPr/>
        </p:nvSpPr>
        <p:spPr>
          <a:xfrm>
            <a:off x="9532620" y="2764872"/>
            <a:ext cx="228600" cy="914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TextBox 11"/>
          <p:cNvSpPr txBox="1"/>
          <p:nvPr/>
        </p:nvSpPr>
        <p:spPr>
          <a:xfrm>
            <a:off x="2482596" y="2624140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OCTAVE</a:t>
            </a:r>
            <a:endParaRPr lang="en-SG" dirty="0"/>
          </a:p>
        </p:txBody>
      </p:sp>
      <p:sp>
        <p:nvSpPr>
          <p:cNvPr id="13" name="TextBox 12"/>
          <p:cNvSpPr txBox="1"/>
          <p:nvPr/>
        </p:nvSpPr>
        <p:spPr>
          <a:xfrm>
            <a:off x="4187952" y="2660904"/>
            <a:ext cx="246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smtClean="0"/>
              <a:t>2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262559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54096" y="2971800"/>
            <a:ext cx="756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Bevel 7"/>
          <p:cNvSpPr/>
          <p:nvPr/>
        </p:nvSpPr>
        <p:spPr>
          <a:xfrm>
            <a:off x="3054096" y="2977896"/>
            <a:ext cx="2520000" cy="900000"/>
          </a:xfrm>
          <a:prstGeom prst="bevel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Bevel 8"/>
          <p:cNvSpPr/>
          <p:nvPr/>
        </p:nvSpPr>
        <p:spPr>
          <a:xfrm>
            <a:off x="5574096" y="2978735"/>
            <a:ext cx="2520000" cy="900000"/>
          </a:xfrm>
          <a:prstGeom prst="bevel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Bevel 9"/>
          <p:cNvSpPr/>
          <p:nvPr/>
        </p:nvSpPr>
        <p:spPr>
          <a:xfrm>
            <a:off x="8094096" y="2978735"/>
            <a:ext cx="2520000" cy="900000"/>
          </a:xfrm>
          <a:prstGeom prst="bevel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969" y="3215072"/>
            <a:ext cx="381019" cy="37466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994" y="3215072"/>
            <a:ext cx="380994" cy="38099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248" y="3200660"/>
            <a:ext cx="321696" cy="42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37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41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 jian</dc:creator>
  <cp:lastModifiedBy>wei jian</cp:lastModifiedBy>
  <cp:revision>15</cp:revision>
  <dcterms:created xsi:type="dcterms:W3CDTF">2016-11-14T08:57:39Z</dcterms:created>
  <dcterms:modified xsi:type="dcterms:W3CDTF">2016-11-14T13:08:36Z</dcterms:modified>
</cp:coreProperties>
</file>