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310" r:id="rId3"/>
    <p:sldId id="312" r:id="rId4"/>
    <p:sldId id="323" r:id="rId5"/>
    <p:sldId id="325" r:id="rId6"/>
    <p:sldId id="324" r:id="rId7"/>
    <p:sldId id="317" r:id="rId8"/>
    <p:sldId id="318" r:id="rId9"/>
    <p:sldId id="327" r:id="rId10"/>
    <p:sldId id="320" r:id="rId11"/>
    <p:sldId id="328" r:id="rId12"/>
  </p:sldIdLst>
  <p:sldSz cx="10691813" cy="7559675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-윤고딕350" panose="02030504000101010101" pitchFamily="18" charset="-127"/>
      <p:regular r:id="rId16"/>
    </p:embeddedFont>
    <p:embeddedFont>
      <p:font typeface="-윤고딕320" panose="02030504000101010101" pitchFamily="18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-윤고딕310" panose="02030504000101010101" pitchFamily="18" charset="-127"/>
      <p:regular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8" userDrawn="1">
          <p15:clr>
            <a:srgbClr val="A4A3A4"/>
          </p15:clr>
        </p15:guide>
        <p15:guide id="2" pos="3345" userDrawn="1">
          <p15:clr>
            <a:srgbClr val="A4A3A4"/>
          </p15:clr>
        </p15:guide>
        <p15:guide id="3" pos="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775"/>
    <a:srgbClr val="FFCFCF"/>
    <a:srgbClr val="322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94" y="58"/>
      </p:cViewPr>
      <p:guideLst>
        <p:guide orient="horz" pos="2358"/>
        <p:guide pos="3345"/>
        <p:guide pos="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8E64-762A-48E9-8185-06BD1356323F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C845E-2471-48CE-A6C4-2E576A0CD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2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5536-2DCE-4EEE-BE7C-2CD640BB870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842A-C102-4519-BE51-F10985F9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3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6" y="2078094"/>
            <a:ext cx="9700618" cy="48437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05387" y="-1418288"/>
            <a:ext cx="2165498" cy="40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MIX &amp; MATCH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5856" y="2134383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저가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0248" y="2134383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중저가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8054" y="2134383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5856" y="4186757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5~11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0248" y="4186757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1~2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054" y="4186757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0280" y="5217291"/>
            <a:ext cx="1482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5~6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낮음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0596" y="5217291"/>
            <a:ext cx="15305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보통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16297" y="5217291"/>
            <a:ext cx="185480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2~3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매우 높음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856" y="6358328"/>
            <a:ext cx="11942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매우 높음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30248" y="6358328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보통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48054" y="6358328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0280" y="2821995"/>
            <a:ext cx="1482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H&amp;M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UNIQLO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Forever 21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ZIODANO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SPAO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48054" y="2941623"/>
            <a:ext cx="9912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PRADA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LOUIS VUITTON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BURBERRY</a:t>
            </a:r>
            <a:endParaRPr lang="ko-KR" altLang="en-US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621" y="572329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직원수</a:t>
            </a:r>
            <a:r>
              <a: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개입도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9054" y="6921822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회전율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0839" y="3574509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브랜드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6934" y="4660358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피팅룸</a:t>
            </a: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수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95" y="250980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가격대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686280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198875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14429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942578" y="1918022"/>
            <a:ext cx="2128149" cy="5197436"/>
          </a:xfrm>
          <a:prstGeom prst="rect">
            <a:avLst/>
          </a:prstGeom>
          <a:solidFill>
            <a:srgbClr val="FFCFC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3912" y="2134383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중고가</a:t>
            </a:r>
            <a:endParaRPr lang="ko-KR" altLang="en-US" dirty="0">
              <a:solidFill>
                <a:srgbClr val="142775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03912" y="4186757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3~4</a:t>
            </a:r>
            <a:r>
              <a:rPr lang="ko-KR" altLang="en-US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endParaRPr lang="ko-KR" altLang="en-US" dirty="0">
              <a:solidFill>
                <a:srgbClr val="142775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3712" y="5217291"/>
            <a:ext cx="12916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명</a:t>
            </a:r>
            <a:r>
              <a:rPr lang="en-US" altLang="ko-KR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높음</a:t>
            </a:r>
            <a:endParaRPr lang="ko-KR" altLang="en-US" dirty="0">
              <a:solidFill>
                <a:srgbClr val="142775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3912" y="6358328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적음</a:t>
            </a:r>
            <a:endParaRPr lang="ko-KR" altLang="en-US" dirty="0">
              <a:solidFill>
                <a:srgbClr val="142775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03912" y="2941623"/>
            <a:ext cx="99128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BEAN POLE</a:t>
            </a:r>
          </a:p>
          <a:p>
            <a:pPr algn="ctr"/>
            <a:r>
              <a:rPr lang="en-US" altLang="ko-KR" sz="1000" dirty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RALFROREN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8070727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942578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066272" y="874263"/>
            <a:ext cx="448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FFCFCF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BUSINESS TARGET</a:t>
            </a:r>
            <a:endParaRPr lang="ko-KR" altLang="en-US" sz="4000" dirty="0">
              <a:solidFill>
                <a:srgbClr val="FFCFCF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22439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00108" y="2906959"/>
            <a:ext cx="1051568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HUM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MLB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BUCUROO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44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4" y="138938"/>
            <a:ext cx="10304664" cy="728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50" y="1619158"/>
            <a:ext cx="4159312" cy="41593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12" y="2569928"/>
            <a:ext cx="1164754" cy="25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20" y="2854960"/>
            <a:ext cx="5994574" cy="18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4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4955" y="5278057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u="sng" dirty="0" smtClean="0">
                <a:solidFill>
                  <a:srgbClr val="14277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고객</a:t>
            </a:r>
            <a:r>
              <a:rPr lang="ko-KR" altLang="en-US" sz="2400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ko-KR" altLang="en-US" sz="2400" u="sng" dirty="0" smtClean="0">
                <a:solidFill>
                  <a:srgbClr val="14277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구매의사결정</a:t>
            </a:r>
            <a:r>
              <a:rPr lang="ko-KR" altLang="en-US" sz="2400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을 하는</a:t>
            </a:r>
            <a:r>
              <a:rPr lang="en-US" altLang="ko-KR" sz="2400" dirty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14277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중요한 </a:t>
            </a:r>
            <a:r>
              <a:rPr lang="ko-KR" altLang="en-US" sz="2400" u="sng" dirty="0" smtClean="0">
                <a:solidFill>
                  <a:srgbClr val="142775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장소</a:t>
            </a:r>
            <a:endParaRPr lang="ko-KR" altLang="en-US" sz="2400" u="sng" dirty="0">
              <a:solidFill>
                <a:srgbClr val="142775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385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666" y="-271795"/>
            <a:ext cx="11467146" cy="81032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21" y="3036350"/>
            <a:ext cx="4498420" cy="15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76" y="-185193"/>
            <a:ext cx="10959966" cy="77448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60" y="2600051"/>
            <a:ext cx="6386545" cy="51218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9642" y="6705600"/>
            <a:ext cx="6561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CFCF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Laney, Marge (2014). Fit Happens: Analog Buying in a Digital World. Marge Laney.</a:t>
            </a:r>
            <a:endParaRPr lang="ko-KR" altLang="en-US" sz="1400" dirty="0">
              <a:solidFill>
                <a:srgbClr val="FFCFCF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27" y="2600051"/>
            <a:ext cx="4299114" cy="51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605387" y="-1418288"/>
            <a:ext cx="2165498" cy="40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MIX &amp; MATCH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0941" y="1526531"/>
            <a:ext cx="694157" cy="490697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0290" y="1383684"/>
            <a:ext cx="735807" cy="712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84" y="1562583"/>
            <a:ext cx="3010834" cy="3603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28" y="1562583"/>
            <a:ext cx="3010834" cy="36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11359E-7 -1.10038E-6 L -1.11359E-7 -0.03759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11359E-7 -1.10038E-6 L -1.11359E-7 -0.03759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11" y="1431598"/>
            <a:ext cx="1287374" cy="1856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59" y="1431598"/>
            <a:ext cx="1287374" cy="18567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38" y="1431598"/>
            <a:ext cx="1287374" cy="18567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45" y="4581207"/>
            <a:ext cx="1299752" cy="1881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85" y="4581207"/>
            <a:ext cx="1299752" cy="18815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46" y="1431598"/>
            <a:ext cx="1287374" cy="1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"/>
            <a:ext cx="10691813" cy="755537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6" y="2078094"/>
            <a:ext cx="9700618" cy="48437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05387" y="-1418288"/>
            <a:ext cx="2165498" cy="40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MIX &amp; MATCH</a:t>
            </a:r>
            <a:endParaRPr lang="ko-KR" altLang="en-US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5856" y="2134383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저가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0248" y="2134383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중저가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8054" y="2134383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5856" y="4186757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5~11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0248" y="4186757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1~2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054" y="4186757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0280" y="5217291"/>
            <a:ext cx="1482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5~6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낮음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0596" y="5217291"/>
            <a:ext cx="15305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보통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16297" y="5217291"/>
            <a:ext cx="185480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2~3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매우 높음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856" y="6358328"/>
            <a:ext cx="11942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매우 높음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30248" y="6358328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보통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48054" y="6358328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0280" y="2821995"/>
            <a:ext cx="1482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H&amp;M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UNIQLO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Forever 21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ZIODANO</a:t>
            </a:r>
          </a:p>
          <a:p>
            <a:pPr algn="ctr">
              <a:lnSpc>
                <a:spcPct val="12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SPAO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00108" y="2906959"/>
            <a:ext cx="1051568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HUM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MLB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BUCUROO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48054" y="2941623"/>
            <a:ext cx="9912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PRADA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LOUIS VUITTON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BURBERRY</a:t>
            </a:r>
            <a:endParaRPr lang="ko-KR" altLang="en-US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621" y="572329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직원수</a:t>
            </a:r>
            <a:r>
              <a:rPr lang="en-US" altLang="ko-KR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개입도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9054" y="6921822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회전율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0839" y="3574509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브랜드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6934" y="4660358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피팅룸</a:t>
            </a: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수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95" y="250980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가격대</a:t>
            </a:r>
            <a:endParaRPr lang="en-US" altLang="ko-KR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686280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198875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14429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03912" y="2134383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중고가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03912" y="4186757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3~4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3712" y="5217291"/>
            <a:ext cx="12916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높음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3912" y="6358328"/>
            <a:ext cx="9912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적음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03912" y="2941623"/>
            <a:ext cx="99128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BEAN POLE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RALFROREN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8070727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942578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066272" y="874263"/>
            <a:ext cx="448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FFCFCF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BUSINESS TARGET</a:t>
            </a:r>
            <a:endParaRPr lang="ko-KR" altLang="en-US" sz="4000" dirty="0">
              <a:solidFill>
                <a:srgbClr val="FFCFCF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22439" y="1918022"/>
            <a:ext cx="0" cy="5197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4804</TotalTime>
  <Words>153</Words>
  <Application>Microsoft Office PowerPoint</Application>
  <PresentationFormat>사용자 지정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-윤고딕350</vt:lpstr>
      <vt:lpstr>-윤고딕320</vt:lpstr>
      <vt:lpstr>Calibri</vt:lpstr>
      <vt:lpstr>Noto Sans CJK KR Bold</vt:lpstr>
      <vt:lpstr>-윤고딕310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bori2</dc:creator>
  <cp:lastModifiedBy>bori2</cp:lastModifiedBy>
  <cp:revision>96</cp:revision>
  <dcterms:created xsi:type="dcterms:W3CDTF">2015-11-27T05:56:37Z</dcterms:created>
  <dcterms:modified xsi:type="dcterms:W3CDTF">2016-01-17T09:48:10Z</dcterms:modified>
</cp:coreProperties>
</file>