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  <p:sldId id="328" r:id="rId12"/>
    <p:sldId id="329" r:id="rId13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69871" autoAdjust="0"/>
  </p:normalViewPr>
  <p:slideViewPr>
    <p:cSldViewPr snapToGrid="0" showGuides="1">
      <p:cViewPr>
        <p:scale>
          <a:sx n="66" d="100"/>
          <a:sy n="66" d="100"/>
        </p:scale>
        <p:origin x="1891" y="749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6462"/>
              </p:ext>
            </p:extLst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07442"/>
              </p:ext>
            </p:extLst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73906"/>
              </p:ext>
            </p:extLst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84532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54215"/>
              </p:ext>
            </p:extLst>
          </p:nvPr>
        </p:nvGraphicFramePr>
        <p:xfrm>
          <a:off x="4773503" y="3737789"/>
          <a:ext cx="4333968" cy="38126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79119"/>
              </p:ext>
            </p:extLst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7004"/>
              </p:ext>
            </p:extLst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sp>
        <p:nvSpPr>
          <p:cNvPr id="2" name="오른쪽 중괄호 1"/>
          <p:cNvSpPr/>
          <p:nvPr/>
        </p:nvSpPr>
        <p:spPr>
          <a:xfrm>
            <a:off x="9144000" y="6357257"/>
            <a:ext cx="304800" cy="119320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96400" y="6645440"/>
            <a:ext cx="207554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고민중</a:t>
            </a:r>
            <a:r>
              <a:rPr lang="en-US" altLang="ko-KR" dirty="0"/>
              <a:t>….. </a:t>
            </a:r>
            <a:r>
              <a:rPr lang="ko-KR" altLang="en-US" dirty="0" err="1"/>
              <a:t>어떻게할까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89617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35215"/>
              </p:ext>
            </p:extLst>
          </p:nvPr>
        </p:nvGraphicFramePr>
        <p:xfrm>
          <a:off x="4773503" y="3737789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87391"/>
              </p:ext>
            </p:extLst>
          </p:nvPr>
        </p:nvGraphicFramePr>
        <p:xfrm>
          <a:off x="9293495" y="3737789"/>
          <a:ext cx="4333968" cy="3820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투여하는경우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있음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null, </a:t>
                      </a:r>
                      <a:r>
                        <a:rPr lang="ko-KR" altLang="en-US" dirty="0"/>
                        <a:t>제출시 그 </a:t>
                      </a:r>
                      <a:r>
                        <a:rPr lang="ko-KR" altLang="en-US" dirty="0" err="1"/>
                        <a:t>약국코드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72125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03079" y="3121146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91359" y="3534658"/>
            <a:ext cx="3959595" cy="538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124085" y="3645649"/>
            <a:ext cx="2505284" cy="1485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얘는 빼도 되지 않을까</a:t>
            </a:r>
            <a:r>
              <a:rPr lang="en-US" altLang="ko-KR" dirty="0"/>
              <a:t>,,,?</a:t>
            </a:r>
          </a:p>
          <a:p>
            <a:pPr algn="ctr"/>
            <a:r>
              <a:rPr lang="ko-KR" altLang="en-US" dirty="0"/>
              <a:t>병원마다 사람 </a:t>
            </a:r>
            <a:r>
              <a:rPr lang="ko-KR" altLang="en-US" dirty="0" err="1"/>
              <a:t>올때마다</a:t>
            </a:r>
            <a:r>
              <a:rPr lang="ko-KR" altLang="en-US" dirty="0"/>
              <a:t> 계속 업데이트가 </a:t>
            </a:r>
            <a:r>
              <a:rPr lang="ko-KR" altLang="en-US" dirty="0" err="1"/>
              <a:t>되야되는건데</a:t>
            </a:r>
            <a:r>
              <a:rPr lang="en-US" altLang="ko-KR" dirty="0"/>
              <a:t>, </a:t>
            </a:r>
            <a:r>
              <a:rPr lang="ko-KR" altLang="en-US" dirty="0"/>
              <a:t>그냥 대기인원테이블로 행 </a:t>
            </a:r>
            <a:r>
              <a:rPr lang="ko-KR" altLang="en-US" dirty="0" err="1"/>
              <a:t>세는거로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병원테이블은 자주 업데이트 될 필요 없게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99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77553"/>
              </p:ext>
            </p:extLst>
          </p:nvPr>
        </p:nvGraphicFramePr>
        <p:xfrm>
          <a:off x="140543" y="92140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148045" y="-524502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84395"/>
              </p:ext>
            </p:extLst>
          </p:nvPr>
        </p:nvGraphicFramePr>
        <p:xfrm>
          <a:off x="4660535" y="92140"/>
          <a:ext cx="9159637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99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625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null, </a:t>
                      </a:r>
                      <a:r>
                        <a:rPr lang="ko-KR" altLang="en-US" dirty="0"/>
                        <a:t>제출시 그 </a:t>
                      </a:r>
                      <a:r>
                        <a:rPr lang="ko-KR" altLang="en-US" dirty="0" err="1"/>
                        <a:t>약국코드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49137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70119" y="-524503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97142"/>
              </p:ext>
            </p:extLst>
          </p:nvPr>
        </p:nvGraphicFramePr>
        <p:xfrm>
          <a:off x="-3628568" y="3630210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93070"/>
              </p:ext>
            </p:extLst>
          </p:nvPr>
        </p:nvGraphicFramePr>
        <p:xfrm>
          <a:off x="4907280" y="3630210"/>
          <a:ext cx="9814563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90507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1090507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1090507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1090507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1090507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1090507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1090507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1090507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90507">
                  <a:extLst>
                    <a:ext uri="{9D8B030D-6E8A-4147-A177-3AD203B41FA5}">
                      <a16:colId xmlns:a16="http://schemas.microsoft.com/office/drawing/2014/main" val="2219030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000103" y="2726020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69208" y="329184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7280" y="329184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4770119" y="4114800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4770118" y="520191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4757418" y="5965465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3200" y="4094480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023360" y="4551680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23360" y="4968240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  <a:endParaRPr lang="en-US" altLang="ko-KR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44788"/>
              </p:ext>
            </p:extLst>
          </p:nvPr>
        </p:nvGraphicFramePr>
        <p:xfrm>
          <a:off x="351262" y="62345"/>
          <a:ext cx="8536261" cy="68026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해당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총대기인원값을  읽어온다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waitlist</a:t>
                      </a:r>
                      <a:r>
                        <a:rPr lang="ko-KR" altLang="en-US" sz="1200" dirty="0"/>
                        <a:t>테이블에</a:t>
                      </a:r>
                      <a:r>
                        <a:rPr lang="ko-KR" altLang="en-US" sz="1200" baseline="0" dirty="0"/>
                        <a:t> 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hospitalCode</a:t>
                      </a:r>
                      <a:r>
                        <a:rPr lang="en-US" altLang="ko-KR" sz="1200" baseline="0" dirty="0"/>
                        <a:t>, id)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대기인원테이블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else {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</a:t>
                      </a:r>
                      <a:r>
                        <a:rPr lang="en-US" altLang="ko-KR" sz="1200" dirty="0"/>
                        <a:t>: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접수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79253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3308</TotalTime>
  <Words>1205</Words>
  <Application>Microsoft Office PowerPoint</Application>
  <PresentationFormat>화면 슬라이드 쇼(16:10)</PresentationFormat>
  <Paragraphs>511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319</cp:revision>
  <cp:lastPrinted>2016-03-31T16:07:22Z</cp:lastPrinted>
  <dcterms:created xsi:type="dcterms:W3CDTF">2016-03-13T04:52:30Z</dcterms:created>
  <dcterms:modified xsi:type="dcterms:W3CDTF">2016-04-01T04:29:01Z</dcterms:modified>
</cp:coreProperties>
</file>