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329" r:id="rId4"/>
    <p:sldId id="330" r:id="rId5"/>
    <p:sldId id="331" r:id="rId6"/>
    <p:sldId id="323" r:id="rId7"/>
    <p:sldId id="316" r:id="rId8"/>
    <p:sldId id="285" r:id="rId9"/>
    <p:sldId id="332" r:id="rId10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5268" autoAdjust="0"/>
  </p:normalViewPr>
  <p:slideViewPr>
    <p:cSldViewPr snapToGrid="0" showGuides="1">
      <p:cViewPr varScale="1">
        <p:scale>
          <a:sx n="99" d="100"/>
          <a:sy n="99" d="100"/>
        </p:scale>
        <p:origin x="1502" y="-24"/>
      </p:cViewPr>
      <p:guideLst>
        <p:guide pos="2835"/>
        <p:guide pos="5760"/>
        <p:guide/>
        <p:guide orient="horz"/>
        <p:guide orient="horz" pos="1800"/>
        <p:guide orient="horz" pos="3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2016-05-03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피드백 반영한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목차 순으로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9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6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</a:t>
            </a:r>
            <a:r>
              <a:rPr lang="ko-KR" altLang="en-US" dirty="0" err="1"/>
              <a:t>개발일정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월까지 </a:t>
            </a:r>
            <a:r>
              <a:rPr lang="ko-KR" altLang="en-US" dirty="0" err="1"/>
              <a:t>필요기술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콘텐츠 구성</a:t>
            </a:r>
            <a:r>
              <a:rPr lang="en-US" altLang="ko-KR" dirty="0"/>
              <a:t>, </a:t>
            </a:r>
            <a:r>
              <a:rPr lang="ko-KR" altLang="en-US" dirty="0"/>
              <a:t>프로토타이핑을 진행 한 상태이며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발표가 있는 </a:t>
            </a:r>
            <a:r>
              <a:rPr lang="en-US" altLang="ko-KR" dirty="0"/>
              <a:t>6</a:t>
            </a:r>
            <a:r>
              <a:rPr lang="ko-KR" altLang="en-US" dirty="0"/>
              <a:t>월까지 서버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nfc</a:t>
            </a:r>
            <a:r>
              <a:rPr lang="ko-KR" altLang="en-US" dirty="0"/>
              <a:t>부분에 대한 개발을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2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9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2016-05-03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ze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di.swu.ac.kr/admi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0"/>
            <a:ext cx="5570951" cy="14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주차 진행상황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26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3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6" y="1680480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6813"/>
              </p:ext>
            </p:extLst>
          </p:nvPr>
        </p:nvGraphicFramePr>
        <p:xfrm>
          <a:off x="351264" y="1309957"/>
          <a:ext cx="8536261" cy="33502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705893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022888">
                  <a:extLst>
                    <a:ext uri="{9D8B030D-6E8A-4147-A177-3AD203B41FA5}">
                      <a16:colId xmlns:a16="http://schemas.microsoft.com/office/drawing/2014/main" val="2009149640"/>
                    </a:ext>
                  </a:extLst>
                </a:gridCol>
                <a:gridCol w="92914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 중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45166"/>
              </p:ext>
            </p:extLst>
          </p:nvPr>
        </p:nvGraphicFramePr>
        <p:xfrm>
          <a:off x="351264" y="1316326"/>
          <a:ext cx="8536261" cy="32524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698143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022889">
                  <a:extLst>
                    <a:ext uri="{9D8B030D-6E8A-4147-A177-3AD203B41FA5}">
                      <a16:colId xmlns:a16="http://schemas.microsoft.com/office/drawing/2014/main" val="3131444618"/>
                    </a:ext>
                  </a:extLst>
                </a:gridCol>
                <a:gridCol w="936894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7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8783"/>
              </p:ext>
            </p:extLst>
          </p:nvPr>
        </p:nvGraphicFramePr>
        <p:xfrm>
          <a:off x="351264" y="1258921"/>
          <a:ext cx="8536261" cy="43294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597404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100380">
                  <a:extLst>
                    <a:ext uri="{9D8B030D-6E8A-4147-A177-3AD203B41FA5}">
                      <a16:colId xmlns:a16="http://schemas.microsoft.com/office/drawing/2014/main" val="515303246"/>
                    </a:ext>
                  </a:extLst>
                </a:gridCol>
                <a:gridCol w="960142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044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044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약국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1412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비활성화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32315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43734" y="663306"/>
            <a:ext cx="7136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웹페이지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 </a:t>
            </a: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모비즌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)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시연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  <a:hlinkClick r:id="rId3"/>
              </a:rPr>
              <a:t>https://www.mobizen.com/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  <a:hlinkClick r:id="rId4"/>
              </a:rPr>
              <a:t>http://condi.swu.ac.kr/admin/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1111" y="663306"/>
            <a:ext cx="13789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57947"/>
              </p:ext>
            </p:extLst>
          </p:nvPr>
        </p:nvGraphicFramePr>
        <p:xfrm>
          <a:off x="1330734" y="1482215"/>
          <a:ext cx="6339658" cy="3521397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7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559"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필요기술 조사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시장조사</a:t>
                      </a: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UX/UI</a:t>
                      </a:r>
                      <a:endParaRPr lang="ko-KR" altLang="en-US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Prototype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accent2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  <a:cs typeface="+mn-cs"/>
                      </a:endParaRPr>
                    </a:p>
                  </a:txBody>
                  <a:tcPr marL="11426" marR="11426" marT="5694" marB="569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1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Server/DB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Nfc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기타일정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중간</a:t>
                      </a:r>
                      <a:endParaRPr lang="en-US" altLang="ko-KR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개발 완료</a:t>
                      </a: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최종</a:t>
                      </a:r>
                      <a:endParaRPr lang="en-US" altLang="ko-KR" sz="7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6179666" y="1839952"/>
            <a:ext cx="0" cy="309472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-3628568" y="1691188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907280" y="1691188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63298" y="1216758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3669208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07282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7" name="왼쪽 중괄호 16"/>
          <p:cNvSpPr/>
          <p:nvPr/>
        </p:nvSpPr>
        <p:spPr>
          <a:xfrm>
            <a:off x="4770121" y="2175778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4770118" y="326289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>
            <a:off x="4757418" y="4026443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4013200" y="2155458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023360" y="2612658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023360" y="3029218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1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3083</TotalTime>
  <Words>588</Words>
  <Application>Microsoft Office PowerPoint</Application>
  <PresentationFormat>화면 슬라이드 쇼(16:10)</PresentationFormat>
  <Paragraphs>242</Paragraphs>
  <Slides>9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a아메리카노B</vt:lpstr>
      <vt:lpstr>a아메리카노L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276</cp:revision>
  <dcterms:created xsi:type="dcterms:W3CDTF">2016-03-13T04:52:30Z</dcterms:created>
  <dcterms:modified xsi:type="dcterms:W3CDTF">2016-05-03T11:16:55Z</dcterms:modified>
</cp:coreProperties>
</file>