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329" r:id="rId4"/>
    <p:sldId id="330" r:id="rId5"/>
    <p:sldId id="331" r:id="rId6"/>
    <p:sldId id="323" r:id="rId7"/>
    <p:sldId id="316" r:id="rId8"/>
    <p:sldId id="285" r:id="rId9"/>
    <p:sldId id="332" r:id="rId1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5268" autoAdjust="0"/>
  </p:normalViewPr>
  <p:slideViewPr>
    <p:cSldViewPr snapToGrid="0" showGuides="1">
      <p:cViewPr varScale="1">
        <p:scale>
          <a:sx n="69" d="100"/>
          <a:sy n="69" d="100"/>
        </p:scale>
        <p:origin x="86" y="605"/>
      </p:cViewPr>
      <p:guideLst>
        <p:guide pos="2835"/>
        <p:guide pos="5760"/>
        <p:guide/>
        <p:guide orient="horz"/>
        <p:guide orient="horz" pos="1800"/>
        <p:guide orient="horz" pos="35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ze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di.swu.ac.kr/admi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6" y="1680480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14542"/>
              </p:ext>
            </p:extLst>
          </p:nvPr>
        </p:nvGraphicFramePr>
        <p:xfrm>
          <a:off x="351264" y="1309957"/>
          <a:ext cx="8536261" cy="34417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70589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8">
                  <a:extLst>
                    <a:ext uri="{9D8B030D-6E8A-4147-A177-3AD203B41FA5}">
                      <a16:colId xmlns:a16="http://schemas.microsoft.com/office/drawing/2014/main" val="2009149640"/>
                    </a:ext>
                  </a:extLst>
                </a:gridCol>
                <a:gridCol w="92914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대기인원 삽입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추가 ○</a:t>
                      </a:r>
                      <a:r>
                        <a:rPr lang="en-US" altLang="ko-KR" sz="1200" dirty="0"/>
                        <a:t>/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순서번호</a:t>
                      </a:r>
                      <a:endParaRPr lang="en-US" altLang="ko-KR" sz="1200" dirty="0"/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수정필요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대기인원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8053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12772"/>
              </p:ext>
            </p:extLst>
          </p:nvPr>
        </p:nvGraphicFramePr>
        <p:xfrm>
          <a:off x="351264" y="1316326"/>
          <a:ext cx="8536261" cy="27952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69814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9">
                  <a:extLst>
                    <a:ext uri="{9D8B030D-6E8A-4147-A177-3AD203B41FA5}">
                      <a16:colId xmlns:a16="http://schemas.microsoft.com/office/drawing/2014/main" val="3131444618"/>
                    </a:ext>
                  </a:extLst>
                </a:gridCol>
                <a:gridCol w="936894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47257"/>
              </p:ext>
            </p:extLst>
          </p:nvPr>
        </p:nvGraphicFramePr>
        <p:xfrm>
          <a:off x="351264" y="1258921"/>
          <a:ext cx="8536261" cy="43294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597404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515303246"/>
                    </a:ext>
                  </a:extLst>
                </a:gridCol>
                <a:gridCol w="960142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1412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43734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웹페이지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)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3"/>
              </a:rPr>
              <a:t>https://www.mobizen.com/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4"/>
              </a:rPr>
              <a:t>http://condi.swu.ac.kr/admin/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947"/>
              </p:ext>
            </p:extLst>
          </p:nvPr>
        </p:nvGraphicFramePr>
        <p:xfrm>
          <a:off x="1330734" y="1482215"/>
          <a:ext cx="6339658" cy="352139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중간</a:t>
                      </a:r>
                      <a:endParaRPr lang="en-US" altLang="ko-KR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완료</a:t>
                      </a: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491900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-3628568" y="1691188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07280" y="1691188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63298" y="1216758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669208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07282" y="1352818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" name="왼쪽 중괄호 16"/>
          <p:cNvSpPr/>
          <p:nvPr/>
        </p:nvSpPr>
        <p:spPr>
          <a:xfrm>
            <a:off x="4770121" y="2175778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4770118" y="32628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4757418" y="4026443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013200" y="2155458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23360" y="2612658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023360" y="3029218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571</Words>
  <Application>Microsoft Office PowerPoint</Application>
  <PresentationFormat>화면 슬라이드 쇼(16:10)</PresentationFormat>
  <Paragraphs>242</Paragraphs>
  <Slides>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282</cp:revision>
  <dcterms:created xsi:type="dcterms:W3CDTF">2016-03-13T04:52:30Z</dcterms:created>
  <dcterms:modified xsi:type="dcterms:W3CDTF">2016-05-17T10:35:54Z</dcterms:modified>
</cp:coreProperties>
</file>