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1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1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3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2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3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3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0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A8AA-412E-4723-A380-0D38C9CCBC9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9FBE-BA0B-403C-942E-13562E71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0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ulti02.thesom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2016</a:t>
            </a:r>
            <a:r>
              <a:rPr lang="ko-KR" altLang="en-US" sz="2400" dirty="0" smtClean="0"/>
              <a:t>년 한국멀티미디어학회 춘계학술대회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3200" dirty="0" smtClean="0"/>
              <a:t>서울여자대학교 </a:t>
            </a:r>
            <a:r>
              <a:rPr lang="ko-KR" altLang="en-US" sz="3200" dirty="0" err="1" smtClean="0"/>
              <a:t>학부생</a:t>
            </a:r>
            <a:r>
              <a:rPr lang="ko-KR" altLang="en-US" sz="3200" dirty="0" smtClean="0"/>
              <a:t> 논문 등록 가이드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작성</a:t>
            </a:r>
            <a:r>
              <a:rPr lang="en-US" altLang="ko-KR" sz="2400" dirty="0" smtClean="0"/>
              <a:t>: 2016.05.03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75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논문 작성 시작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논문은 최소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페이지</a:t>
            </a:r>
            <a:r>
              <a:rPr lang="en-US" altLang="ko-KR" sz="2400" dirty="0" smtClean="0"/>
              <a:t>~</a:t>
            </a:r>
            <a:r>
              <a:rPr lang="ko-KR" altLang="en-US" sz="2400" dirty="0" smtClean="0"/>
              <a:t>최대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페이지 작성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페이지로 작성하고자 하는 경우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학술대회논문양식</a:t>
            </a:r>
            <a:r>
              <a:rPr lang="en-US" altLang="ko-KR" sz="2400" dirty="0" smtClean="0"/>
              <a:t>_1page</a:t>
            </a:r>
            <a:r>
              <a:rPr lang="ko-KR" altLang="en-US" sz="2400" dirty="0" smtClean="0"/>
              <a:t>용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hwp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에 작성</a:t>
            </a:r>
            <a:endParaRPr lang="en-US" altLang="ko-KR" sz="2400" dirty="0" smtClean="0"/>
          </a:p>
          <a:p>
            <a:r>
              <a:rPr lang="en-US" altLang="ko-KR" sz="2400" dirty="0" smtClean="0"/>
              <a:t>2-4</a:t>
            </a:r>
            <a:r>
              <a:rPr lang="ko-KR" altLang="en-US" sz="2400" dirty="0" smtClean="0"/>
              <a:t>페이지로 작성하고자 하는 경우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멀티학회학술발표대회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논문양식</a:t>
            </a:r>
            <a:r>
              <a:rPr lang="en-US" altLang="ko-KR" sz="2400" dirty="0" smtClean="0"/>
              <a:t>.doc”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멀티학회학술발표대회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논문양식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hwp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에 작성</a:t>
            </a:r>
            <a:endParaRPr lang="en-US" altLang="ko-KR" sz="2400" dirty="0" smtClean="0"/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rgbClr val="0070C0"/>
                </a:solidFill>
              </a:rPr>
              <a:t>(1</a:t>
            </a:r>
            <a:r>
              <a:rPr lang="ko-KR" altLang="en-US" sz="2000" dirty="0" smtClean="0">
                <a:solidFill>
                  <a:srgbClr val="0070C0"/>
                </a:solidFill>
              </a:rPr>
              <a:t>페이지용과 </a:t>
            </a:r>
            <a:r>
              <a:rPr lang="en-US" altLang="ko-KR" sz="2000" dirty="0" smtClean="0">
                <a:solidFill>
                  <a:srgbClr val="0070C0"/>
                </a:solidFill>
              </a:rPr>
              <a:t>2-4</a:t>
            </a:r>
            <a:r>
              <a:rPr lang="ko-KR" altLang="en-US" sz="2000" dirty="0" smtClean="0">
                <a:solidFill>
                  <a:srgbClr val="0070C0"/>
                </a:solidFill>
              </a:rPr>
              <a:t>페이지용의 차이점은 </a:t>
            </a:r>
            <a:r>
              <a:rPr lang="en-US" altLang="ko-KR" sz="2000" dirty="0" smtClean="0">
                <a:solidFill>
                  <a:srgbClr val="0070C0"/>
                </a:solidFill>
              </a:rPr>
              <a:t>1</a:t>
            </a:r>
            <a:r>
              <a:rPr lang="ko-KR" altLang="en-US" sz="2000" dirty="0" smtClean="0">
                <a:solidFill>
                  <a:srgbClr val="0070C0"/>
                </a:solidFill>
              </a:rPr>
              <a:t>페이지는 요약작성이 빠짐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052736"/>
            <a:ext cx="86409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논문 작성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52028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저자 작성 관련</a:t>
            </a:r>
            <a:r>
              <a:rPr lang="en-US" altLang="ko-KR" sz="2400" dirty="0" smtClean="0"/>
              <a:t>: </a:t>
            </a:r>
          </a:p>
          <a:p>
            <a:pPr lvl="1"/>
            <a:r>
              <a:rPr lang="ko-KR" altLang="en-US" sz="2000" dirty="0" smtClean="0"/>
              <a:t>참여한 저자들 작성 후 마지막에는 지도교수 성함 넣기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아래쪽 </a:t>
            </a:r>
            <a:r>
              <a:rPr lang="en-US" altLang="ko-KR" sz="2000" dirty="0" smtClean="0"/>
              <a:t>e-mail</a:t>
            </a:r>
            <a:r>
              <a:rPr lang="ko-KR" altLang="en-US" sz="2000" dirty="0" smtClean="0"/>
              <a:t>에는 지도교수 </a:t>
            </a:r>
            <a:r>
              <a:rPr lang="en-US" altLang="ko-KR" sz="2000" dirty="0" smtClean="0"/>
              <a:t>e-mail</a:t>
            </a:r>
            <a:r>
              <a:rPr lang="ko-KR" altLang="en-US" sz="2000" dirty="0" smtClean="0"/>
              <a:t> 작성</a:t>
            </a:r>
            <a:r>
              <a:rPr lang="en-US" altLang="ko-KR" sz="2000" dirty="0" smtClean="0"/>
              <a:t> </a:t>
            </a:r>
          </a:p>
          <a:p>
            <a:pPr lvl="1"/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772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004048" y="3590111"/>
            <a:ext cx="100811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310712" y="4293096"/>
            <a:ext cx="18454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052736"/>
            <a:ext cx="86409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논문 작성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52028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사</a:t>
            </a:r>
            <a:r>
              <a:rPr lang="ko-KR" altLang="en-US" sz="2400" dirty="0"/>
              <a:t>사</a:t>
            </a:r>
            <a:r>
              <a:rPr lang="ko-KR" altLang="en-US" sz="2400" dirty="0" smtClean="0"/>
              <a:t> 작성 관련</a:t>
            </a:r>
            <a:r>
              <a:rPr lang="en-US" altLang="ko-KR" sz="2400" dirty="0" smtClean="0"/>
              <a:t>: </a:t>
            </a:r>
          </a:p>
          <a:p>
            <a:pPr lvl="1"/>
            <a:r>
              <a:rPr lang="ko-KR" altLang="en-US" sz="2000" dirty="0" smtClean="0"/>
              <a:t>작성한 논문의 마지막 장 끝에 반드시 아래의 </a:t>
            </a:r>
            <a:r>
              <a:rPr lang="ko-KR" altLang="en-US" sz="2000" dirty="0" err="1" smtClean="0"/>
              <a:t>사사문구가</a:t>
            </a:r>
            <a:r>
              <a:rPr lang="ko-KR" altLang="en-US" sz="2000" dirty="0" smtClean="0"/>
              <a:t> 들어가야 함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b="1" dirty="0"/>
              <a:t>"</a:t>
            </a:r>
            <a:r>
              <a:rPr lang="ko-KR" altLang="en-US" sz="2000" b="1" dirty="0"/>
              <a:t>본 연구는 </a:t>
            </a:r>
            <a:r>
              <a:rPr lang="ko-KR" altLang="en-US" sz="2000" b="1" dirty="0" err="1"/>
              <a:t>미래창조과학부</a:t>
            </a:r>
            <a:r>
              <a:rPr lang="ko-KR" altLang="en-US" sz="2000" b="1" dirty="0"/>
              <a:t> 및 정보통신기술진흥센터의 </a:t>
            </a:r>
            <a:r>
              <a:rPr lang="en-US" altLang="ko-KR" sz="2000" b="1" dirty="0"/>
              <a:t>SW</a:t>
            </a:r>
            <a:r>
              <a:rPr lang="ko-KR" altLang="en-US" sz="2000" b="1" dirty="0"/>
              <a:t>중심대학지원사업의 연구결과로 수행되었음</a:t>
            </a:r>
            <a:r>
              <a:rPr lang="en-US" altLang="ko-KR" sz="2000" b="1" dirty="0"/>
              <a:t>" (R7116-16-1018)</a:t>
            </a:r>
            <a:endParaRPr lang="ko-KR" altLang="en-US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제공되어진 파일에는 들어가 있음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삭제 하지 말 것</a:t>
            </a:r>
            <a:r>
              <a:rPr lang="en-US" altLang="ko-KR" sz="2000" dirty="0"/>
              <a:t>)</a:t>
            </a:r>
            <a:endParaRPr lang="en-US" altLang="ko-KR" sz="20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052736"/>
            <a:ext cx="86409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7"/>
          <a:stretch/>
        </p:blipFill>
        <p:spPr bwMode="auto">
          <a:xfrm>
            <a:off x="1187624" y="3788229"/>
            <a:ext cx="6192688" cy="2889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355976" y="5085184"/>
            <a:ext cx="302433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논문 등록 전 회원가입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멀티학회 사이트 접속</a:t>
            </a:r>
            <a:endParaRPr lang="en-US" altLang="ko-KR" sz="2400" dirty="0" smtClean="0"/>
          </a:p>
          <a:p>
            <a:pPr lvl="1"/>
            <a:r>
              <a:rPr lang="en-US" altLang="ko-KR" sz="2000" dirty="0" smtClean="0">
                <a:hlinkClick r:id="rId2"/>
              </a:rPr>
              <a:t>http://multi02.thesome.com/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회원가입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로그인 누른 후 회원 가입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49" y="3253786"/>
            <a:ext cx="4688979" cy="3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4572000" y="5445224"/>
            <a:ext cx="100811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1052736"/>
            <a:ext cx="86409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논문 등록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논문 등록 클릭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발표자 등록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발표 진행할 대표학생 작성</a:t>
            </a:r>
            <a:endParaRPr lang="en-US" altLang="ko-KR" sz="2400" dirty="0" smtClean="0"/>
          </a:p>
          <a:p>
            <a:r>
              <a:rPr lang="ko-KR" altLang="en-US" sz="2400" u="sng" dirty="0" smtClean="0"/>
              <a:t>교신저자 등록</a:t>
            </a:r>
            <a:r>
              <a:rPr lang="en-US" altLang="ko-KR" sz="2400" u="sng" dirty="0" smtClean="0"/>
              <a:t>: </a:t>
            </a:r>
            <a:r>
              <a:rPr lang="ko-KR" altLang="en-US" sz="2400" u="sng" dirty="0" smtClean="0"/>
              <a:t>논문 지도 교수 작성</a:t>
            </a:r>
            <a:endParaRPr lang="en-US" altLang="ko-KR" sz="2400" u="sng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087591" cy="3240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6300192" y="332098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052736"/>
            <a:ext cx="86409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논문 등록 확인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지도 교수님께 아래 사항을 보고</a:t>
            </a:r>
            <a:endParaRPr lang="en-US" altLang="ko-KR" sz="2400" dirty="0"/>
          </a:p>
          <a:p>
            <a:endParaRPr lang="en-US" altLang="ko-KR" sz="2400" dirty="0" smtClean="0"/>
          </a:p>
          <a:p>
            <a:pPr lvl="1"/>
            <a:r>
              <a:rPr lang="ko-KR" altLang="en-US" sz="2000" dirty="0" smtClean="0"/>
              <a:t>논문 제목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저자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발표</a:t>
            </a:r>
            <a:r>
              <a:rPr lang="ko-KR" altLang="en-US" sz="2000" dirty="0"/>
              <a:t>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최종 논문 파일</a:t>
            </a:r>
            <a:endParaRPr lang="en-US" altLang="ko-KR" sz="2000" dirty="0"/>
          </a:p>
          <a:p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논문 등록비 </a:t>
            </a:r>
            <a:r>
              <a:rPr lang="en-US" altLang="ko-KR" sz="2400" dirty="0" smtClean="0">
                <a:solidFill>
                  <a:srgbClr val="0070C0"/>
                </a:solidFill>
              </a:rPr>
              <a:t>3</a:t>
            </a:r>
            <a:r>
              <a:rPr lang="ko-KR" altLang="en-US" sz="2400" dirty="0" smtClean="0">
                <a:solidFill>
                  <a:srgbClr val="0070C0"/>
                </a:solidFill>
              </a:rPr>
              <a:t>만원은 학교에서 일괄 지불 예정임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논문 제출 마감이 </a:t>
            </a:r>
            <a:r>
              <a:rPr lang="en-US" altLang="ko-KR" sz="2400" dirty="0" smtClean="0">
                <a:solidFill>
                  <a:srgbClr val="0070C0"/>
                </a:solidFill>
              </a:rPr>
              <a:t>2016</a:t>
            </a:r>
            <a:r>
              <a:rPr lang="ko-KR" altLang="en-US" sz="2400" dirty="0" smtClean="0">
                <a:solidFill>
                  <a:srgbClr val="0070C0"/>
                </a:solidFill>
              </a:rPr>
              <a:t>년 </a:t>
            </a:r>
            <a:r>
              <a:rPr lang="en-US" altLang="ko-KR" sz="2400" dirty="0" smtClean="0">
                <a:solidFill>
                  <a:srgbClr val="0070C0"/>
                </a:solidFill>
              </a:rPr>
              <a:t>5</a:t>
            </a:r>
            <a:r>
              <a:rPr lang="ko-KR" altLang="en-US" sz="2400" dirty="0" smtClean="0">
                <a:solidFill>
                  <a:srgbClr val="0070C0"/>
                </a:solidFill>
              </a:rPr>
              <a:t>월 </a:t>
            </a:r>
            <a:r>
              <a:rPr lang="en-US" altLang="ko-KR" sz="2400" dirty="0" smtClean="0">
                <a:solidFill>
                  <a:srgbClr val="0070C0"/>
                </a:solidFill>
              </a:rPr>
              <a:t>9</a:t>
            </a:r>
            <a:r>
              <a:rPr lang="ko-KR" altLang="en-US" sz="2400" dirty="0" smtClean="0">
                <a:solidFill>
                  <a:srgbClr val="0070C0"/>
                </a:solidFill>
              </a:rPr>
              <a:t>일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</a:rPr>
              <a:t>월</a:t>
            </a:r>
            <a:r>
              <a:rPr lang="en-US" altLang="ko-KR" sz="2400" dirty="0" smtClean="0">
                <a:solidFill>
                  <a:srgbClr val="0070C0"/>
                </a:solidFill>
              </a:rPr>
              <a:t>) </a:t>
            </a:r>
            <a:r>
              <a:rPr lang="ko-KR" altLang="en-US" sz="2400" dirty="0" smtClean="0">
                <a:solidFill>
                  <a:srgbClr val="0070C0"/>
                </a:solidFill>
              </a:rPr>
              <a:t>이므로 일정 준수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1052736"/>
            <a:ext cx="86409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207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2016년 한국멀티미디어학회 춘계학술대회 서울여자대학교 학부생 논문 등록 가이드</vt:lpstr>
      <vt:lpstr>논문 작성 시작</vt:lpstr>
      <vt:lpstr>논문 작성</vt:lpstr>
      <vt:lpstr>논문 작성</vt:lpstr>
      <vt:lpstr>논문 등록 전 회원가입</vt:lpstr>
      <vt:lpstr>논문 등록</vt:lpstr>
      <vt:lpstr>논문 등록 확인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2016년 한국멀티미디어학회 춘계학술대회 서울여자대학교 학부생 논문 등록 가이드</dc:title>
  <dc:creator>H Ko</dc:creator>
  <cp:lastModifiedBy>msukang</cp:lastModifiedBy>
  <cp:revision>6</cp:revision>
  <dcterms:created xsi:type="dcterms:W3CDTF">2016-05-03T02:24:33Z</dcterms:created>
  <dcterms:modified xsi:type="dcterms:W3CDTF">2016-05-03T09:11:11Z</dcterms:modified>
</cp:coreProperties>
</file>